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4C3E6-49C1-CB41-66B4-3D5A6D524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BB1639-327E-FFE2-FD37-414D77D99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EC1D58-05D0-88A6-9498-EA4C58B9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2862E-0E4E-9769-25C7-2C42A80D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5EECC-0C59-812A-D14E-82AD93A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83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1D1B6-5F7E-D865-86BC-83E97E84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E5B304-F76F-C6BC-C581-B344A75D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CB47EB-7510-E031-2191-13F24E0E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D2F44-F480-F69A-E818-5BE9179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CE215-D3F2-D72D-6510-19545859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91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FCF77D-F3BC-C949-2CDD-C522C7229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5B7519-E2EB-479C-40B5-D0C609C9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EF968-2F1F-E955-3265-0B5F607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4AEDA-53C9-3FFA-D98B-C6D8707F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7EE378-0411-5309-2C92-0B1596B3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98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23FBC-322F-FF6B-E748-370B827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8A1E2D-118C-7455-E112-96811F98D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31B0E-0073-4784-6E7A-E056700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87D7C4-3365-CF52-D9E0-69657412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C744B-0ABA-AB68-FB10-30713FB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04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B4FBC-BEE9-D0F8-8B92-9030BC5E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EE4CD2-88D3-CB6D-405F-2213EDD3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3A3A0-4FDD-CE71-CE57-95EBB6A6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4A9D7-EB63-976D-CF14-3A8FC2C2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DC49E-6D88-3FA1-3C6C-1D08A2DE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19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1E31D-384E-2AC0-76AD-DFB2B827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92D1A1-4533-8D2F-C237-863A5A508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719AF6-704C-006C-0E13-C5965F15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033ACC-F358-78F5-EBEC-D927999B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9928E-E621-4140-30C5-25018B49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56593-0AA3-1AD7-82F1-EC37698A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4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B9834-F855-C420-3547-2184D4BB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E18DAF-E620-3DA4-652E-62ADB961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C35289-D578-55A6-D516-3437B7FBE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AA052B-619C-8AE3-30BB-DF0670150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8105C9-FCCC-D651-52B6-15CAB3860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02BE19-4313-2E1A-89B1-5A694111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B4E241-DFED-3DD1-9FA6-DA583758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5F9D92-565C-945F-8107-98427B4A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54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00749-D295-6723-0252-47A69034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70C7C9-5204-3B2E-2F56-24E8F7D2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5D34B1-AE89-A4C0-5150-2E0E10BE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A9E0F2-058F-4804-D998-3A33386D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0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D41987-0916-2B04-E9B0-DDBF9528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7408FC-477E-70EA-903B-3DDEFEC5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0CED7-B253-FB02-0F60-42BF198B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5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DA9FE2-FC45-673B-396D-F4D342C1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53698-9235-77F3-4F6B-F7B2B9E0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6A62A5-319E-4F7D-97E9-A85E36F6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A7BF3A-04C7-0466-A229-85FAA045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753743-A5EA-6F26-9A23-F8C94216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CEA85D-9B97-F72A-7FD6-46F8328C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9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C6D04-7AE6-3DB0-CAFB-56682D08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B6EDED-26EE-9E89-D22C-347DCAD63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FFD08E-5412-8658-EBB9-7820F2A1A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80C5FB-6831-E6A6-EC30-80D004B5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8F3873-FC3B-0330-134F-46EFEE0A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36258A-3502-8FF2-E3EC-4ECB92E9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4E10ED-E9DB-A29B-F154-3E98414B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D14310-66F7-25C0-A071-3669176B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2485E4-DA94-B8BD-644C-222F8FAEA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F268D-849E-46BE-B987-2538AEE238B4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D0C53-9496-4FF5-0E8E-C1F7F04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331A07-618E-EA8F-765B-DA0F08DBD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94074-8F95-4E27-B297-418439D2E2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12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EDC06-7E8A-70D7-6CA9-6B9A17612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487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科技發展與未來趨勢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C3695-68F9-BC81-1A65-E94D1D25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科技迅速發展，人工智慧與自動化影響各行各業。未來，智慧城市與量子計算將改變生活，提高效率並創造新機遇。</a:t>
            </a:r>
          </a:p>
        </p:txBody>
      </p:sp>
    </p:spTree>
    <p:extLst>
      <p:ext uri="{BB962C8B-B14F-4D97-AF65-F5344CB8AC3E}">
        <p14:creationId xmlns:p14="http://schemas.microsoft.com/office/powerpoint/2010/main" val="9211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B1A63-DA64-6B0F-A7F6-E2A24575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2BD38-7E99-CB67-8ACE-04038147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487"/>
          </a:xfrm>
        </p:spPr>
        <p:txBody>
          <a:bodyPr/>
          <a:lstStyle/>
          <a:p>
            <a:r>
              <a:rPr lang="en-US" altLang="zh-TW" dirty="0"/>
              <a:t>2. </a:t>
            </a:r>
            <a:r>
              <a:rPr lang="zh-TW" altLang="en-US" dirty="0"/>
              <a:t>環保與永續發展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14D39B-7588-1419-3725-3749D2357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氣候變遷加劇，環保意識提升。推動綠色能源、減少碳排放與資源回收是關鍵，唯有全球合作才能達成永續發展目標。</a:t>
            </a:r>
          </a:p>
        </p:txBody>
      </p:sp>
    </p:spTree>
    <p:extLst>
      <p:ext uri="{BB962C8B-B14F-4D97-AF65-F5344CB8AC3E}">
        <p14:creationId xmlns:p14="http://schemas.microsoft.com/office/powerpoint/2010/main" val="365412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3EF18-7A91-EF6D-9EDA-AC945D43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35A2-2FF4-2F1C-7D35-901A64F0A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487"/>
          </a:xfrm>
        </p:spPr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健康飲食與生活習慣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E0C28F-0AED-CE28-F7B2-6923E707E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均衡飲食與規律運動能維持身體健康。減少加工食品、多攝取蔬果與優質蛋白，搭配良好作息，可降低慢性病風險。</a:t>
            </a:r>
          </a:p>
        </p:txBody>
      </p:sp>
    </p:spTree>
    <p:extLst>
      <p:ext uri="{BB962C8B-B14F-4D97-AF65-F5344CB8AC3E}">
        <p14:creationId xmlns:p14="http://schemas.microsoft.com/office/powerpoint/2010/main" val="59099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1B35F-7550-615C-055D-60442449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4C904-D15A-F215-1913-EE45DC6E9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487"/>
          </a:xfrm>
        </p:spPr>
        <p:txBody>
          <a:bodyPr/>
          <a:lstStyle/>
          <a:p>
            <a:r>
              <a:rPr lang="en-US" altLang="zh-TW" dirty="0"/>
              <a:t>4. </a:t>
            </a:r>
            <a:r>
              <a:rPr lang="zh-TW" altLang="en-US" dirty="0"/>
              <a:t>心理健康與壓力管理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B14E82-2384-FA1F-64D3-79CD02746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現代生活壓力大，心理健康不可忽視。透過冥想、運動與興趣培養可舒緩壓力，與親友交流則能增強情感支持。</a:t>
            </a:r>
          </a:p>
        </p:txBody>
      </p:sp>
    </p:spTree>
    <p:extLst>
      <p:ext uri="{BB962C8B-B14F-4D97-AF65-F5344CB8AC3E}">
        <p14:creationId xmlns:p14="http://schemas.microsoft.com/office/powerpoint/2010/main" val="200733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C671-49DD-C2E6-DF15-3B136BBB6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6B1F2-0C0B-304A-9556-532EB2B6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9487"/>
          </a:xfrm>
        </p:spPr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人工智慧與就業市場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2EFC48-09D4-5B8C-1C41-5AD0D80A1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/>
          <a:lstStyle/>
          <a:p>
            <a:pPr algn="l"/>
            <a:r>
              <a:rPr lang="zh-TW" altLang="en-US" dirty="0"/>
              <a:t>人工智慧發展迅猛，自動化取代部分工作，但也創造新職缺。提升技能、適應科技變遷，才能在未來職場保持競爭力。</a:t>
            </a:r>
          </a:p>
        </p:txBody>
      </p:sp>
    </p:spTree>
    <p:extLst>
      <p:ext uri="{BB962C8B-B14F-4D97-AF65-F5344CB8AC3E}">
        <p14:creationId xmlns:p14="http://schemas.microsoft.com/office/powerpoint/2010/main" val="3370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180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1. 科技發展與未來趨勢</vt:lpstr>
      <vt:lpstr>2. 環保與永續發展</vt:lpstr>
      <vt:lpstr>3. 健康飲食與生活習慣</vt:lpstr>
      <vt:lpstr>4. 心理健康與壓力管理</vt:lpstr>
      <vt:lpstr>5. 人工智慧與就業市場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廖昱凱</dc:creator>
  <cp:lastModifiedBy>廖昱凱</cp:lastModifiedBy>
  <cp:revision>1</cp:revision>
  <dcterms:created xsi:type="dcterms:W3CDTF">2025-03-12T02:46:57Z</dcterms:created>
  <dcterms:modified xsi:type="dcterms:W3CDTF">2025-03-12T02:51:16Z</dcterms:modified>
</cp:coreProperties>
</file>