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9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9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1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5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SKYTRAX AIRLINE REVIEW ANALYSIS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93369" y="6053070"/>
            <a:ext cx="294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Joel Tamakloe</a:t>
            </a:r>
          </a:p>
          <a:p>
            <a:r>
              <a:rPr lang="en-US" dirty="0" smtClean="0"/>
              <a:t>Dated: 10/05/2025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" y="1690688"/>
            <a:ext cx="4597434" cy="25274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8" y="1526166"/>
            <a:ext cx="3467174" cy="2856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9936" y="4805021"/>
            <a:ext cx="4082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a 50,000 bookings, 7478 (15%)were completed bookings. This means that majority of customers did not complete their bookings.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82" y="4549676"/>
            <a:ext cx="4159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frequency chart shows the relationship between features influencing flight bookings</a:t>
            </a:r>
          </a:p>
          <a:p>
            <a:r>
              <a:rPr lang="en-US" dirty="0" smtClean="0"/>
              <a:t>Features like </a:t>
            </a:r>
            <a:r>
              <a:rPr lang="en-US" dirty="0" err="1" smtClean="0"/>
              <a:t>purchase_lead,flight_hour,length</a:t>
            </a:r>
            <a:r>
              <a:rPr lang="en-US" dirty="0" smtClean="0"/>
              <a:t> of stay show </a:t>
            </a:r>
            <a:r>
              <a:rPr lang="en-US" dirty="0" err="1" smtClean="0"/>
              <a:t>degress</a:t>
            </a:r>
            <a:r>
              <a:rPr lang="en-US" dirty="0" smtClean="0"/>
              <a:t> of correlation with the target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Report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53321"/>
              </p:ext>
            </p:extLst>
          </p:nvPr>
        </p:nvGraphicFramePr>
        <p:xfrm>
          <a:off x="1465329" y="1690688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(Booking)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(No Booking)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8,520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(Booking)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Macro </a:t>
                      </a:r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</a:t>
                      </a:r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5161" y="4700789"/>
            <a:ext cx="828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overall Accuracy is 85% with the model performing well with incomplete booking.</a:t>
            </a:r>
            <a:br>
              <a:rPr lang="en-US" dirty="0" smtClean="0"/>
            </a:br>
            <a:r>
              <a:rPr lang="en-US" dirty="0"/>
              <a:t>Cross-validation confirms the model’s stability across different subsets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Complete bookings struggles with prediction due to imbalance having only 15%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2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SKYTRAX AIRLINE REVIEW ANALYSIS</vt:lpstr>
      <vt:lpstr>Results</vt:lpstr>
      <vt:lpstr>Classification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Kafui Tamakloe</cp:lastModifiedBy>
  <cp:revision>8</cp:revision>
  <dcterms:created xsi:type="dcterms:W3CDTF">2022-12-06T11:13:27Z</dcterms:created>
  <dcterms:modified xsi:type="dcterms:W3CDTF">2025-05-10T22:31:50Z</dcterms:modified>
</cp:coreProperties>
</file>