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9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02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2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7458-FC3F-484A-9A89-F279F47D57E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9268-3817-4FF8-8490-A92A67866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C94D07-CBB8-4501-B9FD-02439092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Weekly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98310-4BF2-4195-8EA4-3399870B1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2" b="39402"/>
          <a:stretch/>
        </p:blipFill>
        <p:spPr>
          <a:xfrm>
            <a:off x="1524000" y="1263937"/>
            <a:ext cx="9397993" cy="199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4E35-F204-4ECA-A300-0E701A15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  <a:r>
              <a:rPr lang="id-ID" dirty="0"/>
              <a:t>20 Oktober 2020 – 27 Oktober 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0A86-D5E8-4F30-B1D5-B97EDA0B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Tambah </a:t>
            </a:r>
            <a:r>
              <a:rPr lang="id-ID" dirty="0" err="1"/>
              <a:t>Marketing</a:t>
            </a:r>
            <a:r>
              <a:rPr lang="id-ID" dirty="0"/>
              <a:t> </a:t>
            </a:r>
            <a:r>
              <a:rPr lang="id-ID" dirty="0" err="1"/>
              <a:t>Timeline</a:t>
            </a:r>
            <a:endParaRPr lang="id-ID" dirty="0"/>
          </a:p>
          <a:p>
            <a:r>
              <a:rPr lang="id-ID" dirty="0"/>
              <a:t>Melanjutkan </a:t>
            </a:r>
            <a:r>
              <a:rPr lang="id-ID" dirty="0" err="1"/>
              <a:t>coding</a:t>
            </a:r>
            <a:r>
              <a:rPr lang="id-ID" dirty="0"/>
              <a:t> bagian aplikasi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7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2DED97-5548-4FB5-96E3-6E16F3E6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Timeline</a:t>
            </a:r>
            <a:r>
              <a:rPr lang="id-ID" dirty="0"/>
              <a:t> </a:t>
            </a:r>
            <a:r>
              <a:rPr lang="id-ID" dirty="0" err="1"/>
              <a:t>Marketing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C0B60BA0-2200-442B-84B4-184EAA757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602" y="2160588"/>
            <a:ext cx="702083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BFAF9EC-5D76-485C-A25D-9BB15B39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Timeline</a:t>
            </a:r>
            <a:r>
              <a:rPr lang="id-ID" dirty="0"/>
              <a:t> </a:t>
            </a:r>
            <a:r>
              <a:rPr lang="id-ID" dirty="0" err="1"/>
              <a:t>Marketing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F696AB77-94B1-42AA-93DE-A15700FC1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46" y="2160588"/>
            <a:ext cx="604794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1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26705F4-4D27-4B60-8CA1-B4EEB7D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Coding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DCA472A-61E2-4B99-BF89-57D9A4C6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Melihat seluruh item dari sebuah </a:t>
            </a:r>
            <a:r>
              <a:rPr lang="id-ID" dirty="0" err="1"/>
              <a:t>karosel</a:t>
            </a:r>
            <a:r>
              <a:rPr lang="id-ID" dirty="0"/>
              <a:t> kategori</a:t>
            </a:r>
          </a:p>
          <a:p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8D59753-4729-4C42-AF95-A30EDBD1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27577"/>
            <a:ext cx="5238750" cy="29467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883E26-18BE-4101-B031-8AA1D3D8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446" y="2160589"/>
            <a:ext cx="183531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nah: Kanan 4">
            <a:extLst>
              <a:ext uri="{FF2B5EF4-FFF2-40B4-BE49-F238E27FC236}">
                <a16:creationId xmlns:a16="http://schemas.microsoft.com/office/drawing/2014/main" id="{E81E1FC4-46EA-4483-99EE-4330B39AEE88}"/>
              </a:ext>
            </a:extLst>
          </p:cNvPr>
          <p:cNvSpPr/>
          <p:nvPr/>
        </p:nvSpPr>
        <p:spPr>
          <a:xfrm>
            <a:off x="8772525" y="3429000"/>
            <a:ext cx="1076325" cy="933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734668-DC43-422C-B98B-01AADA7B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042" y="2103439"/>
            <a:ext cx="1863118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nah: Atas 5">
            <a:extLst>
              <a:ext uri="{FF2B5EF4-FFF2-40B4-BE49-F238E27FC236}">
                <a16:creationId xmlns:a16="http://schemas.microsoft.com/office/drawing/2014/main" id="{BEDC5BCC-EAEE-444C-A9C5-4CE8EC1B1CC0}"/>
              </a:ext>
            </a:extLst>
          </p:cNvPr>
          <p:cNvSpPr/>
          <p:nvPr/>
        </p:nvSpPr>
        <p:spPr>
          <a:xfrm rot="19339285">
            <a:off x="8405719" y="2858177"/>
            <a:ext cx="266996" cy="417685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4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2049-9EDA-40D8-9C84-F969F1DB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721895"/>
          </a:xfrm>
        </p:spPr>
        <p:txBody>
          <a:bodyPr/>
          <a:lstStyle/>
          <a:p>
            <a:r>
              <a:rPr lang="en-US" dirty="0"/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743-02E8-425E-86E8-FB81DC840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/>
          <a:lstStyle/>
          <a:p>
            <a:r>
              <a:rPr lang="id-ID" dirty="0"/>
              <a:t>Syarat &amp; Ketentuan</a:t>
            </a:r>
          </a:p>
          <a:p>
            <a:r>
              <a:rPr lang="id-ID" dirty="0"/>
              <a:t>Linktr.ee (Farel)</a:t>
            </a:r>
          </a:p>
          <a:p>
            <a:r>
              <a:rPr lang="id-ID" dirty="0" err="1"/>
              <a:t>Form</a:t>
            </a:r>
            <a:r>
              <a:rPr lang="id-ID" dirty="0"/>
              <a:t> </a:t>
            </a:r>
            <a:r>
              <a:rPr lang="id-ID" dirty="0" err="1"/>
              <a:t>feedback</a:t>
            </a:r>
            <a:r>
              <a:rPr lang="id-ID" dirty="0"/>
              <a:t> Google </a:t>
            </a:r>
            <a:r>
              <a:rPr lang="id-ID" dirty="0" err="1"/>
              <a:t>Form</a:t>
            </a:r>
            <a:r>
              <a:rPr lang="id-ID" dirty="0"/>
              <a:t> (Joel)</a:t>
            </a:r>
          </a:p>
          <a:p>
            <a:r>
              <a:rPr lang="id-ID" dirty="0"/>
              <a:t>Instagram </a:t>
            </a:r>
            <a:r>
              <a:rPr lang="id-ID" dirty="0" err="1"/>
              <a:t>feed</a:t>
            </a:r>
            <a:r>
              <a:rPr lang="id-ID" dirty="0"/>
              <a:t> (Ryan)</a:t>
            </a:r>
          </a:p>
          <a:p>
            <a:r>
              <a:rPr lang="id-ID" dirty="0"/>
              <a:t>Lanjutkan </a:t>
            </a:r>
            <a:r>
              <a:rPr lang="id-ID" dirty="0" err="1"/>
              <a:t>coding</a:t>
            </a:r>
            <a:r>
              <a:rPr lang="id-ID" dirty="0"/>
              <a:t> (Anthony &amp; Joel)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86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ye Mera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60</Words>
  <Application>Microsoft Office PowerPoint</Application>
  <PresentationFormat>Layar Lebar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Presentasi PowerPoint</vt:lpstr>
      <vt:lpstr>Progress 20 Oktober 2020 – 27 Oktober 2020</vt:lpstr>
      <vt:lpstr>Timeline Marketing</vt:lpstr>
      <vt:lpstr>Timeline Marketing</vt:lpstr>
      <vt:lpstr>Coding</vt:lpstr>
      <vt:lpstr>Next Week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</dc:creator>
  <cp:lastModifiedBy>Joel Robert</cp:lastModifiedBy>
  <cp:revision>6</cp:revision>
  <dcterms:created xsi:type="dcterms:W3CDTF">2020-10-26T16:20:03Z</dcterms:created>
  <dcterms:modified xsi:type="dcterms:W3CDTF">2020-11-09T14:34:11Z</dcterms:modified>
</cp:coreProperties>
</file>