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7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44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35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7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157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966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61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9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3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095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7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1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D22-F1C6-4C52-AF90-B3AAADB2BF59}" type="datetimeFigureOut">
              <a:rPr lang="id-ID" smtClean="0"/>
              <a:t>06/12/2017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721C-01ED-42A0-8982-83F89DF5A6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63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1496293"/>
            <a:ext cx="8791575" cy="1847418"/>
          </a:xfrm>
        </p:spPr>
        <p:txBody>
          <a:bodyPr/>
          <a:lstStyle/>
          <a:p>
            <a:r>
              <a:rPr lang="id-ID" dirty="0" smtClean="0"/>
              <a:t>Three Customer Service Presentations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3343711"/>
            <a:ext cx="8791575" cy="2596881"/>
          </a:xfrm>
        </p:spPr>
        <p:txBody>
          <a:bodyPr/>
          <a:lstStyle/>
          <a:p>
            <a:r>
              <a:rPr lang="id-ID" dirty="0" smtClean="0"/>
              <a:t>Fernando Sutanto	2101617225</a:t>
            </a:r>
          </a:p>
          <a:p>
            <a:r>
              <a:rPr lang="id-ID" dirty="0" smtClean="0"/>
              <a:t>Jeffry			2101634956</a:t>
            </a:r>
          </a:p>
          <a:p>
            <a:r>
              <a:rPr lang="id-ID" dirty="0" smtClean="0"/>
              <a:t>Raditya Trikurnia	2101630945</a:t>
            </a:r>
          </a:p>
          <a:p>
            <a:r>
              <a:rPr lang="id-ID" dirty="0" smtClean="0"/>
              <a:t>Steven Hendry		2101629092</a:t>
            </a:r>
          </a:p>
          <a:p>
            <a:r>
              <a:rPr lang="id-ID" dirty="0" smtClean="0"/>
              <a:t>William Andrew	2101627635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38" y="3897564"/>
            <a:ext cx="5173362" cy="2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Characteristics of Good Customer Service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id-ID" dirty="0" smtClean="0"/>
              <a:t>Promptness		</a:t>
            </a:r>
            <a:endParaRPr lang="id-ID" dirty="0" smtClean="0"/>
          </a:p>
          <a:p>
            <a:pPr algn="r"/>
            <a:r>
              <a:rPr lang="id-ID" dirty="0" smtClean="0"/>
              <a:t>Politeness		 </a:t>
            </a:r>
            <a:endParaRPr lang="id-ID" dirty="0" smtClean="0"/>
          </a:p>
          <a:p>
            <a:pPr algn="r"/>
            <a:r>
              <a:rPr lang="id-ID" dirty="0" smtClean="0"/>
              <a:t>Professionalism	 </a:t>
            </a:r>
            <a:endParaRPr lang="id-ID" dirty="0" smtClean="0"/>
          </a:p>
          <a:p>
            <a:pPr algn="r"/>
            <a:r>
              <a:rPr lang="id-ID" dirty="0" smtClean="0"/>
              <a:t>Personalization	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49" y="2249487"/>
            <a:ext cx="5467795" cy="35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5" b="6280"/>
          <a:stretch/>
        </p:blipFill>
        <p:spPr>
          <a:xfrm>
            <a:off x="5733535" y="3867945"/>
            <a:ext cx="4894865" cy="2753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Achieving Good Customer Service</a:t>
            </a:r>
            <a:endParaRPr lang="id-ID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097088"/>
            <a:ext cx="9905999" cy="3541714"/>
          </a:xfrm>
        </p:spPr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Know Your Product Service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Be Friendly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Say Thank You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Train Your Staff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Show Respect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Listen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Be Responsive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Ask for Feedback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12700">
                  <a:noFill/>
                </a:ln>
                <a:solidFill>
                  <a:schemeClr val="bg1"/>
                </a:solidFill>
              </a:rPr>
              <a:t>Use Feedback You Receive</a:t>
            </a:r>
          </a:p>
        </p:txBody>
      </p:sp>
    </p:spTree>
    <p:extLst>
      <p:ext uri="{BB962C8B-B14F-4D97-AF65-F5344CB8AC3E}">
        <p14:creationId xmlns:p14="http://schemas.microsoft.com/office/powerpoint/2010/main" val="25255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 b="6584"/>
          <a:stretch/>
        </p:blipFill>
        <p:spPr>
          <a:xfrm>
            <a:off x="0" y="-11876"/>
            <a:ext cx="12192000" cy="6887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Customer Service Tools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Online Communities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Discussions Forums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Social Media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Automatic Callback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Live Chat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SMS Text Support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Self-service Sites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Mobile Apps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Help Ticket System 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Customer Satisfaction Surveys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Customer Portal</a:t>
            </a:r>
          </a:p>
          <a:p>
            <a:pPr marL="457200" indent="-457200">
              <a:buAutoNum type="arabicPeriod"/>
            </a:pPr>
            <a:r>
              <a:rPr lang="id-ID" b="1" dirty="0" smtClean="0">
                <a:ln w="3175">
                  <a:noFill/>
                </a:ln>
                <a:solidFill>
                  <a:schemeClr val="bg1"/>
                </a:solidFill>
              </a:rPr>
              <a:t>Connected Devices</a:t>
            </a:r>
            <a:endParaRPr lang="id-ID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Maintaining Good 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Cultivate Self-Awareness </a:t>
            </a:r>
          </a:p>
          <a:p>
            <a:r>
              <a:rPr lang="id-ID" dirty="0" smtClean="0"/>
              <a:t>Overcome Problems with Creativity </a:t>
            </a:r>
          </a:p>
          <a:p>
            <a:r>
              <a:rPr lang="id-ID" dirty="0" smtClean="0"/>
              <a:t>Say Cheese </a:t>
            </a:r>
          </a:p>
          <a:p>
            <a:r>
              <a:rPr lang="id-ID" dirty="0" smtClean="0"/>
              <a:t>Tame the Voice in Your Head</a:t>
            </a:r>
          </a:p>
          <a:p>
            <a:r>
              <a:rPr lang="id-ID" dirty="0" smtClean="0"/>
              <a:t>Surround Yourself with Positive Anchors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71" y="0"/>
            <a:ext cx="4140530" cy="28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92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Three Customer Service Presentations</vt:lpstr>
      <vt:lpstr>Characteristics of Good Customer Service</vt:lpstr>
      <vt:lpstr>Achieving Good Customer Service</vt:lpstr>
      <vt:lpstr>Customer Service Tools</vt:lpstr>
      <vt:lpstr>Maintaining Good Attitude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Customer Service Presentations</dc:title>
  <dc:creator>Jeffry Juju</dc:creator>
  <cp:lastModifiedBy>Jeffry Juju</cp:lastModifiedBy>
  <cp:revision>14</cp:revision>
  <dcterms:created xsi:type="dcterms:W3CDTF">2017-12-06T08:43:19Z</dcterms:created>
  <dcterms:modified xsi:type="dcterms:W3CDTF">2017-12-06T16:57:57Z</dcterms:modified>
</cp:coreProperties>
</file>