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FDDDD-41F4-4A01-BF03-75EAEA9140EA}" v="1270" dt="2020-06-23T01:25:04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7075E-63E0-408E-9C17-2E777949579C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3B9D5F-E5F4-47DE-ABC0-B66F37F78096}">
      <dgm:prSet/>
      <dgm:spPr/>
      <dgm:t>
        <a:bodyPr/>
        <a:lstStyle/>
        <a:p>
          <a:r>
            <a:rPr lang="en-US"/>
            <a:t>Kualitas dan Kebersihan pakaian terjamin</a:t>
          </a:r>
        </a:p>
      </dgm:t>
    </dgm:pt>
    <dgm:pt modelId="{83B4514A-641C-4A4C-8D69-52F7B70DA327}" type="parTrans" cxnId="{C4ABCB17-2D33-4ED4-87FC-780D40DA264D}">
      <dgm:prSet/>
      <dgm:spPr/>
      <dgm:t>
        <a:bodyPr/>
        <a:lstStyle/>
        <a:p>
          <a:endParaRPr lang="en-US"/>
        </a:p>
      </dgm:t>
    </dgm:pt>
    <dgm:pt modelId="{522BD6B5-F449-4F23-8063-DDCA01FF8C96}" type="sibTrans" cxnId="{C4ABCB17-2D33-4ED4-87FC-780D40DA264D}">
      <dgm:prSet/>
      <dgm:spPr/>
      <dgm:t>
        <a:bodyPr/>
        <a:lstStyle/>
        <a:p>
          <a:endParaRPr lang="en-US"/>
        </a:p>
      </dgm:t>
    </dgm:pt>
    <dgm:pt modelId="{D8F0D0F3-F464-4EC7-AFE9-461559BA3737}">
      <dgm:prSet/>
      <dgm:spPr/>
      <dgm:t>
        <a:bodyPr/>
        <a:lstStyle/>
        <a:p>
          <a:r>
            <a:rPr lang="en-US"/>
            <a:t>Keamanan barang terjamin sampai dikembalikan ke vendor</a:t>
          </a:r>
        </a:p>
      </dgm:t>
    </dgm:pt>
    <dgm:pt modelId="{90309F89-64C4-4244-B772-E993B41DD17A}" type="parTrans" cxnId="{698476E7-8138-4E55-A47E-DC7C042B8F8C}">
      <dgm:prSet/>
      <dgm:spPr/>
      <dgm:t>
        <a:bodyPr/>
        <a:lstStyle/>
        <a:p>
          <a:endParaRPr lang="en-US"/>
        </a:p>
      </dgm:t>
    </dgm:pt>
    <dgm:pt modelId="{566D0F19-2296-4246-84F9-3F21C10435BE}" type="sibTrans" cxnId="{698476E7-8138-4E55-A47E-DC7C042B8F8C}">
      <dgm:prSet/>
      <dgm:spPr/>
      <dgm:t>
        <a:bodyPr/>
        <a:lstStyle/>
        <a:p>
          <a:endParaRPr lang="en-US"/>
        </a:p>
      </dgm:t>
    </dgm:pt>
    <dgm:pt modelId="{80288209-B924-406A-A344-B459D21FECC0}">
      <dgm:prSet/>
      <dgm:spPr/>
      <dgm:t>
        <a:bodyPr/>
        <a:lstStyle/>
        <a:p>
          <a:r>
            <a:rPr lang="en-US"/>
            <a:t>Customer yang menyewa barang terverifikasi data pribadinya</a:t>
          </a:r>
        </a:p>
      </dgm:t>
    </dgm:pt>
    <dgm:pt modelId="{F7E89648-00A4-4A66-BB6B-700F6E29C61D}" type="parTrans" cxnId="{A8C22031-8251-44B9-A60D-596BFD4CF27F}">
      <dgm:prSet/>
      <dgm:spPr/>
      <dgm:t>
        <a:bodyPr/>
        <a:lstStyle/>
        <a:p>
          <a:endParaRPr lang="en-US"/>
        </a:p>
      </dgm:t>
    </dgm:pt>
    <dgm:pt modelId="{4635EE5B-56DB-4B35-BDB9-3D7EFA84EDFE}" type="sibTrans" cxnId="{A8C22031-8251-44B9-A60D-596BFD4CF27F}">
      <dgm:prSet/>
      <dgm:spPr/>
      <dgm:t>
        <a:bodyPr/>
        <a:lstStyle/>
        <a:p>
          <a:endParaRPr lang="en-US"/>
        </a:p>
      </dgm:t>
    </dgm:pt>
    <dgm:pt modelId="{72880F88-C367-4E78-9B34-6C697E1A2985}">
      <dgm:prSet/>
      <dgm:spPr/>
      <dgm:t>
        <a:bodyPr/>
        <a:lstStyle/>
        <a:p>
          <a:r>
            <a:rPr lang="en-US"/>
            <a:t>Pilihan varian produk yang menarik dan trendy</a:t>
          </a:r>
        </a:p>
      </dgm:t>
    </dgm:pt>
    <dgm:pt modelId="{5A794880-9169-430E-A7EA-C62226745D51}" type="parTrans" cxnId="{EABD9A5A-7187-43E2-B25F-824AB9FB840C}">
      <dgm:prSet/>
      <dgm:spPr/>
      <dgm:t>
        <a:bodyPr/>
        <a:lstStyle/>
        <a:p>
          <a:endParaRPr lang="en-US"/>
        </a:p>
      </dgm:t>
    </dgm:pt>
    <dgm:pt modelId="{A79B3AA8-2A1F-4713-AE15-5451B310E213}" type="sibTrans" cxnId="{EABD9A5A-7187-43E2-B25F-824AB9FB840C}">
      <dgm:prSet/>
      <dgm:spPr/>
      <dgm:t>
        <a:bodyPr/>
        <a:lstStyle/>
        <a:p>
          <a:endParaRPr lang="en-US"/>
        </a:p>
      </dgm:t>
    </dgm:pt>
    <dgm:pt modelId="{DEE1AE91-ECE5-4528-A859-D80732F22388}">
      <dgm:prSet/>
      <dgm:spPr/>
      <dgm:t>
        <a:bodyPr/>
        <a:lstStyle/>
        <a:p>
          <a:r>
            <a:rPr lang="en-US"/>
            <a:t>Data pribadi customer &amp; vendor aman</a:t>
          </a:r>
        </a:p>
      </dgm:t>
    </dgm:pt>
    <dgm:pt modelId="{28407E33-469D-4953-B7B5-DB00243BB90B}" type="parTrans" cxnId="{2D3B200A-12B6-49AD-A1E7-4BADBC841E89}">
      <dgm:prSet/>
      <dgm:spPr/>
      <dgm:t>
        <a:bodyPr/>
        <a:lstStyle/>
        <a:p>
          <a:endParaRPr lang="en-US"/>
        </a:p>
      </dgm:t>
    </dgm:pt>
    <dgm:pt modelId="{9FE01636-F636-4B82-AB75-7B8B246A40EB}" type="sibTrans" cxnId="{2D3B200A-12B6-49AD-A1E7-4BADBC841E89}">
      <dgm:prSet/>
      <dgm:spPr/>
      <dgm:t>
        <a:bodyPr/>
        <a:lstStyle/>
        <a:p>
          <a:endParaRPr lang="en-US"/>
        </a:p>
      </dgm:t>
    </dgm:pt>
    <dgm:pt modelId="{35BC2B0E-1F9E-4A27-A381-3F6D00A0D9E3}">
      <dgm:prSet/>
      <dgm:spPr/>
      <dgm:t>
        <a:bodyPr/>
        <a:lstStyle/>
        <a:p>
          <a:r>
            <a:rPr lang="en-US"/>
            <a:t>Barang yang disewakan kualitas original</a:t>
          </a:r>
        </a:p>
      </dgm:t>
    </dgm:pt>
    <dgm:pt modelId="{48DA559D-1C42-458B-93E0-A49CEC9DC0C9}" type="parTrans" cxnId="{803E9643-58F5-4C32-B622-50BD9FF3FA51}">
      <dgm:prSet/>
      <dgm:spPr/>
      <dgm:t>
        <a:bodyPr/>
        <a:lstStyle/>
        <a:p>
          <a:endParaRPr lang="en-US"/>
        </a:p>
      </dgm:t>
    </dgm:pt>
    <dgm:pt modelId="{6A166758-6992-4FA7-8E59-7D7883A8B3D3}" type="sibTrans" cxnId="{803E9643-58F5-4C32-B622-50BD9FF3FA51}">
      <dgm:prSet/>
      <dgm:spPr/>
      <dgm:t>
        <a:bodyPr/>
        <a:lstStyle/>
        <a:p>
          <a:endParaRPr lang="en-US"/>
        </a:p>
      </dgm:t>
    </dgm:pt>
    <dgm:pt modelId="{03F1DD03-3A5D-47BE-8372-B7456A07D80C}">
      <dgm:prSet/>
      <dgm:spPr/>
      <dgm:t>
        <a:bodyPr/>
        <a:lstStyle/>
        <a:p>
          <a:r>
            <a:rPr lang="en-US"/>
            <a:t>Syarat &amp; Peraturan dari penyewaan mudah / tidak rumit</a:t>
          </a:r>
        </a:p>
      </dgm:t>
    </dgm:pt>
    <dgm:pt modelId="{756B2493-8089-4BD6-9F4E-BDD494C39A28}" type="parTrans" cxnId="{A45514AF-4960-480D-8B52-FA20BD803332}">
      <dgm:prSet/>
      <dgm:spPr/>
      <dgm:t>
        <a:bodyPr/>
        <a:lstStyle/>
        <a:p>
          <a:endParaRPr lang="en-US"/>
        </a:p>
      </dgm:t>
    </dgm:pt>
    <dgm:pt modelId="{E61A46DD-A24E-43FA-A56C-7DD251A3B58E}" type="sibTrans" cxnId="{A45514AF-4960-480D-8B52-FA20BD803332}">
      <dgm:prSet/>
      <dgm:spPr/>
      <dgm:t>
        <a:bodyPr/>
        <a:lstStyle/>
        <a:p>
          <a:endParaRPr lang="en-US"/>
        </a:p>
      </dgm:t>
    </dgm:pt>
    <dgm:pt modelId="{03B03FA5-99CA-424E-9CA4-9121ED435201}">
      <dgm:prSet/>
      <dgm:spPr/>
      <dgm:t>
        <a:bodyPr/>
        <a:lstStyle/>
        <a:p>
          <a:r>
            <a:rPr lang="en-US"/>
            <a:t>Tersedianya Call Center 24 jam untukh melayani customer</a:t>
          </a:r>
        </a:p>
      </dgm:t>
    </dgm:pt>
    <dgm:pt modelId="{DD4A0243-CC48-4B0C-9A36-2A20664D06EB}" type="parTrans" cxnId="{9312808A-0C56-4622-BC18-5886E92B1AF8}">
      <dgm:prSet/>
      <dgm:spPr/>
      <dgm:t>
        <a:bodyPr/>
        <a:lstStyle/>
        <a:p>
          <a:endParaRPr lang="en-US"/>
        </a:p>
      </dgm:t>
    </dgm:pt>
    <dgm:pt modelId="{46D1F3F2-5BA8-4EF4-AB61-9EAE715AF99F}" type="sibTrans" cxnId="{9312808A-0C56-4622-BC18-5886E92B1AF8}">
      <dgm:prSet/>
      <dgm:spPr/>
      <dgm:t>
        <a:bodyPr/>
        <a:lstStyle/>
        <a:p>
          <a:endParaRPr lang="en-US"/>
        </a:p>
      </dgm:t>
    </dgm:pt>
    <dgm:pt modelId="{1D236DF2-ABDE-4E38-B155-D335E417CC61}">
      <dgm:prSet/>
      <dgm:spPr/>
      <dgm:t>
        <a:bodyPr/>
        <a:lstStyle/>
        <a:p>
          <a:r>
            <a:rPr lang="en-US"/>
            <a:t>Proses pengembalian dana deposit cepat</a:t>
          </a:r>
        </a:p>
      </dgm:t>
    </dgm:pt>
    <dgm:pt modelId="{18D32DF8-9B12-46E3-9F7D-2199C446CFFB}" type="parTrans" cxnId="{07EC15F8-CAEF-40F2-9D66-5504F0B14A12}">
      <dgm:prSet/>
      <dgm:spPr/>
      <dgm:t>
        <a:bodyPr/>
        <a:lstStyle/>
        <a:p>
          <a:endParaRPr lang="en-US"/>
        </a:p>
      </dgm:t>
    </dgm:pt>
    <dgm:pt modelId="{666684B8-7764-4ADF-B064-EC48CA0E061E}" type="sibTrans" cxnId="{07EC15F8-CAEF-40F2-9D66-5504F0B14A12}">
      <dgm:prSet/>
      <dgm:spPr/>
      <dgm:t>
        <a:bodyPr/>
        <a:lstStyle/>
        <a:p>
          <a:endParaRPr lang="en-US"/>
        </a:p>
      </dgm:t>
    </dgm:pt>
    <dgm:pt modelId="{D4275F2F-A208-44E6-B124-8A829C84FFCF}">
      <dgm:prSet/>
      <dgm:spPr/>
      <dgm:t>
        <a:bodyPr/>
        <a:lstStyle/>
        <a:p>
          <a:r>
            <a:rPr lang="en-US"/>
            <a:t>Memiliki standar pelayanan terhadap customer </a:t>
          </a:r>
        </a:p>
      </dgm:t>
    </dgm:pt>
    <dgm:pt modelId="{C583A178-7082-448B-BF52-82A854B726D2}" type="parTrans" cxnId="{B664693C-87C7-4AB6-BAFE-59010F7EC971}">
      <dgm:prSet/>
      <dgm:spPr/>
      <dgm:t>
        <a:bodyPr/>
        <a:lstStyle/>
        <a:p>
          <a:endParaRPr lang="en-US"/>
        </a:p>
      </dgm:t>
    </dgm:pt>
    <dgm:pt modelId="{9C04898D-229B-4FE0-A1AA-A3EA2082690B}" type="sibTrans" cxnId="{B664693C-87C7-4AB6-BAFE-59010F7EC971}">
      <dgm:prSet/>
      <dgm:spPr/>
      <dgm:t>
        <a:bodyPr/>
        <a:lstStyle/>
        <a:p>
          <a:endParaRPr lang="en-US"/>
        </a:p>
      </dgm:t>
    </dgm:pt>
    <dgm:pt modelId="{ABE46810-4164-461D-A46E-322C95BE51C2}" type="pres">
      <dgm:prSet presAssocID="{6DC7075E-63E0-408E-9C17-2E777949579C}" presName="diagram" presStyleCnt="0">
        <dgm:presLayoutVars>
          <dgm:dir/>
          <dgm:resizeHandles val="exact"/>
        </dgm:presLayoutVars>
      </dgm:prSet>
      <dgm:spPr/>
    </dgm:pt>
    <dgm:pt modelId="{917EBB12-93B9-4DD2-A6E1-7C01F88DF0A5}" type="pres">
      <dgm:prSet presAssocID="{D63B9D5F-E5F4-47DE-ABC0-B66F37F78096}" presName="node" presStyleLbl="node1" presStyleIdx="0" presStyleCnt="10">
        <dgm:presLayoutVars>
          <dgm:bulletEnabled val="1"/>
        </dgm:presLayoutVars>
      </dgm:prSet>
      <dgm:spPr/>
    </dgm:pt>
    <dgm:pt modelId="{34B79CDC-8AA9-4486-88CC-084A4A28E31A}" type="pres">
      <dgm:prSet presAssocID="{522BD6B5-F449-4F23-8063-DDCA01FF8C96}" presName="sibTrans" presStyleCnt="0"/>
      <dgm:spPr/>
    </dgm:pt>
    <dgm:pt modelId="{8CAE0EB0-1409-4F11-98CC-A84D4CF09E36}" type="pres">
      <dgm:prSet presAssocID="{D8F0D0F3-F464-4EC7-AFE9-461559BA3737}" presName="node" presStyleLbl="node1" presStyleIdx="1" presStyleCnt="10">
        <dgm:presLayoutVars>
          <dgm:bulletEnabled val="1"/>
        </dgm:presLayoutVars>
      </dgm:prSet>
      <dgm:spPr/>
    </dgm:pt>
    <dgm:pt modelId="{C4F6F96A-4D46-4FB6-9523-C6B2B52DA89C}" type="pres">
      <dgm:prSet presAssocID="{566D0F19-2296-4246-84F9-3F21C10435BE}" presName="sibTrans" presStyleCnt="0"/>
      <dgm:spPr/>
    </dgm:pt>
    <dgm:pt modelId="{069DD4CF-A5ED-459C-89DA-13840E44421A}" type="pres">
      <dgm:prSet presAssocID="{80288209-B924-406A-A344-B459D21FECC0}" presName="node" presStyleLbl="node1" presStyleIdx="2" presStyleCnt="10">
        <dgm:presLayoutVars>
          <dgm:bulletEnabled val="1"/>
        </dgm:presLayoutVars>
      </dgm:prSet>
      <dgm:spPr/>
    </dgm:pt>
    <dgm:pt modelId="{F45321F5-EB77-45D3-B031-A43BD9624142}" type="pres">
      <dgm:prSet presAssocID="{4635EE5B-56DB-4B35-BDB9-3D7EFA84EDFE}" presName="sibTrans" presStyleCnt="0"/>
      <dgm:spPr/>
    </dgm:pt>
    <dgm:pt modelId="{DD071CFD-DC79-47F5-8C51-E1581CE85BA9}" type="pres">
      <dgm:prSet presAssocID="{72880F88-C367-4E78-9B34-6C697E1A2985}" presName="node" presStyleLbl="node1" presStyleIdx="3" presStyleCnt="10">
        <dgm:presLayoutVars>
          <dgm:bulletEnabled val="1"/>
        </dgm:presLayoutVars>
      </dgm:prSet>
      <dgm:spPr/>
    </dgm:pt>
    <dgm:pt modelId="{51ED6E73-34D9-48ED-9DA1-964F00AE8241}" type="pres">
      <dgm:prSet presAssocID="{A79B3AA8-2A1F-4713-AE15-5451B310E213}" presName="sibTrans" presStyleCnt="0"/>
      <dgm:spPr/>
    </dgm:pt>
    <dgm:pt modelId="{AB11FBAE-91D3-473E-B788-C336E55E242D}" type="pres">
      <dgm:prSet presAssocID="{DEE1AE91-ECE5-4528-A859-D80732F22388}" presName="node" presStyleLbl="node1" presStyleIdx="4" presStyleCnt="10">
        <dgm:presLayoutVars>
          <dgm:bulletEnabled val="1"/>
        </dgm:presLayoutVars>
      </dgm:prSet>
      <dgm:spPr/>
    </dgm:pt>
    <dgm:pt modelId="{E4C49545-7884-41C7-A1DF-35F98D05D7CB}" type="pres">
      <dgm:prSet presAssocID="{9FE01636-F636-4B82-AB75-7B8B246A40EB}" presName="sibTrans" presStyleCnt="0"/>
      <dgm:spPr/>
    </dgm:pt>
    <dgm:pt modelId="{E803A636-D133-4631-BD7E-5429AE911C7C}" type="pres">
      <dgm:prSet presAssocID="{35BC2B0E-1F9E-4A27-A381-3F6D00A0D9E3}" presName="node" presStyleLbl="node1" presStyleIdx="5" presStyleCnt="10">
        <dgm:presLayoutVars>
          <dgm:bulletEnabled val="1"/>
        </dgm:presLayoutVars>
      </dgm:prSet>
      <dgm:spPr/>
    </dgm:pt>
    <dgm:pt modelId="{BFB5D0D9-420A-49CE-8DFE-7E63D6F2212F}" type="pres">
      <dgm:prSet presAssocID="{6A166758-6992-4FA7-8E59-7D7883A8B3D3}" presName="sibTrans" presStyleCnt="0"/>
      <dgm:spPr/>
    </dgm:pt>
    <dgm:pt modelId="{4D47A526-D748-4FE6-8F6A-6A104EFB73B5}" type="pres">
      <dgm:prSet presAssocID="{03F1DD03-3A5D-47BE-8372-B7456A07D80C}" presName="node" presStyleLbl="node1" presStyleIdx="6" presStyleCnt="10">
        <dgm:presLayoutVars>
          <dgm:bulletEnabled val="1"/>
        </dgm:presLayoutVars>
      </dgm:prSet>
      <dgm:spPr/>
    </dgm:pt>
    <dgm:pt modelId="{B943EF98-1C92-4EAF-A61A-94D072FC458E}" type="pres">
      <dgm:prSet presAssocID="{E61A46DD-A24E-43FA-A56C-7DD251A3B58E}" presName="sibTrans" presStyleCnt="0"/>
      <dgm:spPr/>
    </dgm:pt>
    <dgm:pt modelId="{04DCEF87-0C4E-4A69-9977-BCA6371E50F1}" type="pres">
      <dgm:prSet presAssocID="{03B03FA5-99CA-424E-9CA4-9121ED435201}" presName="node" presStyleLbl="node1" presStyleIdx="7" presStyleCnt="10">
        <dgm:presLayoutVars>
          <dgm:bulletEnabled val="1"/>
        </dgm:presLayoutVars>
      </dgm:prSet>
      <dgm:spPr/>
    </dgm:pt>
    <dgm:pt modelId="{35861E9B-2CA3-40D6-905C-A0E47E37DAEC}" type="pres">
      <dgm:prSet presAssocID="{46D1F3F2-5BA8-4EF4-AB61-9EAE715AF99F}" presName="sibTrans" presStyleCnt="0"/>
      <dgm:spPr/>
    </dgm:pt>
    <dgm:pt modelId="{5C6C543B-244E-47F3-88CC-4E415193A711}" type="pres">
      <dgm:prSet presAssocID="{1D236DF2-ABDE-4E38-B155-D335E417CC61}" presName="node" presStyleLbl="node1" presStyleIdx="8" presStyleCnt="10">
        <dgm:presLayoutVars>
          <dgm:bulletEnabled val="1"/>
        </dgm:presLayoutVars>
      </dgm:prSet>
      <dgm:spPr/>
    </dgm:pt>
    <dgm:pt modelId="{4CF848EE-4DC7-4FCC-940C-B4FE3AF0087E}" type="pres">
      <dgm:prSet presAssocID="{666684B8-7764-4ADF-B064-EC48CA0E061E}" presName="sibTrans" presStyleCnt="0"/>
      <dgm:spPr/>
    </dgm:pt>
    <dgm:pt modelId="{486982B3-CB64-4F7C-B7D3-593CDB0A7BB6}" type="pres">
      <dgm:prSet presAssocID="{D4275F2F-A208-44E6-B124-8A829C84FFCF}" presName="node" presStyleLbl="node1" presStyleIdx="9" presStyleCnt="10">
        <dgm:presLayoutVars>
          <dgm:bulletEnabled val="1"/>
        </dgm:presLayoutVars>
      </dgm:prSet>
      <dgm:spPr/>
    </dgm:pt>
  </dgm:ptLst>
  <dgm:cxnLst>
    <dgm:cxn modelId="{72287D00-87C1-449E-ACCE-437227509B6E}" type="presOf" srcId="{1D236DF2-ABDE-4E38-B155-D335E417CC61}" destId="{5C6C543B-244E-47F3-88CC-4E415193A711}" srcOrd="0" destOrd="0" presId="urn:microsoft.com/office/officeart/2005/8/layout/default"/>
    <dgm:cxn modelId="{3521C201-C9B8-45FE-BE68-1BB839292349}" type="presOf" srcId="{35BC2B0E-1F9E-4A27-A381-3F6D00A0D9E3}" destId="{E803A636-D133-4631-BD7E-5429AE911C7C}" srcOrd="0" destOrd="0" presId="urn:microsoft.com/office/officeart/2005/8/layout/default"/>
    <dgm:cxn modelId="{2D3B200A-12B6-49AD-A1E7-4BADBC841E89}" srcId="{6DC7075E-63E0-408E-9C17-2E777949579C}" destId="{DEE1AE91-ECE5-4528-A859-D80732F22388}" srcOrd="4" destOrd="0" parTransId="{28407E33-469D-4953-B7B5-DB00243BB90B}" sibTransId="{9FE01636-F636-4B82-AB75-7B8B246A40EB}"/>
    <dgm:cxn modelId="{D8CC1B0F-975A-4120-81EA-325837F34728}" type="presOf" srcId="{D63B9D5F-E5F4-47DE-ABC0-B66F37F78096}" destId="{917EBB12-93B9-4DD2-A6E1-7C01F88DF0A5}" srcOrd="0" destOrd="0" presId="urn:microsoft.com/office/officeart/2005/8/layout/default"/>
    <dgm:cxn modelId="{C4ABCB17-2D33-4ED4-87FC-780D40DA264D}" srcId="{6DC7075E-63E0-408E-9C17-2E777949579C}" destId="{D63B9D5F-E5F4-47DE-ABC0-B66F37F78096}" srcOrd="0" destOrd="0" parTransId="{83B4514A-641C-4A4C-8D69-52F7B70DA327}" sibTransId="{522BD6B5-F449-4F23-8063-DDCA01FF8C96}"/>
    <dgm:cxn modelId="{9FCC1D2A-7E3A-4789-812E-CE38A16C85D7}" type="presOf" srcId="{6DC7075E-63E0-408E-9C17-2E777949579C}" destId="{ABE46810-4164-461D-A46E-322C95BE51C2}" srcOrd="0" destOrd="0" presId="urn:microsoft.com/office/officeart/2005/8/layout/default"/>
    <dgm:cxn modelId="{A8C22031-8251-44B9-A60D-596BFD4CF27F}" srcId="{6DC7075E-63E0-408E-9C17-2E777949579C}" destId="{80288209-B924-406A-A344-B459D21FECC0}" srcOrd="2" destOrd="0" parTransId="{F7E89648-00A4-4A66-BB6B-700F6E29C61D}" sibTransId="{4635EE5B-56DB-4B35-BDB9-3D7EFA84EDFE}"/>
    <dgm:cxn modelId="{B664693C-87C7-4AB6-BAFE-59010F7EC971}" srcId="{6DC7075E-63E0-408E-9C17-2E777949579C}" destId="{D4275F2F-A208-44E6-B124-8A829C84FFCF}" srcOrd="9" destOrd="0" parTransId="{C583A178-7082-448B-BF52-82A854B726D2}" sibTransId="{9C04898D-229B-4FE0-A1AA-A3EA2082690B}"/>
    <dgm:cxn modelId="{803E9643-58F5-4C32-B622-50BD9FF3FA51}" srcId="{6DC7075E-63E0-408E-9C17-2E777949579C}" destId="{35BC2B0E-1F9E-4A27-A381-3F6D00A0D9E3}" srcOrd="5" destOrd="0" parTransId="{48DA559D-1C42-458B-93E0-A49CEC9DC0C9}" sibTransId="{6A166758-6992-4FA7-8E59-7D7883A8B3D3}"/>
    <dgm:cxn modelId="{EA01A264-354F-4D9E-9386-B0C135728BF7}" type="presOf" srcId="{03B03FA5-99CA-424E-9CA4-9121ED435201}" destId="{04DCEF87-0C4E-4A69-9977-BCA6371E50F1}" srcOrd="0" destOrd="0" presId="urn:microsoft.com/office/officeart/2005/8/layout/default"/>
    <dgm:cxn modelId="{E4BF636F-732C-472C-B0E4-C43AFC70C5A0}" type="presOf" srcId="{DEE1AE91-ECE5-4528-A859-D80732F22388}" destId="{AB11FBAE-91D3-473E-B788-C336E55E242D}" srcOrd="0" destOrd="0" presId="urn:microsoft.com/office/officeart/2005/8/layout/default"/>
    <dgm:cxn modelId="{9F9F9775-17EC-4854-B916-639B40CC1321}" type="presOf" srcId="{03F1DD03-3A5D-47BE-8372-B7456A07D80C}" destId="{4D47A526-D748-4FE6-8F6A-6A104EFB73B5}" srcOrd="0" destOrd="0" presId="urn:microsoft.com/office/officeart/2005/8/layout/default"/>
    <dgm:cxn modelId="{EABD9A5A-7187-43E2-B25F-824AB9FB840C}" srcId="{6DC7075E-63E0-408E-9C17-2E777949579C}" destId="{72880F88-C367-4E78-9B34-6C697E1A2985}" srcOrd="3" destOrd="0" parTransId="{5A794880-9169-430E-A7EA-C62226745D51}" sibTransId="{A79B3AA8-2A1F-4713-AE15-5451B310E213}"/>
    <dgm:cxn modelId="{9312808A-0C56-4622-BC18-5886E92B1AF8}" srcId="{6DC7075E-63E0-408E-9C17-2E777949579C}" destId="{03B03FA5-99CA-424E-9CA4-9121ED435201}" srcOrd="7" destOrd="0" parTransId="{DD4A0243-CC48-4B0C-9A36-2A20664D06EB}" sibTransId="{46D1F3F2-5BA8-4EF4-AB61-9EAE715AF99F}"/>
    <dgm:cxn modelId="{A45514AF-4960-480D-8B52-FA20BD803332}" srcId="{6DC7075E-63E0-408E-9C17-2E777949579C}" destId="{03F1DD03-3A5D-47BE-8372-B7456A07D80C}" srcOrd="6" destOrd="0" parTransId="{756B2493-8089-4BD6-9F4E-BDD494C39A28}" sibTransId="{E61A46DD-A24E-43FA-A56C-7DD251A3B58E}"/>
    <dgm:cxn modelId="{34AF09C4-AF46-49A6-A86B-DD03FABE697D}" type="presOf" srcId="{80288209-B924-406A-A344-B459D21FECC0}" destId="{069DD4CF-A5ED-459C-89DA-13840E44421A}" srcOrd="0" destOrd="0" presId="urn:microsoft.com/office/officeart/2005/8/layout/default"/>
    <dgm:cxn modelId="{F6BBF5E5-BA29-461E-B5FC-004C506EBBD9}" type="presOf" srcId="{D8F0D0F3-F464-4EC7-AFE9-461559BA3737}" destId="{8CAE0EB0-1409-4F11-98CC-A84D4CF09E36}" srcOrd="0" destOrd="0" presId="urn:microsoft.com/office/officeart/2005/8/layout/default"/>
    <dgm:cxn modelId="{698476E7-8138-4E55-A47E-DC7C042B8F8C}" srcId="{6DC7075E-63E0-408E-9C17-2E777949579C}" destId="{D8F0D0F3-F464-4EC7-AFE9-461559BA3737}" srcOrd="1" destOrd="0" parTransId="{90309F89-64C4-4244-B772-E993B41DD17A}" sibTransId="{566D0F19-2296-4246-84F9-3F21C10435BE}"/>
    <dgm:cxn modelId="{DCC979EB-EFD7-4B71-958E-640462979EEE}" type="presOf" srcId="{D4275F2F-A208-44E6-B124-8A829C84FFCF}" destId="{486982B3-CB64-4F7C-B7D3-593CDB0A7BB6}" srcOrd="0" destOrd="0" presId="urn:microsoft.com/office/officeart/2005/8/layout/default"/>
    <dgm:cxn modelId="{7094A7EB-75DF-4256-81A0-855BD3E43C94}" type="presOf" srcId="{72880F88-C367-4E78-9B34-6C697E1A2985}" destId="{DD071CFD-DC79-47F5-8C51-E1581CE85BA9}" srcOrd="0" destOrd="0" presId="urn:microsoft.com/office/officeart/2005/8/layout/default"/>
    <dgm:cxn modelId="{07EC15F8-CAEF-40F2-9D66-5504F0B14A12}" srcId="{6DC7075E-63E0-408E-9C17-2E777949579C}" destId="{1D236DF2-ABDE-4E38-B155-D335E417CC61}" srcOrd="8" destOrd="0" parTransId="{18D32DF8-9B12-46E3-9F7D-2199C446CFFB}" sibTransId="{666684B8-7764-4ADF-B064-EC48CA0E061E}"/>
    <dgm:cxn modelId="{DB339477-AD40-4FBE-ADE6-22D6B07FBC55}" type="presParOf" srcId="{ABE46810-4164-461D-A46E-322C95BE51C2}" destId="{917EBB12-93B9-4DD2-A6E1-7C01F88DF0A5}" srcOrd="0" destOrd="0" presId="urn:microsoft.com/office/officeart/2005/8/layout/default"/>
    <dgm:cxn modelId="{B83E2D6E-E8C7-422B-92EB-ED7BBAF986A0}" type="presParOf" srcId="{ABE46810-4164-461D-A46E-322C95BE51C2}" destId="{34B79CDC-8AA9-4486-88CC-084A4A28E31A}" srcOrd="1" destOrd="0" presId="urn:microsoft.com/office/officeart/2005/8/layout/default"/>
    <dgm:cxn modelId="{9F5995BD-8B85-44D9-BA17-2CA82E827467}" type="presParOf" srcId="{ABE46810-4164-461D-A46E-322C95BE51C2}" destId="{8CAE0EB0-1409-4F11-98CC-A84D4CF09E36}" srcOrd="2" destOrd="0" presId="urn:microsoft.com/office/officeart/2005/8/layout/default"/>
    <dgm:cxn modelId="{679DD54C-F887-435D-B9A5-B30502D00975}" type="presParOf" srcId="{ABE46810-4164-461D-A46E-322C95BE51C2}" destId="{C4F6F96A-4D46-4FB6-9523-C6B2B52DA89C}" srcOrd="3" destOrd="0" presId="urn:microsoft.com/office/officeart/2005/8/layout/default"/>
    <dgm:cxn modelId="{B77639D7-236A-4169-89C6-074EE182D61F}" type="presParOf" srcId="{ABE46810-4164-461D-A46E-322C95BE51C2}" destId="{069DD4CF-A5ED-459C-89DA-13840E44421A}" srcOrd="4" destOrd="0" presId="urn:microsoft.com/office/officeart/2005/8/layout/default"/>
    <dgm:cxn modelId="{81A4C4C6-904A-4FD6-A346-6D6672127CDE}" type="presParOf" srcId="{ABE46810-4164-461D-A46E-322C95BE51C2}" destId="{F45321F5-EB77-45D3-B031-A43BD9624142}" srcOrd="5" destOrd="0" presId="urn:microsoft.com/office/officeart/2005/8/layout/default"/>
    <dgm:cxn modelId="{A356F646-A395-44CD-BC8F-B946B6DD245A}" type="presParOf" srcId="{ABE46810-4164-461D-A46E-322C95BE51C2}" destId="{DD071CFD-DC79-47F5-8C51-E1581CE85BA9}" srcOrd="6" destOrd="0" presId="urn:microsoft.com/office/officeart/2005/8/layout/default"/>
    <dgm:cxn modelId="{BC88A888-5CB8-4774-BD63-945B54902293}" type="presParOf" srcId="{ABE46810-4164-461D-A46E-322C95BE51C2}" destId="{51ED6E73-34D9-48ED-9DA1-964F00AE8241}" srcOrd="7" destOrd="0" presId="urn:microsoft.com/office/officeart/2005/8/layout/default"/>
    <dgm:cxn modelId="{7028B32E-0A2B-45DC-805C-3146F48E709B}" type="presParOf" srcId="{ABE46810-4164-461D-A46E-322C95BE51C2}" destId="{AB11FBAE-91D3-473E-B788-C336E55E242D}" srcOrd="8" destOrd="0" presId="urn:microsoft.com/office/officeart/2005/8/layout/default"/>
    <dgm:cxn modelId="{02DE2D57-E123-45BE-A32B-D8CF48BD0591}" type="presParOf" srcId="{ABE46810-4164-461D-A46E-322C95BE51C2}" destId="{E4C49545-7884-41C7-A1DF-35F98D05D7CB}" srcOrd="9" destOrd="0" presId="urn:microsoft.com/office/officeart/2005/8/layout/default"/>
    <dgm:cxn modelId="{31C24BC6-81B4-40B2-85F2-2C2F73142EFA}" type="presParOf" srcId="{ABE46810-4164-461D-A46E-322C95BE51C2}" destId="{E803A636-D133-4631-BD7E-5429AE911C7C}" srcOrd="10" destOrd="0" presId="urn:microsoft.com/office/officeart/2005/8/layout/default"/>
    <dgm:cxn modelId="{A566BBC3-7920-4FFD-924A-B539FCDDFBA4}" type="presParOf" srcId="{ABE46810-4164-461D-A46E-322C95BE51C2}" destId="{BFB5D0D9-420A-49CE-8DFE-7E63D6F2212F}" srcOrd="11" destOrd="0" presId="urn:microsoft.com/office/officeart/2005/8/layout/default"/>
    <dgm:cxn modelId="{42921A7A-3262-488D-AD0C-CA9CC23E6346}" type="presParOf" srcId="{ABE46810-4164-461D-A46E-322C95BE51C2}" destId="{4D47A526-D748-4FE6-8F6A-6A104EFB73B5}" srcOrd="12" destOrd="0" presId="urn:microsoft.com/office/officeart/2005/8/layout/default"/>
    <dgm:cxn modelId="{54D52869-01F2-4E9D-B3F0-1244D43462AD}" type="presParOf" srcId="{ABE46810-4164-461D-A46E-322C95BE51C2}" destId="{B943EF98-1C92-4EAF-A61A-94D072FC458E}" srcOrd="13" destOrd="0" presId="urn:microsoft.com/office/officeart/2005/8/layout/default"/>
    <dgm:cxn modelId="{DE59B35C-31AE-4313-AF32-22EF3BD53D3B}" type="presParOf" srcId="{ABE46810-4164-461D-A46E-322C95BE51C2}" destId="{04DCEF87-0C4E-4A69-9977-BCA6371E50F1}" srcOrd="14" destOrd="0" presId="urn:microsoft.com/office/officeart/2005/8/layout/default"/>
    <dgm:cxn modelId="{18E5A831-8901-4588-9055-AA90FB3DB4A8}" type="presParOf" srcId="{ABE46810-4164-461D-A46E-322C95BE51C2}" destId="{35861E9B-2CA3-40D6-905C-A0E47E37DAEC}" srcOrd="15" destOrd="0" presId="urn:microsoft.com/office/officeart/2005/8/layout/default"/>
    <dgm:cxn modelId="{0A6322EE-FC27-4B3C-9B22-DEDFC07B58F4}" type="presParOf" srcId="{ABE46810-4164-461D-A46E-322C95BE51C2}" destId="{5C6C543B-244E-47F3-88CC-4E415193A711}" srcOrd="16" destOrd="0" presId="urn:microsoft.com/office/officeart/2005/8/layout/default"/>
    <dgm:cxn modelId="{59EE756C-F5B9-46EE-8FA9-292CCAB92042}" type="presParOf" srcId="{ABE46810-4164-461D-A46E-322C95BE51C2}" destId="{4CF848EE-4DC7-4FCC-940C-B4FE3AF0087E}" srcOrd="17" destOrd="0" presId="urn:microsoft.com/office/officeart/2005/8/layout/default"/>
    <dgm:cxn modelId="{C053AFCA-8C43-40BA-8A48-BC7D39BCD944}" type="presParOf" srcId="{ABE46810-4164-461D-A46E-322C95BE51C2}" destId="{486982B3-CB64-4F7C-B7D3-593CDB0A7BB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EBB12-93B9-4DD2-A6E1-7C01F88DF0A5}">
      <dsp:nvSpPr>
        <dsp:cNvPr id="0" name=""/>
        <dsp:cNvSpPr/>
      </dsp:nvSpPr>
      <dsp:spPr>
        <a:xfrm>
          <a:off x="367691" y="3503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Kualitas dan Kebersihan pakaian terjamin</a:t>
          </a:r>
        </a:p>
      </dsp:txBody>
      <dsp:txXfrm>
        <a:off x="367691" y="3503"/>
        <a:ext cx="1841694" cy="1105016"/>
      </dsp:txXfrm>
    </dsp:sp>
    <dsp:sp modelId="{8CAE0EB0-1409-4F11-98CC-A84D4CF09E36}">
      <dsp:nvSpPr>
        <dsp:cNvPr id="0" name=""/>
        <dsp:cNvSpPr/>
      </dsp:nvSpPr>
      <dsp:spPr>
        <a:xfrm>
          <a:off x="2393554" y="3503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329365"/>
                <a:satOff val="1578"/>
                <a:lumOff val="1460"/>
                <a:alphaOff val="0"/>
                <a:tint val="96000"/>
                <a:lumMod val="100000"/>
              </a:schemeClr>
            </a:gs>
            <a:gs pos="78000">
              <a:schemeClr val="accent2">
                <a:hueOff val="-329365"/>
                <a:satOff val="1578"/>
                <a:lumOff val="14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Keamanan barang terjamin sampai dikembalikan ke vendor</a:t>
          </a:r>
        </a:p>
      </dsp:txBody>
      <dsp:txXfrm>
        <a:off x="2393554" y="3503"/>
        <a:ext cx="1841694" cy="1105016"/>
      </dsp:txXfrm>
    </dsp:sp>
    <dsp:sp modelId="{069DD4CF-A5ED-459C-89DA-13840E44421A}">
      <dsp:nvSpPr>
        <dsp:cNvPr id="0" name=""/>
        <dsp:cNvSpPr/>
      </dsp:nvSpPr>
      <dsp:spPr>
        <a:xfrm>
          <a:off x="4419418" y="3503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658730"/>
                <a:satOff val="3156"/>
                <a:lumOff val="2919"/>
                <a:alphaOff val="0"/>
                <a:tint val="96000"/>
                <a:lumMod val="100000"/>
              </a:schemeClr>
            </a:gs>
            <a:gs pos="78000">
              <a:schemeClr val="accent2">
                <a:hueOff val="-658730"/>
                <a:satOff val="3156"/>
                <a:lumOff val="291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yang menyewa barang terverifikasi data pribadinya</a:t>
          </a:r>
        </a:p>
      </dsp:txBody>
      <dsp:txXfrm>
        <a:off x="4419418" y="3503"/>
        <a:ext cx="1841694" cy="1105016"/>
      </dsp:txXfrm>
    </dsp:sp>
    <dsp:sp modelId="{DD071CFD-DC79-47F5-8C51-E1581CE85BA9}">
      <dsp:nvSpPr>
        <dsp:cNvPr id="0" name=""/>
        <dsp:cNvSpPr/>
      </dsp:nvSpPr>
      <dsp:spPr>
        <a:xfrm>
          <a:off x="367691" y="1292689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Pilihan varian produk yang menarik dan trendy</a:t>
          </a:r>
        </a:p>
      </dsp:txBody>
      <dsp:txXfrm>
        <a:off x="367691" y="1292689"/>
        <a:ext cx="1841694" cy="1105016"/>
      </dsp:txXfrm>
    </dsp:sp>
    <dsp:sp modelId="{AB11FBAE-91D3-473E-B788-C336E55E242D}">
      <dsp:nvSpPr>
        <dsp:cNvPr id="0" name=""/>
        <dsp:cNvSpPr/>
      </dsp:nvSpPr>
      <dsp:spPr>
        <a:xfrm>
          <a:off x="2393554" y="1292689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1317460"/>
                <a:satOff val="6311"/>
                <a:lumOff val="5839"/>
                <a:alphaOff val="0"/>
                <a:tint val="96000"/>
                <a:lumMod val="100000"/>
              </a:schemeClr>
            </a:gs>
            <a:gs pos="78000">
              <a:schemeClr val="accent2">
                <a:hueOff val="-1317460"/>
                <a:satOff val="6311"/>
                <a:lumOff val="58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pribadi customer &amp; vendor aman</a:t>
          </a:r>
        </a:p>
      </dsp:txBody>
      <dsp:txXfrm>
        <a:off x="2393554" y="1292689"/>
        <a:ext cx="1841694" cy="1105016"/>
      </dsp:txXfrm>
    </dsp:sp>
    <dsp:sp modelId="{E803A636-D133-4631-BD7E-5429AE911C7C}">
      <dsp:nvSpPr>
        <dsp:cNvPr id="0" name=""/>
        <dsp:cNvSpPr/>
      </dsp:nvSpPr>
      <dsp:spPr>
        <a:xfrm>
          <a:off x="4419418" y="1292689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1646826"/>
                <a:satOff val="7889"/>
                <a:lumOff val="7298"/>
                <a:alphaOff val="0"/>
                <a:tint val="96000"/>
                <a:lumMod val="100000"/>
              </a:schemeClr>
            </a:gs>
            <a:gs pos="78000">
              <a:schemeClr val="accent2">
                <a:hueOff val="-1646826"/>
                <a:satOff val="7889"/>
                <a:lumOff val="72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Barang yang disewakan kualitas original</a:t>
          </a:r>
        </a:p>
      </dsp:txBody>
      <dsp:txXfrm>
        <a:off x="4419418" y="1292689"/>
        <a:ext cx="1841694" cy="1105016"/>
      </dsp:txXfrm>
    </dsp:sp>
    <dsp:sp modelId="{4D47A526-D748-4FE6-8F6A-6A104EFB73B5}">
      <dsp:nvSpPr>
        <dsp:cNvPr id="0" name=""/>
        <dsp:cNvSpPr/>
      </dsp:nvSpPr>
      <dsp:spPr>
        <a:xfrm>
          <a:off x="367691" y="2581875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Syarat &amp; Peraturan dari penyewaan mudah / tidak rumit</a:t>
          </a:r>
        </a:p>
      </dsp:txBody>
      <dsp:txXfrm>
        <a:off x="367691" y="2581875"/>
        <a:ext cx="1841694" cy="1105016"/>
      </dsp:txXfrm>
    </dsp:sp>
    <dsp:sp modelId="{04DCEF87-0C4E-4A69-9977-BCA6371E50F1}">
      <dsp:nvSpPr>
        <dsp:cNvPr id="0" name=""/>
        <dsp:cNvSpPr/>
      </dsp:nvSpPr>
      <dsp:spPr>
        <a:xfrm>
          <a:off x="2393554" y="2581875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2305556"/>
                <a:satOff val="11044"/>
                <a:lumOff val="10218"/>
                <a:alphaOff val="0"/>
                <a:tint val="96000"/>
                <a:lumMod val="100000"/>
              </a:schemeClr>
            </a:gs>
            <a:gs pos="78000">
              <a:schemeClr val="accent2">
                <a:hueOff val="-2305556"/>
                <a:satOff val="11044"/>
                <a:lumOff val="102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Tersedianya Call Center 24 jam untukh melayani customer</a:t>
          </a:r>
        </a:p>
      </dsp:txBody>
      <dsp:txXfrm>
        <a:off x="2393554" y="2581875"/>
        <a:ext cx="1841694" cy="1105016"/>
      </dsp:txXfrm>
    </dsp:sp>
    <dsp:sp modelId="{5C6C543B-244E-47F3-88CC-4E415193A711}">
      <dsp:nvSpPr>
        <dsp:cNvPr id="0" name=""/>
        <dsp:cNvSpPr/>
      </dsp:nvSpPr>
      <dsp:spPr>
        <a:xfrm>
          <a:off x="4419418" y="2581875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2634921"/>
                <a:satOff val="12622"/>
                <a:lumOff val="11677"/>
                <a:alphaOff val="0"/>
                <a:tint val="96000"/>
                <a:lumMod val="100000"/>
              </a:schemeClr>
            </a:gs>
            <a:gs pos="78000">
              <a:schemeClr val="accent2">
                <a:hueOff val="-2634921"/>
                <a:satOff val="12622"/>
                <a:lumOff val="116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Proses pengembalian dana deposit cepat</a:t>
          </a:r>
        </a:p>
      </dsp:txBody>
      <dsp:txXfrm>
        <a:off x="4419418" y="2581875"/>
        <a:ext cx="1841694" cy="1105016"/>
      </dsp:txXfrm>
    </dsp:sp>
    <dsp:sp modelId="{486982B3-CB64-4F7C-B7D3-593CDB0A7BB6}">
      <dsp:nvSpPr>
        <dsp:cNvPr id="0" name=""/>
        <dsp:cNvSpPr/>
      </dsp:nvSpPr>
      <dsp:spPr>
        <a:xfrm>
          <a:off x="2393554" y="3871061"/>
          <a:ext cx="1841694" cy="1105016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Memiliki standar pelayanan terhadap customer </a:t>
          </a:r>
        </a:p>
      </dsp:txBody>
      <dsp:txXfrm>
        <a:off x="2393554" y="3871061"/>
        <a:ext cx="1841694" cy="1105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Weekly Progress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16 Juni – 23 Juni 2020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1D26-DBE1-48FC-B8A6-001C654B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98" y="348641"/>
            <a:ext cx="8596668" cy="62547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Picture 7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D875854A-956E-44A2-889A-3FB0C233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34" y="1275538"/>
            <a:ext cx="2395736" cy="4208745"/>
          </a:xfrm>
          <a:prstGeom prst="rect">
            <a:avLst/>
          </a:prstGeom>
        </p:spPr>
      </p:pic>
      <p:pic>
        <p:nvPicPr>
          <p:cNvPr id="8" name="Picture 8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E60AF1BD-74FC-4AB1-858F-4AC32518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802" y="1275538"/>
            <a:ext cx="2375654" cy="4208745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7E0E0554-9F55-4E5D-B105-B8A83ED61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56" y="1275538"/>
            <a:ext cx="2552462" cy="4208745"/>
          </a:xfrm>
          <a:prstGeom prst="rect">
            <a:avLst/>
          </a:prstGeom>
        </p:spPr>
      </p:pic>
      <p:pic>
        <p:nvPicPr>
          <p:cNvPr id="10" name="Picture 10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E303E474-30EF-403E-B918-6E292A5D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706" y="1275538"/>
            <a:ext cx="2375654" cy="4201128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ADC540-2172-4608-95E7-9A2071571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638" y="1275539"/>
            <a:ext cx="2500914" cy="42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7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077A-0D37-43F6-91F8-B0584389E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1371-9B1B-43A7-8160-0BA7B62EC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D20A7E7-5E7F-4DFD-8578-0E51782A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26" y="837129"/>
            <a:ext cx="2710713" cy="5323251"/>
          </a:xfrm>
          <a:prstGeom prst="rect">
            <a:avLst/>
          </a:prstGeom>
        </p:spPr>
      </p:pic>
      <p:pic>
        <p:nvPicPr>
          <p:cNvPr id="5" name="Picture 5" descr="A picture containing screenshot, text, sign, sitting&#10;&#10;Description generated with very high confidence">
            <a:extLst>
              <a:ext uri="{FF2B5EF4-FFF2-40B4-BE49-F238E27FC236}">
                <a16:creationId xmlns:a16="http://schemas.microsoft.com/office/drawing/2014/main" id="{48912730-4B51-4B30-902E-74C65859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103" y="840513"/>
            <a:ext cx="2727479" cy="5325649"/>
          </a:xfrm>
          <a:prstGeom prst="rect">
            <a:avLst/>
          </a:prstGeom>
        </p:spPr>
      </p:pic>
      <p:pic>
        <p:nvPicPr>
          <p:cNvPr id="6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8853154-8DA7-40C2-9507-0BC84B6CA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884" y="845169"/>
            <a:ext cx="2729719" cy="53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34D6F-396A-4698-BEFA-748F080E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Harapan Customer 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E5E7E38-CDAE-445E-B8BE-02D6E0160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24318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38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67C7-0636-4A99-8670-F2384C3E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EC896-F224-4366-B9AC-7170B26E4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A88C-FF8A-43B0-938D-49BBFD7A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951"/>
          </a:xfrm>
        </p:spPr>
        <p:txBody>
          <a:bodyPr/>
          <a:lstStyle/>
          <a:p>
            <a:r>
              <a:rPr lang="en-US"/>
              <a:t>Next Week Plan: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E5FD-2D1C-44E8-8F2A-ECE6D37C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7795"/>
            <a:ext cx="8596668" cy="4423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Memaparkan Teknologi yang digunakan dalam pengembangan aplikasi</a:t>
            </a:r>
          </a:p>
          <a:p>
            <a:r>
              <a:rPr lang="en-US"/>
              <a:t>Memaparkan Cost Production</a:t>
            </a:r>
          </a:p>
          <a:p>
            <a:r>
              <a:rPr lang="en-US"/>
              <a:t>Memaparkan fitur / keunggulan dari Prototype sesuai Value proposition</a:t>
            </a:r>
          </a:p>
          <a:p>
            <a:r>
              <a:rPr lang="en-US"/>
              <a:t>Memaparkan alur pembuatan prototype serta waktu yang dibutuhkan</a:t>
            </a:r>
          </a:p>
          <a:p>
            <a:r>
              <a:rPr lang="en-US"/>
              <a:t>Dokumentasi prototype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831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109</Words>
  <Application>Microsoft Office PowerPoint</Application>
  <PresentationFormat>Layar Lebar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Weekly Progress</vt:lpstr>
      <vt:lpstr>Presentasi PowerPoint</vt:lpstr>
      <vt:lpstr>Presentasi PowerPoint</vt:lpstr>
      <vt:lpstr>Harapan Customer :</vt:lpstr>
      <vt:lpstr>Prototype</vt:lpstr>
      <vt:lpstr>Next Week Plan: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Robert</dc:creator>
  <cp:lastModifiedBy>Joel Robert</cp:lastModifiedBy>
  <cp:revision>194</cp:revision>
  <dcterms:created xsi:type="dcterms:W3CDTF">2020-06-22T23:47:35Z</dcterms:created>
  <dcterms:modified xsi:type="dcterms:W3CDTF">2020-06-23T01:52:01Z</dcterms:modified>
</cp:coreProperties>
</file>