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7982-2FBC-4DD8-A247-0FA68863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263D-44E2-4DD7-98B9-93D16C41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28/06/2016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jair/pub/volume4/vanbeek96a-html/node6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21</a:t>
            </a:r>
            <a:r>
              <a:rPr lang="en-US" dirty="0" smtClean="0"/>
              <a:t> – </a:t>
            </a:r>
            <a:r>
              <a:rPr lang="id-ID" dirty="0" smtClean="0"/>
              <a:t>Backtracking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SEARCH TREE WITH BACKTRACKING</a:t>
            </a:r>
          </a:p>
        </p:txBody>
      </p:sp>
      <p:pic>
        <p:nvPicPr>
          <p:cNvPr id="10244" name="Picture 6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68463" y="1773238"/>
            <a:ext cx="5807075" cy="4824412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735118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4-QUEEN PROBLEM</a:t>
            </a:r>
          </a:p>
        </p:txBody>
      </p:sp>
      <p:graphicFrame>
        <p:nvGraphicFramePr>
          <p:cNvPr id="460913" name="Group 1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694890798"/>
              </p:ext>
            </p:extLst>
          </p:nvPr>
        </p:nvGraphicFramePr>
        <p:xfrm>
          <a:off x="1331293" y="1827294"/>
          <a:ext cx="2160587" cy="1341208"/>
        </p:xfrm>
        <a:graphic>
          <a:graphicData uri="http://schemas.openxmlformats.org/drawingml/2006/table">
            <a:tbl>
              <a:tblPr/>
              <a:tblGrid>
                <a:gridCol w="539750"/>
                <a:gridCol w="541337"/>
                <a:gridCol w="539750"/>
                <a:gridCol w="53975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Q2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Q3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Q4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31293" y="3357563"/>
            <a:ext cx="7561882" cy="327183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Finally, the node P obtained as a solution. Node P represents the choice of Q1 (1.2), Q2 (2.4), Q3 (3.1) and Q4 (4.3).</a:t>
            </a:r>
            <a:endParaRPr lang="sv-SE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4601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a solution 5-Queen Problem using </a:t>
            </a:r>
            <a:r>
              <a:rPr lang="en-US" dirty="0" err="1" smtClean="0"/>
              <a:t>Bactracking</a:t>
            </a:r>
            <a:r>
              <a:rPr lang="en-US" dirty="0" smtClean="0"/>
              <a:t> technique!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Search tree</a:t>
            </a:r>
          </a:p>
          <a:p>
            <a:r>
              <a:rPr lang="en-US" sz="2400" dirty="0" smtClean="0"/>
              <a:t>N-Queen problem</a:t>
            </a:r>
          </a:p>
          <a:p>
            <a:r>
              <a:rPr lang="en-US" sz="2400" dirty="0" smtClean="0"/>
              <a:t>Modeling N-Queen problem</a:t>
            </a:r>
          </a:p>
          <a:p>
            <a:r>
              <a:rPr lang="en-US" sz="2400" dirty="0" smtClean="0"/>
              <a:t>N-Queen search tree</a:t>
            </a:r>
          </a:p>
          <a:p>
            <a:r>
              <a:rPr lang="en-US" sz="2400" dirty="0" smtClean="0"/>
              <a:t>Complete vs partial search tree</a:t>
            </a:r>
          </a:p>
          <a:p>
            <a:r>
              <a:rPr lang="en-US" sz="2400" smtClean="0"/>
              <a:t>Backtracking</a:t>
            </a:r>
          </a:p>
          <a:p>
            <a:r>
              <a:rPr lang="en-US" sz="2400" dirty="0" smtClean="0"/>
              <a:t>Backtracking steps</a:t>
            </a:r>
          </a:p>
          <a:p>
            <a:r>
              <a:rPr lang="en-US" sz="2400" dirty="0" smtClean="0"/>
              <a:t>Search tree with backtracking</a:t>
            </a:r>
          </a:p>
          <a:p>
            <a:r>
              <a:rPr lang="en-US" sz="2400" dirty="0" smtClean="0"/>
              <a:t>Results of 4-Queen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smtClean="0"/>
              <a:t> 1</a:t>
            </a:r>
            <a:r>
              <a:rPr lang="id-ID" sz="1800" smtClean="0"/>
              <a:t>4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/>
              <a:t>7.1 &amp; </a:t>
            </a:r>
            <a:r>
              <a:rPr lang="en-US" sz="1800" dirty="0" smtClean="0"/>
              <a:t>7.2</a:t>
            </a:r>
          </a:p>
          <a:p>
            <a:r>
              <a:rPr lang="en-US" sz="1800" dirty="0" smtClean="0"/>
              <a:t>Backtracking </a:t>
            </a:r>
            <a:r>
              <a:rPr lang="en-US" sz="1800" dirty="0"/>
              <a:t>Algorithm</a:t>
            </a:r>
            <a:r>
              <a:rPr lang="id-ID" sz="1800" dirty="0" smtClean="0"/>
              <a:t>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id-ID" sz="1800" dirty="0" smtClean="0"/>
              <a:t>	</a:t>
            </a:r>
            <a:r>
              <a:rPr lang="id-ID" sz="1800" dirty="0" smtClean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www.cs.cmu.edu/afs/cs/project/jair/pub/volume4/vanbeek96a-html/node6.html</a:t>
            </a:r>
            <a:endParaRPr lang="en-US" sz="1800" dirty="0" smtClean="0"/>
          </a:p>
          <a:p>
            <a:r>
              <a:rPr lang="en-US" sz="1800" dirty="0"/>
              <a:t>Backtracking Algorithm www.hbmeyer.de/backtrack/achtdamen/autoacht.htm#up</a:t>
            </a:r>
            <a:endParaRPr lang="id-ID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2997581"/>
              </p:ext>
            </p:extLst>
          </p:nvPr>
        </p:nvGraphicFramePr>
        <p:xfrm>
          <a:off x="1259632" y="2132856"/>
          <a:ext cx="7067550" cy="79248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Backtracking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N-Queen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68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SEARCH 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00240"/>
            <a:ext cx="7067128" cy="41259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some cases of algorithms, in each step of </a:t>
            </a:r>
            <a:endParaRPr lang="id-ID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algorithm </a:t>
            </a:r>
            <a:r>
              <a:rPr lang="en-US" sz="2400" dirty="0" smtClean="0"/>
              <a:t>there are several options and must decide </a:t>
            </a:r>
            <a:endParaRPr lang="id-ID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to </a:t>
            </a:r>
            <a:r>
              <a:rPr lang="en-US" sz="2400" dirty="0" smtClean="0"/>
              <a:t>choose one of them.</a:t>
            </a:r>
            <a:endParaRPr lang="en-US" sz="2400" dirty="0" smtClean="0"/>
          </a:p>
          <a:p>
            <a:pPr eaLnBrk="1" fontAlgn="t" hangingPunct="1"/>
            <a:r>
              <a:rPr lang="en-US" sz="2400" dirty="0" smtClean="0"/>
              <a:t>The decision made will affect the next choice, which the algorithm must make a decision again, and so on until the final solution is achieved.</a:t>
            </a:r>
          </a:p>
          <a:p>
            <a:pPr eaLnBrk="1" fontAlgn="t" hangingPunct="1"/>
            <a:r>
              <a:rPr lang="en-US" sz="2400" dirty="0" smtClean="0"/>
              <a:t>Finding solutions techniques can be described as a Search Tree.</a:t>
            </a:r>
          </a:p>
          <a:p>
            <a:pPr lvl="1" eaLnBrk="1" hangingPunct="1"/>
            <a:r>
              <a:rPr lang="en-US" sz="2000" dirty="0" smtClean="0"/>
              <a:t>The relationship between parent and children is a choice that should be decided in solving a problem.</a:t>
            </a:r>
          </a:p>
          <a:p>
            <a:pPr lvl="1" eaLnBrk="1" hangingPunct="1"/>
            <a:r>
              <a:rPr lang="en-US" sz="2000" dirty="0" smtClean="0"/>
              <a:t>The solution is right in one of the nodes tree, but we do not yet know which one. The algorithm made ​​aims to find which node is the solution.</a:t>
            </a:r>
            <a:endParaRPr lang="sv-SE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N-QUEEN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57238"/>
            <a:ext cx="7067128" cy="43689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Supposed we had a chessboard of N x N. This chessboard must be filled up with N Queen in such a way as the four these Queens did not threaten each other.</a:t>
            </a:r>
          </a:p>
        </p:txBody>
      </p:sp>
      <p:graphicFrame>
        <p:nvGraphicFramePr>
          <p:cNvPr id="450057" name="Group 5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487986838"/>
              </p:ext>
            </p:extLst>
          </p:nvPr>
        </p:nvGraphicFramePr>
        <p:xfrm>
          <a:off x="1619672" y="3068960"/>
          <a:ext cx="3816350" cy="2743200"/>
        </p:xfrm>
        <a:graphic>
          <a:graphicData uri="http://schemas.openxmlformats.org/drawingml/2006/table">
            <a:tbl>
              <a:tblPr/>
              <a:tblGrid>
                <a:gridCol w="423862"/>
                <a:gridCol w="423863"/>
                <a:gridCol w="423862"/>
                <a:gridCol w="423863"/>
                <a:gridCol w="425450"/>
                <a:gridCol w="423862"/>
                <a:gridCol w="423863"/>
                <a:gridCol w="423862"/>
                <a:gridCol w="423863"/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60648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MODELING N-QUEEN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064" y="2183866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 smtClean="0"/>
              <a:t>How can the N-Queen Problem solving be described by a Search Tree?</a:t>
            </a:r>
          </a:p>
          <a:p>
            <a:pPr lvl="1" eaLnBrk="1" hangingPunct="1"/>
            <a:r>
              <a:rPr lang="en-US" dirty="0" smtClean="0"/>
              <a:t>A number of N Queen should be put, it means that there are N decision</a:t>
            </a:r>
          </a:p>
          <a:p>
            <a:pPr lvl="1" eaLnBrk="1" hangingPunct="1"/>
            <a:r>
              <a:rPr lang="en-US" dirty="0" smtClean="0"/>
              <a:t>Each row of the chess board may be filled only by 1 Queen</a:t>
            </a:r>
          </a:p>
          <a:p>
            <a:pPr lvl="1" eaLnBrk="1" hangingPunct="1"/>
            <a:r>
              <a:rPr lang="en-US" dirty="0" smtClean="0"/>
              <a:t>Means that every decision will put 1 Queen in row N</a:t>
            </a:r>
          </a:p>
          <a:p>
            <a:pPr lvl="1" eaLnBrk="1" hangingPunct="1"/>
            <a:r>
              <a:rPr lang="en-US" dirty="0" smtClean="0"/>
              <a:t>Which must be decided is: in which column where the Queen should be placed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N-QUEEN SEARCH TREE</a:t>
            </a:r>
          </a:p>
        </p:txBody>
      </p:sp>
      <p:pic>
        <p:nvPicPr>
          <p:cNvPr id="6148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9660" y="1383380"/>
            <a:ext cx="7800975" cy="50387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604894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COMPLETE vs PARTIAL SEARCH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Complete Search Tree can be very large</a:t>
            </a:r>
          </a:p>
          <a:p>
            <a:pPr lvl="1" eaLnBrk="1" hangingPunct="1"/>
            <a:r>
              <a:rPr lang="en-US" sz="2000" dirty="0" smtClean="0"/>
              <a:t>High complexity algorithm</a:t>
            </a:r>
          </a:p>
          <a:p>
            <a:pPr lvl="1"/>
            <a:r>
              <a:rPr lang="en-US" sz="2000" dirty="0" smtClean="0"/>
              <a:t>It takes quite a while</a:t>
            </a:r>
          </a:p>
          <a:p>
            <a:pPr lvl="1"/>
            <a:r>
              <a:rPr lang="en-US" sz="2000" dirty="0" smtClean="0"/>
              <a:t>Requires large storage memory</a:t>
            </a:r>
          </a:p>
          <a:p>
            <a:r>
              <a:rPr lang="en-US" sz="2400" dirty="0" smtClean="0"/>
              <a:t>Often in a Search Tree, not all nodes need to be traced</a:t>
            </a:r>
            <a:endParaRPr lang="en-US" dirty="0" smtClean="0"/>
          </a:p>
          <a:p>
            <a:pPr lvl="1"/>
            <a:r>
              <a:rPr lang="en-US" sz="2000" dirty="0" smtClean="0"/>
              <a:t>Nodes are clearly not qualified to direct ignored</a:t>
            </a:r>
          </a:p>
          <a:p>
            <a:pPr lvl="1"/>
            <a:r>
              <a:rPr lang="en-US" sz="2000" dirty="0" smtClean="0"/>
              <a:t>Nodes have a higher probability towards a solution can be opened first</a:t>
            </a:r>
          </a:p>
          <a:p>
            <a:pPr lvl="1"/>
            <a:r>
              <a:rPr lang="en-US" sz="2000" dirty="0" smtClean="0"/>
              <a:t>Constraints of a problem used as a benchmark for tracing a node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BACKTRACKING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Backtracking is a technique for finding a solution to the Partial Search Tree</a:t>
            </a:r>
          </a:p>
          <a:p>
            <a:pPr lvl="1"/>
            <a:r>
              <a:rPr lang="en-US" sz="2000" dirty="0" smtClean="0"/>
              <a:t>Search Tree is not as well established as a whole but one by one.</a:t>
            </a:r>
          </a:p>
          <a:p>
            <a:pPr lvl="1"/>
            <a:r>
              <a:rPr lang="en-US" sz="2000" dirty="0" smtClean="0"/>
              <a:t>In every decision, an algorithm will calculate whether the "certain lines" in the tree is possibly for a solution.</a:t>
            </a:r>
          </a:p>
          <a:p>
            <a:pPr lvl="2"/>
            <a:r>
              <a:rPr lang="en-US" sz="1800" dirty="0" smtClean="0"/>
              <a:t>If possible, the process will continue.</a:t>
            </a:r>
          </a:p>
          <a:p>
            <a:pPr lvl="2"/>
            <a:r>
              <a:rPr lang="en-US" sz="1800" dirty="0" smtClean="0"/>
              <a:t>If not possible, the algorithm will cancel the decision paths that have been made, then do steps back (backtrack) and look for another path.</a:t>
            </a:r>
          </a:p>
          <a:p>
            <a:r>
              <a:rPr lang="en-US" sz="2400" dirty="0" smtClean="0"/>
              <a:t>An example of popular application of basic techniques Backtracking algorithm is N-Queen Problem</a:t>
            </a:r>
          </a:p>
          <a:p>
            <a:pPr lvl="1"/>
            <a:r>
              <a:rPr lang="en-US" sz="2000" dirty="0" smtClean="0"/>
              <a:t>For example, will use the value N = 4 (4-Queen Problem)</a:t>
            </a:r>
            <a:endParaRPr lang="sv-SE" sz="16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477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BACKTRACKING STEPS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Build the initial node as the active node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With the E-node, track the next node with Depth First Search method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Check constraint, if the constraint is satisfied then state nodes as active nodes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If constraint is not satisfied, declare the node as a dead node (D-node)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If the obtained D-node, backtrack to the E-node on it, then track to another branch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 smtClean="0"/>
              <a:t>and so on until the desired solution is obtained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525</TotalTime>
  <Words>586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TemplateBM_2</vt:lpstr>
      <vt:lpstr>COMP6049 – Algorithm Design and Analysis</vt:lpstr>
      <vt:lpstr>Outline Materials</vt:lpstr>
      <vt:lpstr>SEARCH TREE</vt:lpstr>
      <vt:lpstr>N-QUEEN PROBLEM</vt:lpstr>
      <vt:lpstr>MODELING N-QUEEN PROBLEM</vt:lpstr>
      <vt:lpstr>N-QUEEN SEARCH TREE</vt:lpstr>
      <vt:lpstr>COMPLETE vs PARTIAL SEARCH TREE</vt:lpstr>
      <vt:lpstr>BACKTRACKING</vt:lpstr>
      <vt:lpstr>BACKTRACKING STEPS</vt:lpstr>
      <vt:lpstr>SEARCH TREE WITH BACKTRACKING</vt:lpstr>
      <vt:lpstr>RESULTS OF 4-QUEEN PROBLEM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BINUS</cp:lastModifiedBy>
  <cp:revision>73</cp:revision>
  <dcterms:created xsi:type="dcterms:W3CDTF">2014-12-12T10:33:59Z</dcterms:created>
  <dcterms:modified xsi:type="dcterms:W3CDTF">2016-06-28T09:47:43Z</dcterms:modified>
</cp:coreProperties>
</file>