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62" r:id="rId4"/>
    <p:sldId id="282" r:id="rId5"/>
    <p:sldId id="28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26</a:t>
            </a:r>
            <a:r>
              <a:rPr lang="en-US" dirty="0" smtClean="0"/>
              <a:t> – </a:t>
            </a:r>
            <a:r>
              <a:rPr lang="id-ID" dirty="0" smtClean="0"/>
              <a:t>Review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90394"/>
              </p:ext>
            </p:extLst>
          </p:nvPr>
        </p:nvGraphicFramePr>
        <p:xfrm>
          <a:off x="1187624" y="1594480"/>
          <a:ext cx="7067550" cy="237744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dirty="0" smtClean="0"/>
                        <a:t>String Matching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dirty="0" smtClean="0"/>
                        <a:t>Strongly Connected</a:t>
                      </a:r>
                      <a:r>
                        <a:rPr lang="id-ID" sz="2000" baseline="0" dirty="0" smtClean="0"/>
                        <a:t> Component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dirty="0" smtClean="0"/>
                        <a:t>Dynamic Programming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Graph Colouring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Basic Search and Traversal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Branch and Bound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</a:t>
            </a:r>
            <a:r>
              <a:rPr lang="id-ID" sz="1800" dirty="0" smtClean="0"/>
              <a:t>1, 13 - 16</a:t>
            </a:r>
            <a:endParaRPr lang="id-ID" sz="1800" dirty="0" smtClean="0"/>
          </a:p>
          <a:p>
            <a:r>
              <a:rPr lang="en-US" sz="1800" dirty="0" smtClean="0"/>
              <a:t>Practices </a:t>
            </a:r>
            <a:r>
              <a:rPr lang="en-US" sz="1800" dirty="0"/>
              <a:t>of </a:t>
            </a:r>
            <a:r>
              <a:rPr lang="en-US" sz="1800" dirty="0" err="1"/>
              <a:t>algortihm</a:t>
            </a:r>
            <a:r>
              <a:rPr lang="en-US" sz="1800" dirty="0"/>
              <a:t> </a:t>
            </a:r>
            <a:r>
              <a:rPr lang="en-US" sz="1800" dirty="0" smtClean="0"/>
              <a:t>analysis </a:t>
            </a:r>
            <a:endParaRPr lang="id-ID" sz="1800" dirty="0" smtClean="0"/>
          </a:p>
          <a:p>
            <a:pPr marL="400050" lvl="1" indent="0">
              <a:buNone/>
            </a:pPr>
            <a:r>
              <a:rPr lang="en-US" sz="1800" dirty="0" smtClean="0"/>
              <a:t>https</a:t>
            </a:r>
            <a:r>
              <a:rPr lang="en-US" sz="1800" dirty="0"/>
              <a:t>://algo.is/competitive-programming-course/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533</TotalTime>
  <Words>75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MS PGothic</vt:lpstr>
      <vt:lpstr>Arial</vt:lpstr>
      <vt:lpstr>Calibri</vt:lpstr>
      <vt:lpstr>Open Sans</vt:lpstr>
      <vt:lpstr>TemplateBM_2</vt:lpstr>
      <vt:lpstr>COMP6049 – Algorithm Design and Analysis</vt:lpstr>
      <vt:lpstr>Outline Materials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BINUS</cp:lastModifiedBy>
  <cp:revision>77</cp:revision>
  <dcterms:created xsi:type="dcterms:W3CDTF">2014-12-12T10:33:59Z</dcterms:created>
  <dcterms:modified xsi:type="dcterms:W3CDTF">2017-07-20T02:07:30Z</dcterms:modified>
</cp:coreProperties>
</file>