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5" r:id="rId5"/>
    <p:sldId id="293" r:id="rId6"/>
    <p:sldId id="291" r:id="rId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3"/>
            <p14:sldId id="257"/>
            <p14:sldId id="265"/>
            <p14:sldId id="293"/>
          </p14:sldIdLst>
        </p14:section>
        <p14:section name="REFERENCE" id="{82098E28-DACF-4424-86A1-E861B2DCC6FF}">
          <p14:sldIdLst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Gaya Medium 2 - Akse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26/07/2018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26/07/2018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26/07/2018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26/07/2018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26/07/2018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26/07/2018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26/07/2018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000" dirty="0">
                <a:solidFill>
                  <a:schemeClr val="bg1"/>
                </a:solidFill>
                <a:latin typeface="Open Sans"/>
              </a:rPr>
              <a:t>Course		: Mobile and Web Game Programming 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000" dirty="0">
                <a:solidFill>
                  <a:schemeClr val="bg1"/>
                </a:solidFill>
                <a:latin typeface="Open Sans"/>
              </a:rPr>
              <a:t>Effective Period	: </a:t>
            </a:r>
            <a:r>
              <a:rPr lang="en-US" sz="2000">
                <a:solidFill>
                  <a:schemeClr val="bg1"/>
                </a:solidFill>
                <a:latin typeface="Open Sans"/>
              </a:rPr>
              <a:t>September 2018</a:t>
            </a:r>
            <a:endParaRPr lang="en-US" sz="12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AU" sz="4000" dirty="0">
                <a:solidFill>
                  <a:schemeClr val="bg1"/>
                </a:solidFill>
              </a:rPr>
              <a:t>Game Idea Review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60848"/>
            <a:ext cx="7453064" cy="4492352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These slides have been adapted from: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ID" sz="2400" dirty="0"/>
              <a:t>Dr Penny de </a:t>
            </a:r>
            <a:r>
              <a:rPr lang="en-ID" sz="2400" dirty="0" err="1"/>
              <a:t>Byl</a:t>
            </a:r>
            <a:r>
              <a:rPr lang="en-ID" sz="2400" dirty="0"/>
              <a:t>. 2014. Holistic Mobile Game Development with Unity. FOCAL. Burlington. ISBN:978-0415839235 </a:t>
            </a:r>
            <a:br>
              <a:rPr lang="en-US" sz="2400" dirty="0"/>
            </a:br>
            <a:r>
              <a:rPr lang="en-US" sz="2400" dirty="0"/>
              <a:t>Chapter 1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and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Fullerton, Tracy. (2008). </a:t>
            </a:r>
            <a:r>
              <a:rPr lang="en-ID" sz="2400" dirty="0"/>
              <a:t>GAME DESIGN WORKSHOP: A </a:t>
            </a:r>
            <a:r>
              <a:rPr lang="en-ID" sz="2400" dirty="0" err="1"/>
              <a:t>Playcentric</a:t>
            </a:r>
            <a:r>
              <a:rPr lang="en-ID" sz="2400" dirty="0"/>
              <a:t> Approach to Creating Innovative Games. Morgan Kaufman ISBN 978-0-240-80974-8 </a:t>
            </a:r>
            <a:br>
              <a:rPr lang="en-US" sz="2400" dirty="0"/>
            </a:br>
            <a:br>
              <a:rPr lang="en-US" sz="2400" dirty="0"/>
            </a:b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416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Learning Objectives</a:t>
            </a:r>
            <a:endParaRPr lang="id-ID" dirty="0"/>
          </a:p>
        </p:txBody>
      </p:sp>
      <p:sp>
        <p:nvSpPr>
          <p:cNvPr id="9" name="Subjudul 8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7236296" cy="26334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1800" dirty="0"/>
              <a:t>LO 1 : Apply best practices of mobile and web game development </a:t>
            </a:r>
          </a:p>
          <a:p>
            <a:pPr marL="0" indent="0">
              <a:buNone/>
            </a:pPr>
            <a:r>
              <a:rPr lang="en-ID" sz="1800" dirty="0"/>
              <a:t>LO 2 : Apply game design and marketing techniques to boost mobile game performance </a:t>
            </a:r>
          </a:p>
          <a:p>
            <a:pPr marL="0" indent="0">
              <a:buNone/>
            </a:pPr>
            <a:r>
              <a:rPr lang="en-ID" sz="1800" dirty="0"/>
              <a:t>LO 3 : Produce game in mobile and web platform </a:t>
            </a:r>
          </a:p>
          <a:p>
            <a:pPr marL="0" indent="0">
              <a:buNone/>
            </a:pPr>
            <a:r>
              <a:rPr lang="en-ID" sz="1800" dirty="0"/>
              <a:t>LO 4 : Design game monetization and business model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judul 1"/>
          <p:cNvSpPr>
            <a:spLocks noGrp="1"/>
          </p:cNvSpPr>
          <p:nvPr>
            <p:ph type="subTitle" idx="13"/>
          </p:nvPr>
        </p:nvSpPr>
        <p:spPr>
          <a:xfrm>
            <a:off x="1752600" y="609600"/>
            <a:ext cx="6840760" cy="504056"/>
          </a:xfrm>
        </p:spPr>
        <p:txBody>
          <a:bodyPr/>
          <a:lstStyle/>
          <a:p>
            <a:pPr marL="0" indent="0" algn="r">
              <a:buNone/>
            </a:pPr>
            <a:r>
              <a:rPr lang="en-ID" dirty="0"/>
              <a:t>The Game Matrix</a:t>
            </a:r>
          </a:p>
        </p:txBody>
      </p:sp>
      <p:pic>
        <p:nvPicPr>
          <p:cNvPr id="4" name="Gamba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057400"/>
            <a:ext cx="699147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52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1905000" y="533400"/>
            <a:ext cx="6837114" cy="792088"/>
          </a:xfrm>
        </p:spPr>
        <p:txBody>
          <a:bodyPr/>
          <a:lstStyle/>
          <a:p>
            <a:pPr algn="r"/>
            <a:r>
              <a:rPr lang="en-ID" dirty="0"/>
              <a:t>WINQ FEEDBACK</a:t>
            </a:r>
          </a:p>
        </p:txBody>
      </p:sp>
      <p:pic>
        <p:nvPicPr>
          <p:cNvPr id="7" name="Gamba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447800"/>
            <a:ext cx="6705600" cy="527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1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References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Fullerton, Tracy. (2008). </a:t>
            </a:r>
            <a:r>
              <a:rPr lang="en-ID" dirty="0"/>
              <a:t>GAME DESIGN WORKSHOP: A </a:t>
            </a:r>
            <a:r>
              <a:rPr lang="en-ID" dirty="0" err="1"/>
              <a:t>Playcentric</a:t>
            </a:r>
            <a:r>
              <a:rPr lang="en-ID" dirty="0"/>
              <a:t> Approach to Creating Innovative Games. Morgan Kaufman ISBN 978-0-240-80974-8</a:t>
            </a:r>
            <a:endParaRPr lang="id-ID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6466443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0</TotalTime>
  <Words>81</Words>
  <Application>Microsoft Office PowerPoint</Application>
  <PresentationFormat>On-screen Show (4:3)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Open Sans</vt:lpstr>
      <vt:lpstr>Template PPT 2015</vt:lpstr>
      <vt:lpstr>Game Idea Review</vt:lpstr>
      <vt:lpstr>  These slides have been adapted from:   Dr Penny de Byl. 2014. Holistic Mobile Game Development with Unity. FOCAL. Burlington. ISBN:978-0415839235  Chapter 1  and   Fullerton, Tracy. (2008). GAME DESIGN WORKSHOP: A Playcentric Approach to Creating Innovative Games. Morgan Kaufman ISBN 978-0-240-80974-8   </vt:lpstr>
      <vt:lpstr>Learning Objectives</vt:lpstr>
      <vt:lpstr>PowerPoint Presentation</vt:lpstr>
      <vt:lpstr>WINQ FEEDBACK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Dodick Zulaimi Sudirman</cp:lastModifiedBy>
  <cp:revision>29</cp:revision>
  <dcterms:created xsi:type="dcterms:W3CDTF">2015-05-04T03:33:03Z</dcterms:created>
  <dcterms:modified xsi:type="dcterms:W3CDTF">2018-07-26T09:18:37Z</dcterms:modified>
</cp:coreProperties>
</file>