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93" r:id="rId6"/>
    <p:sldId id="294" r:id="rId7"/>
    <p:sldId id="292" r:id="rId8"/>
    <p:sldId id="291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65"/>
            <p14:sldId id="293"/>
            <p14:sldId id="294"/>
            <p14:sldId id="292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Mobile and Web 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Game </a:t>
            </a:r>
            <a:r>
              <a:rPr lang="en-AU" sz="4000" dirty="0"/>
              <a:t>Graphics </a:t>
            </a:r>
            <a:r>
              <a:rPr lang="en-AU" sz="4000"/>
              <a:t>and Audio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/>
              <a:t>Workshop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Fullerton, Tracy. (2008). </a:t>
            </a:r>
            <a:r>
              <a:rPr lang="en-ID" sz="2400" dirty="0"/>
              <a:t>GAME DESIGN WORKSHOP: A </a:t>
            </a:r>
            <a:r>
              <a:rPr lang="en-ID" sz="2400" dirty="0" err="1"/>
              <a:t>Playcentric</a:t>
            </a:r>
            <a:r>
              <a:rPr lang="en-ID" sz="2400" dirty="0"/>
              <a:t> Approach to Creating Innovative Games. Morgan Kaufman ISBN 978-0-240-80974-8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236296" cy="263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18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18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18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200" dirty="0"/>
              <a:t>Compare</a:t>
            </a:r>
          </a:p>
        </p:txBody>
      </p:sp>
      <p:pic>
        <p:nvPicPr>
          <p:cNvPr id="1026" name="Picture 2" descr="http://1079638729.rsc.cdn77.org/androidgame_img/street_fighter_iv_hd/real/7_street_fighter_iv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52936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kinja-img.com/gawker-media/image/upload/bob1rkhqqrc1a2mudbs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3791619" cy="213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5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200" dirty="0"/>
              <a:t>Challenge</a:t>
            </a: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Design a game which uses audio (SFX or BGM) as part of the game play design.</a:t>
            </a:r>
          </a:p>
        </p:txBody>
      </p:sp>
    </p:spTree>
    <p:extLst>
      <p:ext uri="{BB962C8B-B14F-4D97-AF65-F5344CB8AC3E}">
        <p14:creationId xmlns:p14="http://schemas.microsoft.com/office/powerpoint/2010/main" val="14227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200" dirty="0"/>
              <a:t>Does size matters?</a:t>
            </a: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In mobile, does the size of audio and visual matters? And </a:t>
            </a:r>
            <a:r>
              <a:rPr lang="en-ID"/>
              <a:t>also mention why?</a:t>
            </a:r>
          </a:p>
        </p:txBody>
      </p:sp>
    </p:spTree>
    <p:extLst>
      <p:ext uri="{BB962C8B-B14F-4D97-AF65-F5344CB8AC3E}">
        <p14:creationId xmlns:p14="http://schemas.microsoft.com/office/powerpoint/2010/main" val="30113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Discussion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What aspect does audio is important in 2D game?</a:t>
            </a:r>
          </a:p>
          <a:p>
            <a:r>
              <a:rPr lang="en-ID" dirty="0"/>
              <a:t>Can audio be part of the game play?</a:t>
            </a:r>
          </a:p>
        </p:txBody>
      </p:sp>
    </p:spTree>
    <p:extLst>
      <p:ext uri="{BB962C8B-B14F-4D97-AF65-F5344CB8AC3E}">
        <p14:creationId xmlns:p14="http://schemas.microsoft.com/office/powerpoint/2010/main" val="27125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Fullerton, Tracy. (2008). </a:t>
            </a:r>
            <a:r>
              <a:rPr lang="en-ID" dirty="0"/>
              <a:t>GAME DESIGN WORKSHOP: A </a:t>
            </a:r>
            <a:r>
              <a:rPr lang="en-ID" dirty="0" err="1"/>
              <a:t>Playcentric</a:t>
            </a:r>
            <a:r>
              <a:rPr lang="en-ID" dirty="0"/>
              <a:t> Approach to Creating Innovative Games. Morgan Kaufman ISBN 978-0-240-80974-8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138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Open Sans</vt:lpstr>
      <vt:lpstr>Template PPT 2015</vt:lpstr>
      <vt:lpstr>Mobile and Web  Game Graphics and Audio Workshop</vt:lpstr>
      <vt:lpstr>  These slides have been adapted from:   Dr Penny de Byl. 2014. Holistic Mobile Game Development with Unity. FOCAL. Burlington. ISBN:978-0415839235  Chapter 1  and   Fullerton, Tracy. (2008). GAME DESIGN WORKSHOP: A Playcentric Approach to Creating Innovative Games. Morgan Kaufman ISBN 978-0-240-80974-8   </vt:lpstr>
      <vt:lpstr>Learning Objectives</vt:lpstr>
      <vt:lpstr>Compare</vt:lpstr>
      <vt:lpstr>Challenge</vt:lpstr>
      <vt:lpstr>Does size matters?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29</cp:revision>
  <dcterms:created xsi:type="dcterms:W3CDTF">2015-05-04T03:33:03Z</dcterms:created>
  <dcterms:modified xsi:type="dcterms:W3CDTF">2018-07-26T09:20:10Z</dcterms:modified>
</cp:coreProperties>
</file>