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93" r:id="rId5"/>
    <p:sldId id="292" r:id="rId6"/>
    <p:sldId id="265" r:id="rId7"/>
    <p:sldId id="291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3"/>
            <p14:sldId id="257"/>
            <p14:sldId id="293"/>
            <p14:sldId id="292"/>
            <p14:sldId id="265"/>
          </p14:sldIdLst>
        </p14:section>
        <p14:section name="REFERENCE" id="{82098E28-DACF-4424-86A1-E861B2DCC6FF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Mobile and Web Game Programming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00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</a:rPr>
              <a:t>Marketing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AU" sz="4000" dirty="0"/>
              <a:t>Workshop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ID" sz="2400" dirty="0"/>
              <a:t>Dr Penny de </a:t>
            </a:r>
            <a:r>
              <a:rPr lang="en-ID" sz="2400" dirty="0" err="1"/>
              <a:t>Byl</a:t>
            </a:r>
            <a:r>
              <a:rPr lang="en-ID" sz="2400" dirty="0"/>
              <a:t>. 2014. Holistic Mobile Game Development with Unity. FOCAL. Burlington. ISBN:978-0415839235 </a:t>
            </a:r>
            <a:br>
              <a:rPr lang="en-US" sz="2400" dirty="0"/>
            </a:br>
            <a:r>
              <a:rPr lang="en-US" sz="2400" dirty="0"/>
              <a:t>Chapter </a:t>
            </a:r>
            <a:r>
              <a:rPr lang="en-ID" sz="2400" dirty="0"/>
              <a:t>8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Objectives</a:t>
            </a:r>
            <a:endParaRPr lang="id-ID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7236296" cy="2633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/>
              <a:t>LO 1 : Apply best practices of mobile and web game development </a:t>
            </a:r>
          </a:p>
          <a:p>
            <a:pPr marL="0" indent="0">
              <a:buNone/>
            </a:pPr>
            <a:r>
              <a:rPr lang="en-ID" sz="1800" dirty="0"/>
              <a:t>LO 2 : Apply game design and marketing techniques to boost mobile game performance </a:t>
            </a:r>
          </a:p>
          <a:p>
            <a:pPr marL="0" indent="0">
              <a:buNone/>
            </a:pPr>
            <a:r>
              <a:rPr lang="en-ID" sz="1800" dirty="0"/>
              <a:t>LO 3 : Produce game in mobile and web platform </a:t>
            </a:r>
          </a:p>
          <a:p>
            <a:pPr marL="0" indent="0">
              <a:buNone/>
            </a:pPr>
            <a:r>
              <a:rPr lang="en-ID" sz="1800" dirty="0"/>
              <a:t>LO 4 : Design game monetization and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800" dirty="0"/>
              <a:t>Workshop I</a:t>
            </a:r>
          </a:p>
        </p:txBody>
      </p:sp>
      <p:sp>
        <p:nvSpPr>
          <p:cNvPr id="10" name="Tampungan Konten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Develop a marketing plan to revitalize Angry Bird !!!</a:t>
            </a:r>
          </a:p>
        </p:txBody>
      </p:sp>
      <p:sp>
        <p:nvSpPr>
          <p:cNvPr id="2" name="Subjudul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644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800" dirty="0"/>
              <a:t>Workshop II</a:t>
            </a:r>
          </a:p>
        </p:txBody>
      </p:sp>
      <p:sp>
        <p:nvSpPr>
          <p:cNvPr id="10" name="Tampungan Konten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Figure out on how Clash of Clan advertise their games !!! </a:t>
            </a:r>
          </a:p>
          <a:p>
            <a:pPr marL="0" indent="0">
              <a:buNone/>
            </a:pPr>
            <a:r>
              <a:rPr lang="en-ID" dirty="0"/>
              <a:t>Where do they advertise? Is it only in mobile? Why?</a:t>
            </a:r>
          </a:p>
        </p:txBody>
      </p:sp>
      <p:sp>
        <p:nvSpPr>
          <p:cNvPr id="2" name="Subjudul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737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800" dirty="0"/>
              <a:t>Workshop III</a:t>
            </a:r>
          </a:p>
        </p:txBody>
      </p:sp>
      <p:sp>
        <p:nvSpPr>
          <p:cNvPr id="10" name="Tampungan Konten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Best on the knowledge given, develop a marketing plan for your game !!!</a:t>
            </a:r>
          </a:p>
        </p:txBody>
      </p:sp>
      <p:sp>
        <p:nvSpPr>
          <p:cNvPr id="2" name="Subjudul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125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Fullerton, Tracy. (2008). </a:t>
            </a:r>
            <a:r>
              <a:rPr lang="en-ID" dirty="0"/>
              <a:t>GAME DESIGN WORKSHOP: A </a:t>
            </a:r>
            <a:r>
              <a:rPr lang="en-ID" dirty="0" err="1"/>
              <a:t>Playcentric</a:t>
            </a:r>
            <a:r>
              <a:rPr lang="en-ID" dirty="0"/>
              <a:t> Approach to Creating Innovative Games. Morgan Kaufman ISBN 978-0-240-80974-8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664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127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Open Sans</vt:lpstr>
      <vt:lpstr>Template PPT 2015</vt:lpstr>
      <vt:lpstr>Marketing Workshop</vt:lpstr>
      <vt:lpstr>  These slides have been adapted from:   Dr Penny de Byl. 2014. Holistic Mobile Game Development with Unity. FOCAL. Burlington. ISBN:978-0415839235  Chapter 8  </vt:lpstr>
      <vt:lpstr>Learning Objectives</vt:lpstr>
      <vt:lpstr>Workshop I</vt:lpstr>
      <vt:lpstr>Workshop II</vt:lpstr>
      <vt:lpstr>Workshop III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Zulaimi Sudirman</cp:lastModifiedBy>
  <cp:revision>30</cp:revision>
  <dcterms:created xsi:type="dcterms:W3CDTF">2015-05-04T03:33:03Z</dcterms:created>
  <dcterms:modified xsi:type="dcterms:W3CDTF">2018-07-26T09:22:28Z</dcterms:modified>
</cp:coreProperties>
</file>