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5" r:id="rId5"/>
    <p:sldId id="292" r:id="rId6"/>
    <p:sldId id="293" r:id="rId7"/>
    <p:sldId id="295" r:id="rId8"/>
    <p:sldId id="294" r:id="rId9"/>
    <p:sldId id="296" r:id="rId10"/>
    <p:sldId id="297" r:id="rId11"/>
    <p:sldId id="298" r:id="rId12"/>
    <p:sldId id="291"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3"/>
            <p14:sldId id="257"/>
            <p14:sldId id="265"/>
            <p14:sldId id="292"/>
            <p14:sldId id="293"/>
            <p14:sldId id="295"/>
            <p14:sldId id="294"/>
            <p14:sldId id="296"/>
            <p14:sldId id="297"/>
            <p14:sldId id="298"/>
          </p14:sldIdLst>
        </p14:section>
        <p14:section name="REFERENCE" id="{82098E28-DACF-4424-86A1-E861B2DCC6FF}">
          <p14:sldIdLst>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26/07/2018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26/07/2018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26/07/2018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Mobile and Web Game Programming </a:t>
            </a:r>
          </a:p>
          <a:p>
            <a:pPr>
              <a:spcBef>
                <a:spcPct val="20000"/>
              </a:spcBef>
              <a:tabLst>
                <a:tab pos="1320800" algn="l"/>
                <a:tab pos="2054225" algn="l"/>
              </a:tabLst>
            </a:pPr>
            <a:r>
              <a:rPr lang="en-US" sz="2000" dirty="0">
                <a:solidFill>
                  <a:schemeClr val="bg1"/>
                </a:solidFill>
                <a:latin typeface="Open Sans"/>
              </a:rPr>
              <a:t>Effective Period	: </a:t>
            </a:r>
            <a:r>
              <a:rPr lang="en-US" sz="2000">
                <a:solidFill>
                  <a:schemeClr val="bg1"/>
                </a:solidFill>
                <a:latin typeface="Open Sans"/>
              </a:rPr>
              <a:t>September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t>Prototype</a:t>
            </a:r>
            <a:br>
              <a:rPr lang="en-AU" sz="4000" dirty="0">
                <a:solidFill>
                  <a:schemeClr val="bg1"/>
                </a:solidFill>
              </a:rPr>
            </a:br>
            <a:r>
              <a:rPr lang="en-AU" sz="4000" dirty="0"/>
              <a:t>Workshop</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Diagramming Core Gameplay 2</a:t>
            </a:r>
          </a:p>
        </p:txBody>
      </p:sp>
      <p:sp>
        <p:nvSpPr>
          <p:cNvPr id="3" name="Tampungan Konten 2"/>
          <p:cNvSpPr>
            <a:spLocks noGrp="1"/>
          </p:cNvSpPr>
          <p:nvPr>
            <p:ph idx="1"/>
          </p:nvPr>
        </p:nvSpPr>
        <p:spPr/>
        <p:txBody>
          <a:bodyPr/>
          <a:lstStyle/>
          <a:p>
            <a:pPr marL="0" indent="0">
              <a:buNone/>
            </a:pPr>
            <a:r>
              <a:rPr lang="en-ID" dirty="0"/>
              <a:t>Now try diagramming the core gameplay of your own game idea.</a:t>
            </a:r>
          </a:p>
        </p:txBody>
      </p:sp>
      <p:sp>
        <p:nvSpPr>
          <p:cNvPr id="4" name="Subjudul 3"/>
          <p:cNvSpPr>
            <a:spLocks noGrp="1"/>
          </p:cNvSpPr>
          <p:nvPr>
            <p:ph type="subTitle" idx="13"/>
          </p:nvPr>
        </p:nvSpPr>
        <p:spPr/>
        <p:txBody>
          <a:bodyPr/>
          <a:lstStyle/>
          <a:p>
            <a:pPr marL="0" indent="0">
              <a:buNone/>
            </a:pPr>
            <a:r>
              <a:rPr lang="en-ID" dirty="0"/>
              <a:t>Your game !!!</a:t>
            </a:r>
          </a:p>
        </p:txBody>
      </p:sp>
    </p:spTree>
    <p:extLst>
      <p:ext uri="{BB962C8B-B14F-4D97-AF65-F5344CB8AC3E}">
        <p14:creationId xmlns:p14="http://schemas.microsoft.com/office/powerpoint/2010/main" val="226207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Prototype Your Own Game </a:t>
            </a:r>
          </a:p>
        </p:txBody>
      </p:sp>
      <p:sp>
        <p:nvSpPr>
          <p:cNvPr id="3" name="Tampungan Konten 2"/>
          <p:cNvSpPr>
            <a:spLocks noGrp="1"/>
          </p:cNvSpPr>
          <p:nvPr>
            <p:ph idx="1"/>
          </p:nvPr>
        </p:nvSpPr>
        <p:spPr/>
        <p:txBody>
          <a:bodyPr/>
          <a:lstStyle/>
          <a:p>
            <a:pPr marL="0" indent="0">
              <a:buNone/>
            </a:pPr>
            <a:r>
              <a:rPr lang="en-ID" dirty="0"/>
              <a:t>Use what you have learned to create a paper prototype of the game idea have. This is a hard task. Break it down into the iterative steps (i.e., foundation, structure, formal details, reﬁ </a:t>
            </a:r>
            <a:r>
              <a:rPr lang="en-ID" dirty="0" err="1"/>
              <a:t>nement</a:t>
            </a:r>
            <a:r>
              <a:rPr lang="en-ID" dirty="0"/>
              <a:t>). If you get stuck on a step, just take your best guess and move on. With prototyping you always have room to iterate.</a:t>
            </a:r>
          </a:p>
          <a:p>
            <a:pPr marL="0" indent="0">
              <a:buNone/>
            </a:pPr>
            <a:endParaRPr lang="en-ID" dirty="0"/>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57814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References</a:t>
            </a:r>
            <a:endParaRPr lang="id-ID" dirty="0"/>
          </a:p>
        </p:txBody>
      </p:sp>
      <p:sp>
        <p:nvSpPr>
          <p:cNvPr id="3" name="Content Placeholder 2"/>
          <p:cNvSpPr>
            <a:spLocks noGrp="1"/>
          </p:cNvSpPr>
          <p:nvPr>
            <p:ph idx="1"/>
          </p:nvPr>
        </p:nvSpPr>
        <p:spPr/>
        <p:txBody>
          <a:bodyPr/>
          <a:lstStyle/>
          <a:p>
            <a:pPr marL="0" indent="0">
              <a:buNone/>
            </a:pPr>
            <a:r>
              <a:rPr lang="en-US" dirty="0"/>
              <a:t>Fullerton, Tracy. (2008). </a:t>
            </a:r>
            <a:r>
              <a:rPr lang="en-ID" dirty="0"/>
              <a:t>GAME DESIGN WORKSHOP: A </a:t>
            </a:r>
            <a:r>
              <a:rPr lang="en-ID" dirty="0" err="1"/>
              <a:t>Playcentric</a:t>
            </a:r>
            <a:r>
              <a:rPr lang="en-ID" dirty="0"/>
              <a:t> Approach to Creating Innovative Games. Morgan Kaufman ISBN 978-0-240-80974-8</a:t>
            </a:r>
            <a:endParaRPr lang="id-ID" dirty="0"/>
          </a:p>
        </p:txBody>
      </p:sp>
      <p:sp>
        <p:nvSpPr>
          <p:cNvPr id="4" name="Subtitle 3"/>
          <p:cNvSpPr>
            <a:spLocks noGrp="1"/>
          </p:cNvSpPr>
          <p:nvPr>
            <p:ph type="subTitle" idx="13"/>
          </p:nvPr>
        </p:nvSpPr>
        <p:spPr/>
        <p:txBody>
          <a:bodyPr/>
          <a:lstStyle/>
          <a:p>
            <a:pPr marL="0" indent="0">
              <a:buNone/>
            </a:pPr>
            <a:endParaRPr lang="id-ID" dirty="0"/>
          </a:p>
        </p:txBody>
      </p:sp>
    </p:spTree>
    <p:extLst>
      <p:ext uri="{BB962C8B-B14F-4D97-AF65-F5344CB8AC3E}">
        <p14:creationId xmlns:p14="http://schemas.microsoft.com/office/powerpoint/2010/main" val="346466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fontScale="90000"/>
          </a:bodyPr>
          <a:lstStyle/>
          <a:p>
            <a:pPr algn="ctr"/>
            <a:br>
              <a:rPr lang="en-US" sz="2400" dirty="0"/>
            </a:br>
            <a:br>
              <a:rPr lang="en-US" sz="2400" dirty="0"/>
            </a:br>
            <a:r>
              <a:rPr lang="en-US" sz="2400" dirty="0"/>
              <a:t>These slides have been adapted from:</a:t>
            </a:r>
            <a:br>
              <a:rPr lang="en-US" sz="2400" dirty="0"/>
            </a:br>
            <a:br>
              <a:rPr lang="en-US" sz="2400" dirty="0"/>
            </a:br>
            <a:br>
              <a:rPr lang="en-US" sz="2400" dirty="0"/>
            </a:br>
            <a:r>
              <a:rPr lang="en-ID" sz="2400" dirty="0"/>
              <a:t>Dr Penny de </a:t>
            </a:r>
            <a:r>
              <a:rPr lang="en-ID" sz="2400" dirty="0" err="1"/>
              <a:t>Byl</a:t>
            </a:r>
            <a:r>
              <a:rPr lang="en-ID" sz="2400" dirty="0"/>
              <a:t>. 2014. Holistic Mobile Game Development with Unity. FOCAL. Burlington. ISBN:978-0415839235 </a:t>
            </a:r>
            <a:br>
              <a:rPr lang="en-US" sz="2400" dirty="0"/>
            </a:br>
            <a:r>
              <a:rPr lang="en-US" sz="2400" dirty="0"/>
              <a:t>Chapter 1</a:t>
            </a:r>
            <a:br>
              <a:rPr lang="en-US" sz="2400" dirty="0"/>
            </a:br>
            <a:br>
              <a:rPr lang="en-US" sz="2400" dirty="0"/>
            </a:br>
            <a:r>
              <a:rPr lang="en-US" sz="2400" dirty="0"/>
              <a:t>and </a:t>
            </a:r>
            <a:br>
              <a:rPr lang="en-US" sz="2400" dirty="0"/>
            </a:br>
            <a:br>
              <a:rPr lang="en-US" sz="2400" dirty="0"/>
            </a:br>
            <a:r>
              <a:rPr lang="en-US" sz="2400" dirty="0"/>
              <a:t>Fullerton, Tracy. (2008). </a:t>
            </a:r>
            <a:r>
              <a:rPr lang="en-ID" sz="2400" dirty="0"/>
              <a:t>GAME DESIGN WORKSHOP: A </a:t>
            </a:r>
            <a:r>
              <a:rPr lang="en-ID" sz="2400" dirty="0" err="1"/>
              <a:t>Playcentric</a:t>
            </a:r>
            <a:r>
              <a:rPr lang="en-ID" sz="2400" dirty="0"/>
              <a:t> Approach to Creating Innovative Games. Morgan Kaufman ISBN 978-0-240-80974-8</a:t>
            </a:r>
            <a:br>
              <a:rPr lang="en-ID" sz="2400"/>
            </a:br>
            <a:r>
              <a:rPr lang="en-ID" sz="2400"/>
              <a:t>Chapter 8</a:t>
            </a:r>
            <a:br>
              <a:rPr lang="id-ID" sz="2400" dirty="0"/>
            </a:b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Objectives</a:t>
            </a:r>
            <a:endParaRPr lang="id-ID" dirty="0"/>
          </a:p>
        </p:txBody>
      </p:sp>
      <p:sp>
        <p:nvSpPr>
          <p:cNvPr id="9" name="Subjudul 8"/>
          <p:cNvSpPr>
            <a:spLocks noGrp="1"/>
          </p:cNvSpPr>
          <p:nvPr>
            <p:ph type="subTitle" idx="13"/>
          </p:nvPr>
        </p:nvSpPr>
        <p:spPr>
          <a:xfrm>
            <a:off x="1907704" y="2852936"/>
            <a:ext cx="7236296" cy="2633464"/>
          </a:xfrm>
        </p:spPr>
        <p:txBody>
          <a:bodyPr>
            <a:noAutofit/>
          </a:bodyPr>
          <a:lstStyle/>
          <a:p>
            <a:pPr marL="0" indent="0">
              <a:buNone/>
            </a:pPr>
            <a:r>
              <a:rPr lang="en-ID" sz="1800" dirty="0"/>
              <a:t>LO 1 : Apply best practices of mobile and web game development </a:t>
            </a:r>
          </a:p>
          <a:p>
            <a:pPr marL="0" indent="0">
              <a:buNone/>
            </a:pPr>
            <a:r>
              <a:rPr lang="en-ID" sz="1800" dirty="0"/>
              <a:t>LO 2 : Apply game design and marketing techniques to boost mobile game performance </a:t>
            </a:r>
          </a:p>
          <a:p>
            <a:pPr marL="0" indent="0">
              <a:buNone/>
            </a:pPr>
            <a:r>
              <a:rPr lang="en-ID" sz="1800" dirty="0"/>
              <a:t>LO 3 : Produce game in mobile and web platform </a:t>
            </a:r>
          </a:p>
          <a:p>
            <a:pPr marL="0" indent="0">
              <a:buNone/>
            </a:pPr>
            <a:r>
              <a:rPr lang="en-ID" sz="1800" dirty="0"/>
              <a:t>LO 4 : Design game monetization and business model</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Autofit/>
          </a:bodyPr>
          <a:lstStyle/>
          <a:p>
            <a:r>
              <a:rPr lang="en-ID" sz="2800" dirty="0"/>
              <a:t>Battleship Prototype </a:t>
            </a:r>
          </a:p>
        </p:txBody>
      </p:sp>
      <p:sp>
        <p:nvSpPr>
          <p:cNvPr id="10" name="Tampungan Konten 9"/>
          <p:cNvSpPr>
            <a:spLocks noGrp="1"/>
          </p:cNvSpPr>
          <p:nvPr>
            <p:ph idx="1"/>
          </p:nvPr>
        </p:nvSpPr>
        <p:spPr/>
        <p:txBody>
          <a:bodyPr>
            <a:normAutofit/>
          </a:bodyPr>
          <a:lstStyle/>
          <a:p>
            <a:pPr marL="0" indent="0">
              <a:buNone/>
            </a:pPr>
            <a:r>
              <a:rPr lang="en-ID" dirty="0"/>
              <a:t>We are going to walk through the process of developing several physical prototypes so that you can get a sense of how they are made and used. We will start with a classic game with a simple system you have probably played before. If you are not familiar with Battleship, it is a popular two-player board game in which the object is to be the ﬁrst player to sink your opponent’s ﬂeet. </a:t>
            </a:r>
          </a:p>
        </p:txBody>
      </p:sp>
      <p:sp>
        <p:nvSpPr>
          <p:cNvPr id="2" name="Subjudul 1"/>
          <p:cNvSpPr>
            <a:spLocks noGrp="1"/>
          </p:cNvSpPr>
          <p:nvPr>
            <p:ph type="subTitle" idx="13"/>
          </p:nvPr>
        </p:nvSpPr>
        <p:spPr/>
        <p:txBody>
          <a:bodyPr/>
          <a:lstStyle/>
          <a:p>
            <a:pPr marL="0" indent="0">
              <a:buNone/>
            </a:pPr>
            <a:endParaRPr lang="en-ID" dirty="0"/>
          </a:p>
        </p:txBody>
      </p:sp>
    </p:spTree>
    <p:extLst>
      <p:ext uri="{BB962C8B-B14F-4D97-AF65-F5344CB8AC3E}">
        <p14:creationId xmlns:p14="http://schemas.microsoft.com/office/powerpoint/2010/main" val="377125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Autofit/>
          </a:bodyPr>
          <a:lstStyle/>
          <a:p>
            <a:r>
              <a:rPr lang="en-ID" sz="2800" dirty="0"/>
              <a:t>Battleship Prototype </a:t>
            </a:r>
          </a:p>
        </p:txBody>
      </p:sp>
      <p:sp>
        <p:nvSpPr>
          <p:cNvPr id="10" name="Tampungan Konten 9"/>
          <p:cNvSpPr>
            <a:spLocks noGrp="1"/>
          </p:cNvSpPr>
          <p:nvPr>
            <p:ph idx="1"/>
          </p:nvPr>
        </p:nvSpPr>
        <p:spPr/>
        <p:txBody>
          <a:bodyPr>
            <a:normAutofit/>
          </a:bodyPr>
          <a:lstStyle/>
          <a:p>
            <a:pPr marL="0" indent="0">
              <a:buNone/>
            </a:pPr>
            <a:r>
              <a:rPr lang="en-ID" dirty="0"/>
              <a:t>take four sheets of paper and draw a 10 x 10 grid on each</a:t>
            </a:r>
          </a:p>
          <a:p>
            <a:pPr marL="0" indent="0">
              <a:buNone/>
            </a:pPr>
            <a:endParaRPr lang="en-ID" dirty="0"/>
          </a:p>
          <a:p>
            <a:pPr marL="0" indent="0">
              <a:buNone/>
            </a:pPr>
            <a:r>
              <a:rPr lang="en-ID" dirty="0"/>
              <a:t>Put the following titles on the four grids: Player 1 Ocean Grid, Player 1 Target Grid, Player 2 Ocean Grid, and Player 2 Target Grid 	</a:t>
            </a:r>
          </a:p>
          <a:p>
            <a:pPr marL="0" indent="0">
              <a:buNone/>
            </a:pPr>
            <a:endParaRPr lang="en-ID" dirty="0"/>
          </a:p>
          <a:p>
            <a:pPr marL="0" indent="0">
              <a:buNone/>
            </a:pPr>
            <a:r>
              <a:rPr lang="en-ID" dirty="0"/>
              <a:t>Next ﬁnd two players and give each an Ocean Grid, a Target Grid, and a pen.</a:t>
            </a:r>
          </a:p>
        </p:txBody>
      </p:sp>
      <p:sp>
        <p:nvSpPr>
          <p:cNvPr id="2" name="Subjudul 1"/>
          <p:cNvSpPr>
            <a:spLocks noGrp="1"/>
          </p:cNvSpPr>
          <p:nvPr>
            <p:ph type="subTitle" idx="13"/>
          </p:nvPr>
        </p:nvSpPr>
        <p:spPr/>
        <p:txBody>
          <a:bodyPr/>
          <a:lstStyle/>
          <a:p>
            <a:pPr marL="0" indent="0">
              <a:buNone/>
            </a:pPr>
            <a:r>
              <a:rPr lang="en-ID" dirty="0"/>
              <a:t>Let’s construct a physical prototype of this game.</a:t>
            </a:r>
          </a:p>
        </p:txBody>
      </p:sp>
    </p:spTree>
    <p:extLst>
      <p:ext uri="{BB962C8B-B14F-4D97-AF65-F5344CB8AC3E}">
        <p14:creationId xmlns:p14="http://schemas.microsoft.com/office/powerpoint/2010/main" val="412436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Autofit/>
          </a:bodyPr>
          <a:lstStyle/>
          <a:p>
            <a:r>
              <a:rPr lang="en-ID" sz="2800" dirty="0"/>
              <a:t>Battleship Prototype </a:t>
            </a:r>
          </a:p>
        </p:txBody>
      </p:sp>
      <p:sp>
        <p:nvSpPr>
          <p:cNvPr id="10" name="Tampungan Konten 9"/>
          <p:cNvSpPr>
            <a:spLocks noGrp="1"/>
          </p:cNvSpPr>
          <p:nvPr>
            <p:ph idx="1"/>
          </p:nvPr>
        </p:nvSpPr>
        <p:spPr/>
        <p:txBody>
          <a:bodyPr>
            <a:normAutofit/>
          </a:bodyPr>
          <a:lstStyle/>
          <a:p>
            <a:pPr marL="0" indent="0">
              <a:buNone/>
            </a:pPr>
            <a:r>
              <a:rPr lang="en-ID" dirty="0"/>
              <a:t> Each player distributes the following ﬁ </a:t>
            </a:r>
            <a:r>
              <a:rPr lang="en-ID" dirty="0" err="1"/>
              <a:t>ve</a:t>
            </a:r>
            <a:r>
              <a:rPr lang="en-ID" dirty="0"/>
              <a:t> ships by drawing on his Ocean Grid. The numbers in parentheses are the ships’ sizes on the grid: </a:t>
            </a:r>
          </a:p>
          <a:p>
            <a:r>
              <a:rPr lang="en-ID" dirty="0"/>
              <a:t>Carrier (1 x 5 cells) </a:t>
            </a:r>
          </a:p>
          <a:p>
            <a:r>
              <a:rPr lang="en-ID" dirty="0"/>
              <a:t>Battleship (1 x 4 cells) </a:t>
            </a:r>
          </a:p>
          <a:p>
            <a:r>
              <a:rPr lang="en-ID" dirty="0"/>
              <a:t>Destroyer (1 x 3 cells) </a:t>
            </a:r>
          </a:p>
          <a:p>
            <a:r>
              <a:rPr lang="en-ID" dirty="0"/>
              <a:t>Submarine (1 x 3 cells) </a:t>
            </a:r>
          </a:p>
          <a:p>
            <a:r>
              <a:rPr lang="en-ID" dirty="0"/>
              <a:t>Patrol Boat (1 x 2 cells)</a:t>
            </a:r>
          </a:p>
        </p:txBody>
      </p:sp>
      <p:sp>
        <p:nvSpPr>
          <p:cNvPr id="2" name="Subjudul 1"/>
          <p:cNvSpPr>
            <a:spLocks noGrp="1"/>
          </p:cNvSpPr>
          <p:nvPr>
            <p:ph type="subTitle" idx="13"/>
          </p:nvPr>
        </p:nvSpPr>
        <p:spPr/>
        <p:txBody>
          <a:bodyPr/>
          <a:lstStyle/>
          <a:p>
            <a:pPr marL="0" indent="0">
              <a:buNone/>
            </a:pPr>
            <a:r>
              <a:rPr lang="en-ID" dirty="0"/>
              <a:t>Let’s construct a physical prototype of this game.</a:t>
            </a:r>
          </a:p>
        </p:txBody>
      </p:sp>
    </p:spTree>
    <p:extLst>
      <p:ext uri="{BB962C8B-B14F-4D97-AF65-F5344CB8AC3E}">
        <p14:creationId xmlns:p14="http://schemas.microsoft.com/office/powerpoint/2010/main" val="84236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4"/>
          <p:cNvSpPr>
            <a:spLocks noGrp="1"/>
          </p:cNvSpPr>
          <p:nvPr>
            <p:ph type="title"/>
          </p:nvPr>
        </p:nvSpPr>
        <p:spPr/>
        <p:txBody>
          <a:bodyPr/>
          <a:lstStyle/>
          <a:p>
            <a:r>
              <a:rPr lang="en-ID" dirty="0"/>
              <a:t>PLAY THE GAME !!!</a:t>
            </a:r>
          </a:p>
        </p:txBody>
      </p:sp>
      <p:sp>
        <p:nvSpPr>
          <p:cNvPr id="6" name="Tampungan Teks 5"/>
          <p:cNvSpPr>
            <a:spLocks noGrp="1"/>
          </p:cNvSpPr>
          <p:nvPr>
            <p:ph type="body" idx="1"/>
          </p:nvPr>
        </p:nvSpPr>
        <p:spPr/>
        <p:txBody>
          <a:bodyPr/>
          <a:lstStyle/>
          <a:p>
            <a:endParaRPr lang="en-ID"/>
          </a:p>
        </p:txBody>
      </p:sp>
    </p:spTree>
    <p:extLst>
      <p:ext uri="{BB962C8B-B14F-4D97-AF65-F5344CB8AC3E}">
        <p14:creationId xmlns:p14="http://schemas.microsoft.com/office/powerpoint/2010/main" val="239518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Autofit/>
          </a:bodyPr>
          <a:lstStyle/>
          <a:p>
            <a:r>
              <a:rPr lang="en-ID" sz="2800" dirty="0"/>
              <a:t>Modifying your Prototype </a:t>
            </a:r>
          </a:p>
        </p:txBody>
      </p:sp>
      <p:sp>
        <p:nvSpPr>
          <p:cNvPr id="10" name="Tampungan Konten 9"/>
          <p:cNvSpPr>
            <a:spLocks noGrp="1"/>
          </p:cNvSpPr>
          <p:nvPr>
            <p:ph idx="1"/>
          </p:nvPr>
        </p:nvSpPr>
        <p:spPr/>
        <p:txBody>
          <a:bodyPr>
            <a:normAutofit/>
          </a:bodyPr>
          <a:lstStyle/>
          <a:p>
            <a:pPr marL="0" indent="0">
              <a:buNone/>
            </a:pPr>
            <a:r>
              <a:rPr lang="en-ID" dirty="0"/>
              <a:t>Take your Battleship prototype and modify three aspects of the game. You can change the grids, the ships, the object of the game, the procedures for playing, etc. Get creative with the changes you make. After each change, play the game with a friend and describe how that particular change </a:t>
            </a:r>
            <a:r>
              <a:rPr lang="en-ID" dirty="0" err="1"/>
              <a:t>aﬀ</a:t>
            </a:r>
            <a:r>
              <a:rPr lang="en-ID" dirty="0"/>
              <a:t> </a:t>
            </a:r>
            <a:r>
              <a:rPr lang="en-ID" dirty="0" err="1"/>
              <a:t>ects</a:t>
            </a:r>
            <a:r>
              <a:rPr lang="en-ID" dirty="0"/>
              <a:t> the gameplay. </a:t>
            </a:r>
          </a:p>
        </p:txBody>
      </p:sp>
      <p:sp>
        <p:nvSpPr>
          <p:cNvPr id="2" name="Subjudul 1"/>
          <p:cNvSpPr>
            <a:spLocks noGrp="1"/>
          </p:cNvSpPr>
          <p:nvPr>
            <p:ph type="subTitle" idx="13"/>
          </p:nvPr>
        </p:nvSpPr>
        <p:spPr/>
        <p:txBody>
          <a:bodyPr/>
          <a:lstStyle/>
          <a:p>
            <a:pPr marL="0" indent="0">
              <a:buNone/>
            </a:pPr>
            <a:r>
              <a:rPr lang="en-ID" dirty="0"/>
              <a:t>Practice !!</a:t>
            </a:r>
          </a:p>
        </p:txBody>
      </p:sp>
    </p:spTree>
    <p:extLst>
      <p:ext uri="{BB962C8B-B14F-4D97-AF65-F5344CB8AC3E}">
        <p14:creationId xmlns:p14="http://schemas.microsoft.com/office/powerpoint/2010/main" val="418586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Diagramming Core Gameplay 1 </a:t>
            </a:r>
          </a:p>
        </p:txBody>
      </p:sp>
      <p:sp>
        <p:nvSpPr>
          <p:cNvPr id="3" name="Tampungan Konten 2"/>
          <p:cNvSpPr>
            <a:spLocks noGrp="1"/>
          </p:cNvSpPr>
          <p:nvPr>
            <p:ph idx="1"/>
          </p:nvPr>
        </p:nvSpPr>
        <p:spPr/>
        <p:txBody>
          <a:bodyPr/>
          <a:lstStyle/>
          <a:p>
            <a:pPr marL="0" indent="0">
              <a:buNone/>
            </a:pPr>
            <a:r>
              <a:rPr lang="en-ID" dirty="0"/>
              <a:t>If you are familiar with these games, you can probably sketch out a visualization of their core gameplay mechanisms fairly quickly. If you are not familiar with them, choose two or three games that you know, write a short description of their core gameplay, and then sketch a visualization of it like the ones previously shown.</a:t>
            </a:r>
          </a:p>
          <a:p>
            <a:pPr marL="0" indent="0">
              <a:buNone/>
            </a:pPr>
            <a:endParaRPr lang="en-ID" dirty="0"/>
          </a:p>
        </p:txBody>
      </p:sp>
      <p:sp>
        <p:nvSpPr>
          <p:cNvPr id="4" name="Subjudul 3"/>
          <p:cNvSpPr>
            <a:spLocks noGrp="1"/>
          </p:cNvSpPr>
          <p:nvPr>
            <p:ph type="subTitle" idx="13"/>
          </p:nvPr>
        </p:nvSpPr>
        <p:spPr/>
        <p:txBody>
          <a:bodyPr/>
          <a:lstStyle/>
          <a:p>
            <a:pPr marL="0" indent="0">
              <a:buNone/>
            </a:pPr>
            <a:r>
              <a:rPr lang="en-ID" dirty="0" err="1"/>
              <a:t>WarCraft</a:t>
            </a:r>
            <a:r>
              <a:rPr lang="en-ID" dirty="0"/>
              <a:t>, Monopoly, Diablo, Super Mario Bros</a:t>
            </a:r>
          </a:p>
        </p:txBody>
      </p:sp>
    </p:spTree>
    <p:extLst>
      <p:ext uri="{BB962C8B-B14F-4D97-AF65-F5344CB8AC3E}">
        <p14:creationId xmlns:p14="http://schemas.microsoft.com/office/powerpoint/2010/main" val="3796846970"/>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0</TotalTime>
  <Words>522</Words>
  <Application>Microsoft Office PowerPoint</Application>
  <PresentationFormat>On-screen Show (4:3)</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ＭＳ Ｐゴシック</vt:lpstr>
      <vt:lpstr>Arial</vt:lpstr>
      <vt:lpstr>Calibri</vt:lpstr>
      <vt:lpstr>Open Sans</vt:lpstr>
      <vt:lpstr>Template PPT 2015</vt:lpstr>
      <vt:lpstr>Prototype Workshop</vt:lpstr>
      <vt:lpstr>  These slides have been adapted from:   Dr Penny de Byl. 2014. Holistic Mobile Game Development with Unity. FOCAL. Burlington. ISBN:978-0415839235  Chapter 1  and   Fullerton, Tracy. (2008). GAME DESIGN WORKSHOP: A Playcentric Approach to Creating Innovative Games. Morgan Kaufman ISBN 978-0-240-80974-8 Chapter 8  </vt:lpstr>
      <vt:lpstr>Learning Objectives</vt:lpstr>
      <vt:lpstr>Battleship Prototype </vt:lpstr>
      <vt:lpstr>Battleship Prototype </vt:lpstr>
      <vt:lpstr>Battleship Prototype </vt:lpstr>
      <vt:lpstr>PLAY THE GAME !!!</vt:lpstr>
      <vt:lpstr>Modifying your Prototype </vt:lpstr>
      <vt:lpstr>Diagramming Core Gameplay 1 </vt:lpstr>
      <vt:lpstr>Diagramming Core Gameplay 2</vt:lpstr>
      <vt:lpstr>Prototype Your Own Game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Zulaimi Sudirman</cp:lastModifiedBy>
  <cp:revision>30</cp:revision>
  <dcterms:created xsi:type="dcterms:W3CDTF">2015-05-04T03:33:03Z</dcterms:created>
  <dcterms:modified xsi:type="dcterms:W3CDTF">2018-07-26T09:23:19Z</dcterms:modified>
</cp:coreProperties>
</file>