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92" r:id="rId5"/>
    <p:sldId id="293" r:id="rId6"/>
    <p:sldId id="29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92"/>
            <p14:sldId id="293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 err="1">
                <a:solidFill>
                  <a:schemeClr val="bg1"/>
                </a:solidFill>
              </a:rPr>
              <a:t>Protoype</a:t>
            </a:r>
            <a:r>
              <a:rPr lang="en-AU" sz="4000" dirty="0">
                <a:solidFill>
                  <a:schemeClr val="bg1"/>
                </a:solidFill>
              </a:rPr>
              <a:t> Review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Fullerton, Tracy. (2008). </a:t>
            </a:r>
            <a:r>
              <a:rPr lang="en-ID" sz="2400" dirty="0"/>
              <a:t>GAME DESIGN WORKSHOP: A </a:t>
            </a:r>
            <a:r>
              <a:rPr lang="en-ID" sz="2400" dirty="0" err="1"/>
              <a:t>Playcentric</a:t>
            </a:r>
            <a:r>
              <a:rPr lang="en-ID" sz="2400" dirty="0"/>
              <a:t> Approach to Creating Innovative Games. Morgan Kaufman ISBN 978-0-240-80974-8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judul 1"/>
          <p:cNvSpPr>
            <a:spLocks noGrp="1"/>
          </p:cNvSpPr>
          <p:nvPr>
            <p:ph type="subTitle" idx="13"/>
          </p:nvPr>
        </p:nvSpPr>
        <p:spPr>
          <a:xfrm>
            <a:off x="1752600" y="609600"/>
            <a:ext cx="6840760" cy="504056"/>
          </a:xfrm>
        </p:spPr>
        <p:txBody>
          <a:bodyPr/>
          <a:lstStyle/>
          <a:p>
            <a:pPr marL="0" indent="0" algn="r">
              <a:buNone/>
            </a:pPr>
            <a:r>
              <a:rPr lang="en-ID" dirty="0"/>
              <a:t>The Game Matrix</a:t>
            </a: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69914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837114" cy="792088"/>
          </a:xfrm>
        </p:spPr>
        <p:txBody>
          <a:bodyPr/>
          <a:lstStyle/>
          <a:p>
            <a:pPr algn="r"/>
            <a:r>
              <a:rPr lang="en-ID" dirty="0"/>
              <a:t>WINQ FEEDBACK</a:t>
            </a:r>
          </a:p>
        </p:txBody>
      </p:sp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6705600" cy="52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80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Open Sans</vt:lpstr>
      <vt:lpstr>Template PPT 2015</vt:lpstr>
      <vt:lpstr>Protoype Review</vt:lpstr>
      <vt:lpstr>  These slides have been adapted from:   Dr Penny de Byl. 2014. Holistic Mobile Game Development with Unity. FOCAL. Burlington. ISBN:978-0415839235  Chapter 1  and   Fullerton, Tracy. (2008). GAME DESIGN WORKSHOP: A Playcentric Approach to Creating Innovative Games. Morgan Kaufman ISBN 978-0-240-80974-8   </vt:lpstr>
      <vt:lpstr>Learning Objectives</vt:lpstr>
      <vt:lpstr>PowerPoint Presentation</vt:lpstr>
      <vt:lpstr>WINQ FEEDBACK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28</cp:revision>
  <dcterms:created xsi:type="dcterms:W3CDTF">2015-05-04T03:33:03Z</dcterms:created>
  <dcterms:modified xsi:type="dcterms:W3CDTF">2018-07-26T09:23:42Z</dcterms:modified>
</cp:coreProperties>
</file>