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6" r:id="rId13"/>
    <p:sldId id="347" r:id="rId14"/>
    <p:sldId id="341" r:id="rId15"/>
    <p:sldId id="342" r:id="rId16"/>
    <p:sldId id="29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336"/>
            <p14:sldId id="337"/>
            <p14:sldId id="338"/>
            <p14:sldId id="339"/>
            <p14:sldId id="340"/>
            <p14:sldId id="343"/>
            <p14:sldId id="344"/>
            <p14:sldId id="345"/>
            <p14:sldId id="346"/>
            <p14:sldId id="347"/>
            <p14:sldId id="341"/>
            <p14:sldId id="342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2" autoAdjust="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A9E2-4EDF-426D-B23B-C81F7E34554A}" type="datetimeFigureOut">
              <a:rPr lang="en-ID" smtClean="0"/>
              <a:t>28/07/2018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CB6B-C0F3-4AF5-96FF-89CCC1A86A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23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28/07/2018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36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2D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2D game </a:t>
            </a:r>
            <a:r>
              <a:rPr lang="en-ID" sz="4000" dirty="0"/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2EBC91-A70D-4E9B-9B35-BF4A629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Saving data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15F6C47-3958-46E5-812B-AAFF75A2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If you want to save the data using </a:t>
            </a:r>
            <a:r>
              <a:rPr lang="en-ID" i="1" dirty="0" err="1"/>
              <a:t>PlayerPrefs</a:t>
            </a:r>
            <a:r>
              <a:rPr lang="en-ID" i="1" dirty="0"/>
              <a:t> Class</a:t>
            </a:r>
            <a:r>
              <a:rPr lang="en-ID" dirty="0"/>
              <a:t> you will use one of static method below. Choose method according to data type which you want to save.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Once you have set this data you should save it. Now, You can do it manually by method: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78455BB-DB99-4588-8BF0-09B504CC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29000"/>
            <a:ext cx="4314825" cy="105727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A78C448-0A25-491F-BE7B-601CF1DC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173767"/>
            <a:ext cx="1724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5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671E307-1678-4D88-8AAC-A4833C7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Loading data</a:t>
            </a:r>
            <a:r>
              <a:rPr lang="en-ID" b="0" dirty="0"/>
              <a:t> 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34A1DB-C56C-4B5E-B258-0A3278B9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Loading is similar to saving – to load certain value simply use it unique key to find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Sometimes we need to know if given key exists. There is a very helpful method – </a:t>
            </a:r>
            <a:r>
              <a:rPr lang="en-ID" i="1" dirty="0" err="1"/>
              <a:t>HasKey</a:t>
            </a:r>
            <a:r>
              <a:rPr lang="en-ID" i="1" dirty="0"/>
              <a:t>()</a:t>
            </a:r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F972448-7E09-4106-8713-AC240729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7" y="3048000"/>
            <a:ext cx="5829300" cy="147637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DD5C112-5C9E-40E2-B27B-40262DC1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269451"/>
            <a:ext cx="3143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D151E4-E800-4A7C-983E-DA012FB7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Removing data</a:t>
            </a:r>
            <a:r>
              <a:rPr lang="en-ID" b="0" dirty="0"/>
              <a:t> 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1F89C0C-FCC1-43FC-8337-69F427C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The last of functionalities which </a:t>
            </a:r>
            <a:r>
              <a:rPr lang="en-ID" i="1" dirty="0" err="1"/>
              <a:t>PlayerPrefs</a:t>
            </a:r>
            <a:r>
              <a:rPr lang="en-ID" dirty="0"/>
              <a:t> class offers is removing entries from stored data. You can remove selected key-value pair by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Also, You can remove all entries by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47276CF-A88C-46A0-90A8-24EC987F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81400"/>
            <a:ext cx="3390900" cy="51435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86E14EB-597E-4773-815E-8AF3661E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064663"/>
            <a:ext cx="22955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6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5AD016-399D-42A8-9060-754E342E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"/>
            <a:ext cx="6837114" cy="792088"/>
          </a:xfrm>
        </p:spPr>
        <p:txBody>
          <a:bodyPr/>
          <a:lstStyle/>
          <a:p>
            <a:pPr algn="r"/>
            <a:r>
              <a:rPr lang="en-US" dirty="0"/>
              <a:t>Not </a:t>
            </a:r>
            <a:r>
              <a:rPr lang="en-US" dirty="0" err="1"/>
              <a:t>int</a:t>
            </a:r>
            <a:r>
              <a:rPr lang="en-US" dirty="0"/>
              <a:t>, float and String?</a:t>
            </a:r>
            <a:endParaRPr lang="en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177CF94B-B62E-4933-9C21-87DE6A413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1"/>
          <a:stretch/>
        </p:blipFill>
        <p:spPr>
          <a:xfrm>
            <a:off x="914400" y="2133600"/>
            <a:ext cx="785487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7F9B22-C083-424F-A51F-8E301EF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your team need to do?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D9A6C13-9373-4D02-A4C7-EBA2B3F4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public </a:t>
            </a:r>
            <a:r>
              <a:rPr lang="en-US" dirty="0" err="1"/>
              <a:t>facebook</a:t>
            </a:r>
            <a:r>
              <a:rPr lang="en-US" dirty="0"/>
              <a:t> post promoting your game and please use #BINUSGAT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“Try out our game’s prototype ‘Plastic Runner’ an endless platformer by simply visiting itch.io/</a:t>
            </a:r>
            <a:r>
              <a:rPr lang="en-US" dirty="0" err="1"/>
              <a:t>PlasticRunner</a:t>
            </a:r>
            <a:r>
              <a:rPr lang="en-US" dirty="0"/>
              <a:t>. Don’t forget to rate the game and give us input. #BINUSGAT 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ubjudul 3">
            <a:extLst>
              <a:ext uri="{FF2B5EF4-FFF2-40B4-BE49-F238E27FC236}">
                <a16:creationId xmlns:a16="http://schemas.microsoft.com/office/drawing/2014/main" id="{CB5220C9-EC1E-4B1A-875F-1BD41BDA64D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698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1E738F6-5ADB-417E-B205-235B9A6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582A054-3395-4F78-89EA-B5E4BDFD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with your team members what kind of data that you are going to use for your game.</a:t>
            </a:r>
            <a:endParaRPr lang="en-ID" dirty="0"/>
          </a:p>
        </p:txBody>
      </p:sp>
      <p:sp>
        <p:nvSpPr>
          <p:cNvPr id="4" name="Subjudul 3">
            <a:extLst>
              <a:ext uri="{FF2B5EF4-FFF2-40B4-BE49-F238E27FC236}">
                <a16:creationId xmlns:a16="http://schemas.microsoft.com/office/drawing/2014/main" id="{21008444-2E0A-4942-9D17-01763C4ACA3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630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Freeman, J. (2015). Unity’s New 2D Workflow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Vidyasagar</a:t>
            </a:r>
            <a:r>
              <a:rPr lang="en-US" dirty="0"/>
              <a:t>. (2014. </a:t>
            </a:r>
            <a:r>
              <a:rPr lang="en-ID" dirty="0"/>
              <a:t>Unity and C#: Game </a:t>
            </a:r>
            <a:r>
              <a:rPr lang="en-ID" dirty="0" err="1"/>
              <a:t>Loop.CodeProject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Pereira, V. (2014). Learning Unity 2D Game Development by Example. </a:t>
            </a:r>
            <a:r>
              <a:rPr lang="en-US" dirty="0" err="1"/>
              <a:t>Packt</a:t>
            </a:r>
            <a:r>
              <a:rPr lang="en-US" dirty="0"/>
              <a:t> Publishing, Inc. San Francisco. ISBN: </a:t>
            </a:r>
            <a:r>
              <a:rPr lang="en-ID" dirty="0"/>
              <a:t>9781783559046</a:t>
            </a:r>
          </a:p>
          <a:p>
            <a:pPr marL="0" indent="0">
              <a:buNone/>
            </a:pPr>
            <a:r>
              <a:rPr lang="en-ID" dirty="0"/>
              <a:t>Unity. (2016). Unity Documentation. http://docs.unity3d.com/Manual/</a:t>
            </a:r>
          </a:p>
          <a:p>
            <a:pPr marL="0" indent="0">
              <a:buNone/>
            </a:pPr>
            <a:r>
              <a:rPr lang="en-ID" dirty="0"/>
              <a:t>Daily, E. (2014). How to Save and Load Your Players' Progress in Unity. </a:t>
            </a:r>
            <a:r>
              <a:rPr lang="en-ID" dirty="0" err="1"/>
              <a:t>Envatotuts</a:t>
            </a:r>
            <a:r>
              <a:rPr lang="en-ID" dirty="0"/>
              <a:t>. http://gamedevelopment.tutsplus.com/tutorials/how-to-save-and-load-your-players-progress-in-unity--cms-20934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Pereira, V. (2014). Learning Unity 2D Game Development by Example, </a:t>
            </a:r>
            <a:r>
              <a:rPr lang="en-US" sz="2400" dirty="0" err="1"/>
              <a:t>Packt</a:t>
            </a:r>
            <a:r>
              <a:rPr lang="en-US" sz="2400" dirty="0"/>
              <a:t> Publishing, Inc. San Francisco. ISBN: </a:t>
            </a:r>
            <a:r>
              <a:rPr lang="en-ID" sz="2400" dirty="0"/>
              <a:t>9781783559046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10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1185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dirty="0"/>
              <a:t>LO 1 : Create 2D game for PC platform</a:t>
            </a:r>
          </a:p>
          <a:p>
            <a:pPr marL="0" indent="0">
              <a:buNone/>
            </a:pPr>
            <a:r>
              <a:rPr lang="en-ID" sz="2000" dirty="0"/>
              <a:t>LO 2 : Apply best practices of 2D game development</a:t>
            </a:r>
          </a:p>
          <a:p>
            <a:pPr marL="0" indent="0">
              <a:buNone/>
            </a:pPr>
            <a:r>
              <a:rPr lang="en-ID" sz="2000" dirty="0"/>
              <a:t>LO 3 : Design 2D game for PC platform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 Material</a:t>
            </a:r>
          </a:p>
        </p:txBody>
      </p:sp>
      <p:sp>
        <p:nvSpPr>
          <p:cNvPr id="512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Save Data</a:t>
            </a:r>
          </a:p>
          <a:p>
            <a:r>
              <a:rPr lang="en-US" altLang="en-US" dirty="0" err="1"/>
              <a:t>PlayerPrefs</a:t>
            </a:r>
            <a:endParaRPr lang="en-US" altLang="en-US" dirty="0"/>
          </a:p>
          <a:p>
            <a:r>
              <a:rPr lang="en-US" altLang="en-US" dirty="0"/>
              <a:t>Save to </a:t>
            </a:r>
            <a:r>
              <a:rPr lang="en-US" altLang="en-US"/>
              <a:t>Text File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739F9-98D2-495B-997B-695E9729959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8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How and in what format to save the data. As usual, there are many options, with different pros and cons. A nice feature of adventure-type games is that the saved games don’t have to be secure against the player breaking in and changing values</a:t>
            </a:r>
          </a:p>
        </p:txBody>
      </p:sp>
    </p:spTree>
    <p:extLst>
      <p:ext uri="{BB962C8B-B14F-4D97-AF65-F5344CB8AC3E}">
        <p14:creationId xmlns:p14="http://schemas.microsoft.com/office/powerpoint/2010/main" val="170838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PlayerPrefs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It saves the data in its native format as integers, floats, or strings. The syntax is similar to the parameters you used in </a:t>
            </a:r>
            <a:r>
              <a:rPr lang="en-US" sz="1800" dirty="0" err="1"/>
              <a:t>Mecanim</a:t>
            </a:r>
            <a:r>
              <a:rPr lang="en-US" sz="1800" dirty="0"/>
              <a:t> for the two characters. To save a value, you use the appropriate type for the data, </a:t>
            </a:r>
            <a:r>
              <a:rPr lang="en-US" sz="1800" dirty="0" err="1"/>
              <a:t>SetFloat</a:t>
            </a:r>
            <a:r>
              <a:rPr lang="en-US" sz="1800" dirty="0"/>
              <a:t>, </a:t>
            </a:r>
            <a:r>
              <a:rPr lang="en-US" sz="1800" dirty="0" err="1"/>
              <a:t>SetInt</a:t>
            </a:r>
            <a:r>
              <a:rPr lang="en-US" sz="1800" dirty="0"/>
              <a:t>, or </a:t>
            </a:r>
            <a:r>
              <a:rPr lang="en-US" sz="1800" dirty="0" err="1"/>
              <a:t>SetString</a:t>
            </a:r>
            <a:r>
              <a:rPr lang="en-US" sz="1800" dirty="0"/>
              <a:t>, followed by the parameter name, in quotation marks, and the value, separated by a comma. </a:t>
            </a:r>
          </a:p>
          <a:p>
            <a:pPr marL="457200" lvl="1" indent="0" algn="just">
              <a:buNone/>
            </a:pPr>
            <a:r>
              <a:rPr lang="en-US" sz="1800" dirty="0"/>
              <a:t>For example: </a:t>
            </a:r>
            <a:r>
              <a:rPr lang="en-US" sz="1800" dirty="0" err="1"/>
              <a:t>PlayerPrefs.SetFloat</a:t>
            </a:r>
            <a:r>
              <a:rPr lang="en-US" sz="1800" dirty="0"/>
              <a:t>("Player Score", 10.0).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To retrieve the data, you would use </a:t>
            </a:r>
            <a:r>
              <a:rPr lang="en-US" sz="1800" dirty="0" err="1"/>
              <a:t>PlayerPrefs.GetFloat</a:t>
            </a:r>
            <a:r>
              <a:rPr lang="en-US" sz="1800" dirty="0"/>
              <a:t>("Player Score").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You would have to check for the existence of the key (the name representing that data), before trying to retrieve it.</a:t>
            </a:r>
          </a:p>
        </p:txBody>
      </p:sp>
    </p:spTree>
    <p:extLst>
      <p:ext uri="{BB962C8B-B14F-4D97-AF65-F5344CB8AC3E}">
        <p14:creationId xmlns:p14="http://schemas.microsoft.com/office/powerpoint/2010/main" val="21905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2924"/>
            <a:ext cx="7376864" cy="4402676"/>
          </a:xfrm>
        </p:spPr>
        <p:txBody>
          <a:bodyPr/>
          <a:lstStyle/>
          <a:p>
            <a:pPr algn="just"/>
            <a:r>
              <a:rPr lang="en-US" sz="1800" dirty="0"/>
              <a:t>The advantages are: you can store multiple saved games while you are developing; they are easy to inspect; and they can be moved between different computers. With some extra work, you could allow the player to save and load as many files as he chooses, providing you create a save/load screen to handle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Use </a:t>
            </a:r>
            <a:r>
              <a:rPr lang="en-US" sz="1800" dirty="0" err="1"/>
              <a:t>Application.dataPath</a:t>
            </a:r>
            <a:r>
              <a:rPr lang="en-US" sz="1800" dirty="0"/>
              <a:t> to get the project location and add the filename to create file on your project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There are many ways to read and write file using c#. The simple ways is use </a:t>
            </a:r>
            <a:r>
              <a:rPr lang="en-US" sz="1800" dirty="0" err="1"/>
              <a:t>SteamWriter</a:t>
            </a:r>
            <a:r>
              <a:rPr lang="en-US" sz="1800" dirty="0"/>
              <a:t> to write and </a:t>
            </a:r>
            <a:r>
              <a:rPr lang="en-US" sz="1800" dirty="0" err="1"/>
              <a:t>SteamReader</a:t>
            </a:r>
            <a:r>
              <a:rPr lang="en-US" sz="1800" dirty="0"/>
              <a:t> to read.</a:t>
            </a:r>
          </a:p>
          <a:p>
            <a:pPr algn="just"/>
            <a:r>
              <a:rPr lang="en-US" sz="1800" dirty="0"/>
              <a:t>You can add encryption to your data to secure data. The simple encryption method is using shift method (&gt;&gt; or &lt;&lt;) or try another method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202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using text files, you can save all data. Just put some character to separate them (usually using semicolon “;” or </a:t>
            </a:r>
            <a:r>
              <a:rPr lang="en-US" dirty="0" err="1"/>
              <a:t>hashtag</a:t>
            </a:r>
            <a:r>
              <a:rPr lang="en-US" dirty="0"/>
              <a:t> “#”)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Example: you can save your character status on single line: </a:t>
            </a:r>
          </a:p>
          <a:p>
            <a:pPr lvl="1" algn="just"/>
            <a:r>
              <a:rPr lang="en-US" dirty="0"/>
              <a:t>Format: </a:t>
            </a:r>
            <a:r>
              <a:rPr lang="en-US" dirty="0" err="1"/>
              <a:t>name;hp;mp;strength;agility;intelligent</a:t>
            </a:r>
            <a:endParaRPr lang="en-US" dirty="0"/>
          </a:p>
          <a:p>
            <a:pPr lvl="1" algn="just"/>
            <a:r>
              <a:rPr lang="en-US" dirty="0"/>
              <a:t>Data: Zeratul;1600;570;54;33;12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6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12B525-EDF6-4776-82FB-40E4B5E5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I am </a:t>
            </a:r>
            <a:r>
              <a:rPr lang="en-ID" i="1" dirty="0" err="1"/>
              <a:t>PlayerPrefs</a:t>
            </a:r>
            <a:r>
              <a:rPr lang="en-ID" dirty="0"/>
              <a:t> and I am helping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50AA07-AD03-4A5A-A292-BB57E8B4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i="1" dirty="0" err="1"/>
              <a:t>PlayerPrefs</a:t>
            </a:r>
            <a:r>
              <a:rPr lang="en-ID" i="1" dirty="0"/>
              <a:t> Class</a:t>
            </a:r>
            <a:r>
              <a:rPr lang="en-ID" dirty="0"/>
              <a:t> allow us to store 3 simple data types:</a:t>
            </a:r>
          </a:p>
          <a:p>
            <a:r>
              <a:rPr lang="en-ID" dirty="0"/>
              <a:t>float</a:t>
            </a:r>
          </a:p>
          <a:p>
            <a:r>
              <a:rPr lang="en-ID" dirty="0" err="1"/>
              <a:t>int</a:t>
            </a:r>
            <a:endParaRPr lang="en-ID" dirty="0"/>
          </a:p>
          <a:p>
            <a:r>
              <a:rPr lang="en-ID" dirty="0"/>
              <a:t>string</a:t>
            </a:r>
          </a:p>
          <a:p>
            <a:pPr marL="0" indent="0">
              <a:buNone/>
            </a:pPr>
            <a:r>
              <a:rPr lang="en-ID" dirty="0"/>
              <a:t>On the one side it seems to be a small possibilities for us but it’s enough to do basic operations. Data is stored like in associative array – an abstract data type composed of a collection of pairs (key, value). What is important that each possible key appears at most once in the collection. Let’s do some practice!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427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664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Open Sans</vt:lpstr>
      <vt:lpstr>Template PPT 2015</vt:lpstr>
      <vt:lpstr>2D game data</vt:lpstr>
      <vt:lpstr>  These slides have been adapted from:  Pereira, V. (2014). Learning Unity 2D Game Development by Example, Packt Publishing, Inc. San Francisco. ISBN: 9781783559046  Chapter 10 </vt:lpstr>
      <vt:lpstr>Learning Objectives</vt:lpstr>
      <vt:lpstr>Outline Material</vt:lpstr>
      <vt:lpstr>Save Data</vt:lpstr>
      <vt:lpstr>PlayerPrefs</vt:lpstr>
      <vt:lpstr>Text files</vt:lpstr>
      <vt:lpstr>Text files (cont)</vt:lpstr>
      <vt:lpstr>I am PlayerPrefs and I am helping</vt:lpstr>
      <vt:lpstr>Saving data</vt:lpstr>
      <vt:lpstr>Loading data </vt:lpstr>
      <vt:lpstr>Removing data </vt:lpstr>
      <vt:lpstr>Not int, float and String?</vt:lpstr>
      <vt:lpstr>What your team need to do?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59</cp:revision>
  <dcterms:created xsi:type="dcterms:W3CDTF">2015-05-04T03:33:03Z</dcterms:created>
  <dcterms:modified xsi:type="dcterms:W3CDTF">2018-07-28T05:28:16Z</dcterms:modified>
</cp:coreProperties>
</file>