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5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291" r:id="rId1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3"/>
            <p14:sldId id="257"/>
            <p14:sldId id="265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REFERENCE" id="{82098E28-DACF-4424-86A1-E861B2DCC6FF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Course		: Mobile and Web Game Programming 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000">
                <a:solidFill>
                  <a:schemeClr val="bg1"/>
                </a:solidFill>
                <a:latin typeface="Open Sans"/>
              </a:rPr>
              <a:t>September 2018</a:t>
            </a:r>
            <a:endParaRPr lang="en-US" sz="12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</a:rPr>
              <a:t>Mobile and Web </a:t>
            </a:r>
            <a:br>
              <a:rPr lang="en-AU" sz="4000" dirty="0">
                <a:solidFill>
                  <a:schemeClr val="bg1"/>
                </a:solidFill>
              </a:rPr>
            </a:br>
            <a:r>
              <a:rPr lang="en-AU" sz="4000" dirty="0">
                <a:solidFill>
                  <a:schemeClr val="bg1"/>
                </a:solidFill>
              </a:rPr>
              <a:t>Game </a:t>
            </a:r>
            <a:r>
              <a:rPr lang="en-AU" sz="4000" dirty="0"/>
              <a:t>Monetization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Beyond IAPS</a:t>
            </a:r>
          </a:p>
        </p:txBody>
      </p:sp>
      <p:pic>
        <p:nvPicPr>
          <p:cNvPr id="5" name="Gambar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1350" y="3276600"/>
            <a:ext cx="70485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5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Beyond IAPS</a:t>
            </a:r>
          </a:p>
        </p:txBody>
      </p:sp>
      <p:pic>
        <p:nvPicPr>
          <p:cNvPr id="5" name="Gambar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1350" y="3276600"/>
            <a:ext cx="70485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2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Advertising</a:t>
            </a:r>
          </a:p>
        </p:txBody>
      </p:sp>
      <p:pic>
        <p:nvPicPr>
          <p:cNvPr id="5" name="Tampungan Konten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350" y="3582443"/>
            <a:ext cx="6837363" cy="2733176"/>
          </a:xfrm>
          <a:prstGeom prst="rect">
            <a:avLst/>
          </a:prstGeom>
        </p:spPr>
      </p:pic>
      <p:sp>
        <p:nvSpPr>
          <p:cNvPr id="4" name="Subjudu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Banner Ads</a:t>
            </a:r>
          </a:p>
        </p:txBody>
      </p:sp>
      <p:sp>
        <p:nvSpPr>
          <p:cNvPr id="6" name="Persegi Panjang 5"/>
          <p:cNvSpPr/>
          <p:nvPr/>
        </p:nvSpPr>
        <p:spPr>
          <a:xfrm>
            <a:off x="0" y="6302244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100" dirty="0"/>
              <a:t>Image source:</a:t>
            </a:r>
          </a:p>
          <a:p>
            <a:r>
              <a:rPr lang="en-ID" sz="1100" dirty="0"/>
              <a:t>Luton, W. (2014). Free-To-Play. Making Money From Games You Give Away. New Riders</a:t>
            </a:r>
            <a:endParaRPr lang="id-ID" sz="1100" dirty="0"/>
          </a:p>
        </p:txBody>
      </p:sp>
    </p:spTree>
    <p:extLst>
      <p:ext uri="{BB962C8B-B14F-4D97-AF65-F5344CB8AC3E}">
        <p14:creationId xmlns:p14="http://schemas.microsoft.com/office/powerpoint/2010/main" val="1595326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Advertising</a:t>
            </a:r>
          </a:p>
        </p:txBody>
      </p:sp>
      <p:sp>
        <p:nvSpPr>
          <p:cNvPr id="4" name="Subjudu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Interstitial Ads</a:t>
            </a:r>
          </a:p>
        </p:txBody>
      </p:sp>
      <p:pic>
        <p:nvPicPr>
          <p:cNvPr id="6" name="Gamba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810001"/>
            <a:ext cx="7487276" cy="1750622"/>
          </a:xfrm>
          <a:prstGeom prst="rect">
            <a:avLst/>
          </a:prstGeom>
        </p:spPr>
      </p:pic>
      <p:sp>
        <p:nvSpPr>
          <p:cNvPr id="7" name="Persegi Panjang 6"/>
          <p:cNvSpPr/>
          <p:nvPr/>
        </p:nvSpPr>
        <p:spPr>
          <a:xfrm>
            <a:off x="0" y="6302244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100" dirty="0"/>
              <a:t>Image source:</a:t>
            </a:r>
          </a:p>
          <a:p>
            <a:r>
              <a:rPr lang="en-ID" sz="1100" dirty="0"/>
              <a:t>Luton, W. (2014). Free-To-Play. Making Money From Games You Give Away. New Riders</a:t>
            </a:r>
            <a:endParaRPr lang="id-ID" sz="1100" dirty="0"/>
          </a:p>
        </p:txBody>
      </p:sp>
    </p:spTree>
    <p:extLst>
      <p:ext uri="{BB962C8B-B14F-4D97-AF65-F5344CB8AC3E}">
        <p14:creationId xmlns:p14="http://schemas.microsoft.com/office/powerpoint/2010/main" val="290800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Advertising</a:t>
            </a:r>
          </a:p>
        </p:txBody>
      </p:sp>
      <p:pic>
        <p:nvPicPr>
          <p:cNvPr id="5" name="Gambar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57400" y="2852936"/>
            <a:ext cx="6219825" cy="358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06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Fullerton, Tracy. (2008). </a:t>
            </a:r>
            <a:r>
              <a:rPr lang="en-ID" dirty="0"/>
              <a:t>GAME DESIGN WORKSHOP: A </a:t>
            </a:r>
            <a:r>
              <a:rPr lang="en-ID" dirty="0" err="1"/>
              <a:t>Playcentric</a:t>
            </a:r>
            <a:r>
              <a:rPr lang="en-ID" dirty="0"/>
              <a:t> Approach to Creating Innovative Games. Morgan Kaufman ISBN 978-0-240-80974-8</a:t>
            </a:r>
          </a:p>
          <a:p>
            <a:pPr marL="0" indent="0">
              <a:buNone/>
            </a:pPr>
            <a:r>
              <a:rPr lang="en-ID" dirty="0"/>
              <a:t>Luton, W. (2014). Free-To-Play. Making Money From Games You Give Away. New Riders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6466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60848"/>
            <a:ext cx="7453064" cy="449235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These slides have been adapted from: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ID" sz="2400" dirty="0"/>
              <a:t>Dr Penny de </a:t>
            </a:r>
            <a:r>
              <a:rPr lang="en-ID" sz="2400" dirty="0" err="1"/>
              <a:t>Byl</a:t>
            </a:r>
            <a:r>
              <a:rPr lang="en-ID" sz="2400" dirty="0"/>
              <a:t>. 2014. Holistic Mobile Game Development with Unity. FOCAL. Burlington. ISBN:978-0415839235 </a:t>
            </a:r>
            <a:br>
              <a:rPr lang="en-US" sz="2400" dirty="0"/>
            </a:br>
            <a:r>
              <a:rPr lang="en-US" sz="2400" dirty="0"/>
              <a:t>Chapter 8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and </a:t>
            </a:r>
            <a:br>
              <a:rPr lang="en-US" sz="2400" dirty="0"/>
            </a:br>
            <a:br>
              <a:rPr lang="en-US" sz="2400" dirty="0"/>
            </a:br>
            <a:r>
              <a:rPr lang="en-ID" sz="2400" dirty="0"/>
              <a:t>Luton, W. (2014). Free-To-Play. Making Money From Games You Give Away. New Riders</a:t>
            </a:r>
            <a:br>
              <a:rPr lang="id-ID" sz="2400" dirty="0"/>
            </a:br>
            <a:r>
              <a:rPr lang="en-ID" sz="2400"/>
              <a:t>Chapter 3</a:t>
            </a:r>
            <a:br>
              <a:rPr lang="en-US" sz="2400" dirty="0"/>
            </a:br>
            <a:br>
              <a:rPr lang="en-US" sz="2400" dirty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Learning Objectives</a:t>
            </a:r>
            <a:endParaRPr lang="id-ID" dirty="0"/>
          </a:p>
        </p:txBody>
      </p:sp>
      <p:sp>
        <p:nvSpPr>
          <p:cNvPr id="9" name="Subjudul 8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7236296" cy="2633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800" dirty="0"/>
              <a:t>LO 1 : Apply best practices of mobile and web game development </a:t>
            </a:r>
          </a:p>
          <a:p>
            <a:pPr marL="0" indent="0">
              <a:buNone/>
            </a:pPr>
            <a:r>
              <a:rPr lang="en-ID" sz="1800" dirty="0"/>
              <a:t>LO 2 : Apply game design and marketing techniques to boost mobile game performance </a:t>
            </a:r>
          </a:p>
          <a:p>
            <a:pPr marL="0" indent="0">
              <a:buNone/>
            </a:pPr>
            <a:r>
              <a:rPr lang="en-ID" sz="1800" dirty="0"/>
              <a:t>LO 3 : Produce game in mobile and web platform </a:t>
            </a:r>
          </a:p>
          <a:p>
            <a:pPr marL="0" indent="0">
              <a:buNone/>
            </a:pPr>
            <a:r>
              <a:rPr lang="en-ID" sz="1800" dirty="0"/>
              <a:t>LO 4 : Design game monetization and business model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Judul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2400" dirty="0"/>
              <a:t>MONETIZATION? </a:t>
            </a:r>
          </a:p>
        </p:txBody>
      </p:sp>
      <p:pic>
        <p:nvPicPr>
          <p:cNvPr id="4" name="Gambar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8800" y="3124200"/>
            <a:ext cx="708097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5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ambar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2200" y="1637032"/>
            <a:ext cx="5786437" cy="469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1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905000" y="1524000"/>
            <a:ext cx="6837114" cy="792088"/>
          </a:xfrm>
        </p:spPr>
        <p:txBody>
          <a:bodyPr/>
          <a:lstStyle/>
          <a:p>
            <a:r>
              <a:rPr lang="en-ID" dirty="0"/>
              <a:t>The 4 C’s of IAP</a:t>
            </a:r>
          </a:p>
        </p:txBody>
      </p:sp>
      <p:pic>
        <p:nvPicPr>
          <p:cNvPr id="5" name="Gambar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5494" y="2514600"/>
            <a:ext cx="70961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6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905000" y="1524000"/>
            <a:ext cx="6837114" cy="792088"/>
          </a:xfrm>
        </p:spPr>
        <p:txBody>
          <a:bodyPr/>
          <a:lstStyle/>
          <a:p>
            <a:r>
              <a:rPr lang="en-ID" dirty="0"/>
              <a:t>The 4 C’s of IAP</a:t>
            </a:r>
          </a:p>
        </p:txBody>
      </p:sp>
      <p:pic>
        <p:nvPicPr>
          <p:cNvPr id="3" name="Gambar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6400" y="2590800"/>
            <a:ext cx="69627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7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905000" y="1524000"/>
            <a:ext cx="6837114" cy="792088"/>
          </a:xfrm>
        </p:spPr>
        <p:txBody>
          <a:bodyPr/>
          <a:lstStyle/>
          <a:p>
            <a:r>
              <a:rPr lang="en-ID" dirty="0"/>
              <a:t>The 4 C’s of IAP</a:t>
            </a:r>
          </a:p>
        </p:txBody>
      </p:sp>
      <p:pic>
        <p:nvPicPr>
          <p:cNvPr id="3" name="Gambar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6400" y="2514600"/>
            <a:ext cx="68103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2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905000" y="1524000"/>
            <a:ext cx="6837114" cy="792088"/>
          </a:xfrm>
        </p:spPr>
        <p:txBody>
          <a:bodyPr/>
          <a:lstStyle/>
          <a:p>
            <a:r>
              <a:rPr lang="en-ID" dirty="0"/>
              <a:t>The 4 C’s of IAP</a:t>
            </a:r>
          </a:p>
        </p:txBody>
      </p:sp>
      <p:pic>
        <p:nvPicPr>
          <p:cNvPr id="3" name="Gambar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8800" y="2743200"/>
            <a:ext cx="67437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38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0</TotalTime>
  <Words>172</Words>
  <Application>Microsoft Office PowerPoint</Application>
  <PresentationFormat>On-screen Show (4:3)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ＭＳ Ｐゴシック</vt:lpstr>
      <vt:lpstr>Arial</vt:lpstr>
      <vt:lpstr>Calibri</vt:lpstr>
      <vt:lpstr>Open Sans</vt:lpstr>
      <vt:lpstr>Template PPT 2015</vt:lpstr>
      <vt:lpstr>Mobile and Web  Game Monetization</vt:lpstr>
      <vt:lpstr>  These slides have been adapted from:   Dr Penny de Byl. 2014. Holistic Mobile Game Development with Unity. FOCAL. Burlington. ISBN:978-0415839235  Chapter 8  and   Luton, W. (2014). Free-To-Play. Making Money From Games You Give Away. New Riders Chapter 3  </vt:lpstr>
      <vt:lpstr>Learning Objectives</vt:lpstr>
      <vt:lpstr>MONETIZATION? </vt:lpstr>
      <vt:lpstr>PowerPoint Presentation</vt:lpstr>
      <vt:lpstr>The 4 C’s of IAP</vt:lpstr>
      <vt:lpstr>The 4 C’s of IAP</vt:lpstr>
      <vt:lpstr>The 4 C’s of IAP</vt:lpstr>
      <vt:lpstr>The 4 C’s of IAP</vt:lpstr>
      <vt:lpstr>Beyond IAPS</vt:lpstr>
      <vt:lpstr>Beyond IAPS</vt:lpstr>
      <vt:lpstr>Advertising</vt:lpstr>
      <vt:lpstr>Advertising</vt:lpstr>
      <vt:lpstr>Advertising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Dodick Zulaimi Sudirman</cp:lastModifiedBy>
  <cp:revision>33</cp:revision>
  <dcterms:created xsi:type="dcterms:W3CDTF">2015-05-04T03:33:03Z</dcterms:created>
  <dcterms:modified xsi:type="dcterms:W3CDTF">2018-07-30T05:26:50Z</dcterms:modified>
</cp:coreProperties>
</file>