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08D-A0B3-4D51-B2DF-7E3C7115067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A8FF-71EC-4982-BCB7-6226E58A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1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08D-A0B3-4D51-B2DF-7E3C7115067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A8FF-71EC-4982-BCB7-6226E58A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3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08D-A0B3-4D51-B2DF-7E3C7115067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A8FF-71EC-4982-BCB7-6226E58A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1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08D-A0B3-4D51-B2DF-7E3C7115067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A8FF-71EC-4982-BCB7-6226E58A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08D-A0B3-4D51-B2DF-7E3C7115067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A8FF-71EC-4982-BCB7-6226E58A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0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08D-A0B3-4D51-B2DF-7E3C7115067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A8FF-71EC-4982-BCB7-6226E58A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08D-A0B3-4D51-B2DF-7E3C7115067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A8FF-71EC-4982-BCB7-6226E58A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08D-A0B3-4D51-B2DF-7E3C7115067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A8FF-71EC-4982-BCB7-6226E58A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0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08D-A0B3-4D51-B2DF-7E3C7115067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A8FF-71EC-4982-BCB7-6226E58A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8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08D-A0B3-4D51-B2DF-7E3C7115067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A8FF-71EC-4982-BCB7-6226E58A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5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08D-A0B3-4D51-B2DF-7E3C7115067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A8FF-71EC-4982-BCB7-6226E58A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8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4708D-A0B3-4D51-B2DF-7E3C7115067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4A8FF-71EC-4982-BCB7-6226E58A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3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490" y="148048"/>
            <a:ext cx="7787287" cy="665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2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338137"/>
            <a:ext cx="3267075" cy="581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66700"/>
            <a:ext cx="2895600" cy="595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309563"/>
            <a:ext cx="3467100" cy="5867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08" y="1825625"/>
            <a:ext cx="352559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Ukuran</a:t>
            </a:r>
            <a:r>
              <a:rPr lang="en-US" dirty="0" smtClean="0"/>
              <a:t> 2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berakhir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dada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Lengan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ukurannya</a:t>
            </a:r>
            <a:r>
              <a:rPr lang="en-US" dirty="0" smtClean="0"/>
              <a:t> 1 </a:t>
            </a:r>
            <a:r>
              <a:rPr lang="en-US" dirty="0" err="1" smtClean="0"/>
              <a:t>kepala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6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487"/>
            <a:ext cx="2476500" cy="5753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514350"/>
            <a:ext cx="4029075" cy="579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850" y="390525"/>
            <a:ext cx="3486150" cy="59150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890" y="1825625"/>
            <a:ext cx="293638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Paha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betis</a:t>
            </a:r>
            <a:r>
              <a:rPr lang="en-US" dirty="0" smtClean="0"/>
              <a:t> </a:t>
            </a:r>
            <a:r>
              <a:rPr lang="en-US" dirty="0" err="1" smtClean="0"/>
              <a:t>berukuran</a:t>
            </a:r>
            <a:r>
              <a:rPr lang="en-US" dirty="0" smtClean="0"/>
              <a:t> 1 </a:t>
            </a:r>
            <a:r>
              <a:rPr lang="en-US" dirty="0" err="1" smtClean="0"/>
              <a:t>setengah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Sikut</a:t>
            </a:r>
            <a:r>
              <a:rPr lang="en-US" dirty="0" smtClean="0"/>
              <a:t> </a:t>
            </a:r>
            <a:r>
              <a:rPr lang="en-US" dirty="0" err="1" smtClean="0"/>
              <a:t>sejajar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pusar</a:t>
            </a:r>
            <a:r>
              <a:rPr lang="en-US" dirty="0" smtClean="0"/>
              <a:t>,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sepanjang</a:t>
            </a:r>
            <a:r>
              <a:rPr lang="en-US" dirty="0" smtClean="0"/>
              <a:t> </a:t>
            </a:r>
            <a:r>
              <a:rPr lang="en-US" dirty="0" err="1" smtClean="0"/>
              <a:t>selangkangan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3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2623" cy="4351338"/>
          </a:xfrm>
        </p:spPr>
        <p:txBody>
          <a:bodyPr/>
          <a:lstStyle/>
          <a:p>
            <a:r>
              <a:rPr lang="en-US" dirty="0" smtClean="0"/>
              <a:t>Yang </a:t>
            </a:r>
            <a:r>
              <a:rPr lang="en-US" dirty="0" err="1" smtClean="0"/>
              <a:t>memebedakan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r>
              <a:rPr lang="en-US" dirty="0" smtClean="0"/>
              <a:t> </a:t>
            </a:r>
            <a:r>
              <a:rPr lang="en-US" dirty="0" err="1" smtClean="0"/>
              <a:t>pria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Lebar</a:t>
            </a:r>
            <a:r>
              <a:rPr lang="en-US" dirty="0" smtClean="0"/>
              <a:t> </a:t>
            </a:r>
            <a:r>
              <a:rPr lang="en-US" dirty="0" err="1" smtClean="0"/>
              <a:t>bahu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pinggul</a:t>
            </a:r>
            <a:endParaRPr lang="en-US" dirty="0" smtClean="0"/>
          </a:p>
          <a:p>
            <a:pPr lvl="1"/>
            <a:r>
              <a:rPr lang="en-US" dirty="0" err="1" smtClean="0"/>
              <a:t>Pinggang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r>
              <a:rPr lang="en-US" dirty="0" smtClean="0"/>
              <a:t> </a:t>
            </a:r>
            <a:r>
              <a:rPr lang="en-US" dirty="0" err="1" smtClean="0"/>
              <a:t>lbh</a:t>
            </a:r>
            <a:r>
              <a:rPr lang="en-US" dirty="0" smtClean="0"/>
              <a:t> </a:t>
            </a:r>
            <a:r>
              <a:rPr lang="en-US" dirty="0" err="1" smtClean="0"/>
              <a:t>berlekuk</a:t>
            </a:r>
            <a:r>
              <a:rPr lang="en-US" dirty="0" smtClean="0"/>
              <a:t> disbanding </a:t>
            </a:r>
            <a:r>
              <a:rPr lang="en-US" dirty="0" err="1" smtClean="0"/>
              <a:t>pria</a:t>
            </a:r>
            <a:endParaRPr lang="en-US" dirty="0" smtClean="0"/>
          </a:p>
          <a:p>
            <a:pPr lvl="1"/>
            <a:r>
              <a:rPr lang="en-US" dirty="0" smtClean="0"/>
              <a:t>Paha </a:t>
            </a:r>
            <a:r>
              <a:rPr lang="en-US" dirty="0" err="1" smtClean="0"/>
              <a:t>dan</a:t>
            </a:r>
            <a:r>
              <a:rPr lang="en-US" dirty="0" smtClean="0"/>
              <a:t> dada</a:t>
            </a:r>
          </a:p>
          <a:p>
            <a:pPr lvl="1"/>
            <a:r>
              <a:rPr lang="en-US" dirty="0" err="1" smtClean="0"/>
              <a:t>Tubuh</a:t>
            </a:r>
            <a:r>
              <a:rPr lang="en-US" dirty="0" smtClean="0"/>
              <a:t> </a:t>
            </a:r>
            <a:r>
              <a:rPr lang="en-US" dirty="0" err="1" smtClean="0"/>
              <a:t>pria</a:t>
            </a:r>
            <a:r>
              <a:rPr lang="en-US" dirty="0" smtClean="0"/>
              <a:t> </a:t>
            </a:r>
            <a:r>
              <a:rPr lang="en-US" dirty="0" err="1" smtClean="0"/>
              <a:t>lbh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lbh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otot</a:t>
            </a:r>
            <a:endParaRPr lang="en-US" dirty="0" smtClean="0"/>
          </a:p>
          <a:p>
            <a:pPr lvl="1"/>
            <a:r>
              <a:rPr lang="en-US" dirty="0" err="1" smtClean="0"/>
              <a:t>Tubuh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r>
              <a:rPr lang="en-US" dirty="0" smtClean="0"/>
              <a:t> </a:t>
            </a:r>
            <a:r>
              <a:rPr lang="en-US" dirty="0" err="1" smtClean="0"/>
              <a:t>lbh</a:t>
            </a:r>
            <a:r>
              <a:rPr lang="en-US" dirty="0" smtClean="0"/>
              <a:t> </a:t>
            </a:r>
            <a:r>
              <a:rPr lang="en-US" dirty="0" err="1" smtClean="0"/>
              <a:t>empuk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curvy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823" y="1339537"/>
            <a:ext cx="2933700" cy="4591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523" y="1291912"/>
            <a:ext cx="33432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0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301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Pose, </a:t>
            </a:r>
            <a:r>
              <a:rPr lang="en-US" b="1" dirty="0" err="1" smtClean="0"/>
              <a:t>refrensi</a:t>
            </a:r>
            <a:r>
              <a:rPr lang="en-US" b="1" dirty="0" smtClean="0"/>
              <a:t> &amp; anatomy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678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76570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pose </a:t>
            </a:r>
            <a:r>
              <a:rPr lang="en-US" dirty="0" err="1" smtClean="0"/>
              <a:t>mula</a:t>
            </a:r>
            <a:r>
              <a:rPr lang="en-US" dirty="0" smtClean="0"/>
              <a:t> </a:t>
            </a:r>
            <a:r>
              <a:rPr lang="en-US" dirty="0" err="1" smtClean="0"/>
              <a:t>mula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di bantu </a:t>
            </a:r>
            <a:r>
              <a:rPr lang="en-US" dirty="0" err="1" smtClean="0"/>
              <a:t>dengan</a:t>
            </a:r>
            <a:r>
              <a:rPr lang="en-US" dirty="0" smtClean="0"/>
              <a:t> stickman,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lbh</a:t>
            </a:r>
            <a:r>
              <a:rPr lang="en-US" dirty="0" smtClean="0"/>
              <a:t> </a:t>
            </a:r>
            <a:r>
              <a:rPr lang="en-US" dirty="0" err="1" smtClean="0"/>
              <a:t>detil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jointnya</a:t>
            </a:r>
            <a:r>
              <a:rPr lang="en-US" dirty="0" smtClean="0"/>
              <a:t> (</a:t>
            </a:r>
            <a:r>
              <a:rPr lang="en-US" dirty="0" err="1" smtClean="0"/>
              <a:t>lengan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n </a:t>
            </a:r>
            <a:r>
              <a:rPr lang="en-US" dirty="0" err="1" smtClean="0"/>
              <a:t>bawah</a:t>
            </a:r>
            <a:r>
              <a:rPr lang="en-US" dirty="0" smtClean="0"/>
              <a:t>, </a:t>
            </a:r>
            <a:r>
              <a:rPr lang="en-US" dirty="0" err="1" smtClean="0"/>
              <a:t>paha</a:t>
            </a:r>
            <a:r>
              <a:rPr lang="en-US" dirty="0" smtClean="0"/>
              <a:t> n </a:t>
            </a:r>
            <a:r>
              <a:rPr lang="en-US" dirty="0" err="1" smtClean="0"/>
              <a:t>betis</a:t>
            </a:r>
            <a:r>
              <a:rPr lang="en-US" dirty="0" smtClean="0"/>
              <a:t>, </a:t>
            </a:r>
            <a:r>
              <a:rPr lang="en-US" dirty="0" err="1" smtClean="0"/>
              <a:t>bahu</a:t>
            </a:r>
            <a:r>
              <a:rPr lang="en-US" dirty="0" smtClean="0"/>
              <a:t>, </a:t>
            </a:r>
            <a:r>
              <a:rPr lang="en-US" dirty="0" err="1" smtClean="0"/>
              <a:t>pinggul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Hindari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lurus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pose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70" y="1825625"/>
            <a:ext cx="7332946" cy="45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3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Pose - </a:t>
            </a:r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59356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pose “orang duduk </a:t>
            </a:r>
            <a:r>
              <a:rPr lang="en-US" dirty="0" err="1" smtClean="0"/>
              <a:t>sambil</a:t>
            </a:r>
            <a:r>
              <a:rPr lang="en-US" dirty="0" smtClean="0"/>
              <a:t> </a:t>
            </a:r>
            <a:r>
              <a:rPr lang="en-US" dirty="0" err="1" smtClean="0"/>
              <a:t>memegang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bingung</a:t>
            </a:r>
            <a:r>
              <a:rPr lang="en-US" dirty="0" smtClean="0"/>
              <a:t> </a:t>
            </a:r>
            <a:r>
              <a:rPr lang="en-US" dirty="0" err="1" smtClean="0"/>
              <a:t>awal-awal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stickman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posenya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56" y="1223492"/>
            <a:ext cx="7376254" cy="530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8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711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Menggambar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kerangka</a:t>
            </a:r>
            <a:r>
              <a:rPr lang="en-US" sz="4000" dirty="0" smtClean="0"/>
              <a:t> Pose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331" y="132795"/>
            <a:ext cx="7357669" cy="67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kerangka</a:t>
            </a:r>
            <a:r>
              <a:rPr lang="en-US" dirty="0" smtClean="0"/>
              <a:t> pose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9227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r>
              <a:rPr lang="en-US" dirty="0" err="1" smtClean="0"/>
              <a:t>bada</a:t>
            </a:r>
            <a:r>
              <a:rPr lang="en-US" dirty="0" smtClean="0"/>
              <a:t> </a:t>
            </a:r>
            <a:r>
              <a:rPr lang="en-US" dirty="0" err="1" smtClean="0"/>
              <a:t>pria</a:t>
            </a:r>
            <a:r>
              <a:rPr lang="en-US" dirty="0" smtClean="0"/>
              <a:t>, </a:t>
            </a:r>
            <a:r>
              <a:rPr lang="en-US" dirty="0" err="1" smtClean="0"/>
              <a:t>lebar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bahu</a:t>
            </a:r>
            <a:r>
              <a:rPr lang="en-US" dirty="0" smtClean="0"/>
              <a:t> </a:t>
            </a:r>
            <a:r>
              <a:rPr lang="en-US" dirty="0" err="1" smtClean="0"/>
              <a:t>lbh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pinggul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bahu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pinggul</a:t>
            </a:r>
            <a:r>
              <a:rPr lang="en-US" dirty="0" smtClean="0"/>
              <a:t>, ATAU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pinggul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bahu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427" y="88004"/>
            <a:ext cx="5855500" cy="67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3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05766" cy="4351338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r>
              <a:rPr lang="en-US" dirty="0" smtClean="0"/>
              <a:t> </a:t>
            </a:r>
            <a:r>
              <a:rPr lang="en-US" dirty="0" err="1" smtClean="0"/>
              <a:t>pria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/>
              <a:t> </a:t>
            </a:r>
            <a:r>
              <a:rPr lang="en-US" dirty="0" smtClean="0"/>
              <a:t>pose.</a:t>
            </a:r>
          </a:p>
          <a:p>
            <a:endParaRPr lang="en-US" dirty="0"/>
          </a:p>
          <a:p>
            <a:r>
              <a:rPr lang="en-US" dirty="0" smtClean="0"/>
              <a:t>Anatomy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di </a:t>
            </a:r>
            <a:r>
              <a:rPr lang="en-US" dirty="0" err="1" smtClean="0"/>
              <a:t>bagian</a:t>
            </a:r>
            <a:r>
              <a:rPr lang="en-US" dirty="0" smtClean="0"/>
              <a:t> dada, </a:t>
            </a:r>
            <a:r>
              <a:rPr lang="en-US" dirty="0" err="1" smtClean="0"/>
              <a:t>paha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pinggul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1081087"/>
            <a:ext cx="3905250" cy="469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5" y="1027906"/>
            <a:ext cx="4124325" cy="47053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Anatomy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4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301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Cheat Sheet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160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Proporsi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43750" cy="4351338"/>
          </a:xfrm>
        </p:spPr>
        <p:txBody>
          <a:bodyPr/>
          <a:lstStyle/>
          <a:p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mendengar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1 </a:t>
            </a:r>
            <a:r>
              <a:rPr lang="en-US" dirty="0" err="1" smtClean="0"/>
              <a:t>kepala</a:t>
            </a:r>
            <a:r>
              <a:rPr lang="en-US" dirty="0" smtClean="0"/>
              <a:t>? </a:t>
            </a:r>
            <a:r>
              <a:rPr lang="en-US" dirty="0" err="1" smtClean="0"/>
              <a:t>Untuk</a:t>
            </a:r>
            <a:r>
              <a:rPr lang="en-US" dirty="0" smtClean="0"/>
              <a:t> cheat sheet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proporsi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r>
              <a:rPr lang="en-US" dirty="0" smtClean="0"/>
              <a:t> yang pas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50" y="365125"/>
            <a:ext cx="33718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2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239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Pose, refrensi &amp; anatomy</vt:lpstr>
      <vt:lpstr>Pose</vt:lpstr>
      <vt:lpstr>Pose - Contoh</vt:lpstr>
      <vt:lpstr>Menggambar kerangka Pose</vt:lpstr>
      <vt:lpstr>Menggambar  kerangka pose (2)</vt:lpstr>
      <vt:lpstr>Anatomy</vt:lpstr>
      <vt:lpstr>Cheat Sheet</vt:lpstr>
      <vt:lpstr>Proporsi</vt:lpstr>
      <vt:lpstr>PowerPoint Presentation</vt:lpstr>
      <vt:lpstr>PowerPoint Presentation</vt:lpstr>
      <vt:lpstr>Difference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agnes kyriel</dc:creator>
  <cp:lastModifiedBy>agnes kyriel</cp:lastModifiedBy>
  <cp:revision>8</cp:revision>
  <dcterms:created xsi:type="dcterms:W3CDTF">2018-10-16T07:43:55Z</dcterms:created>
  <dcterms:modified xsi:type="dcterms:W3CDTF">2018-10-16T08:45:49Z</dcterms:modified>
</cp:coreProperties>
</file>