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71" r:id="rId8"/>
    <p:sldId id="272" r:id="rId9"/>
    <p:sldId id="273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stagram.com/ourwear_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8sef06FRhs" TargetMode="External"/><Relationship Id="rId2" Type="http://schemas.openxmlformats.org/officeDocument/2006/relationships/hyperlink" Target="https://www.niagahoster.co.id/blog/marketing-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ettylittlething.us/the-edit/ambassado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Weekly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8310-4BF2-4195-8EA4-3399870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2" b="39402"/>
          <a:stretch/>
        </p:blipFill>
        <p:spPr>
          <a:xfrm>
            <a:off x="1524000" y="1263937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</a:t>
            </a:r>
            <a:r>
              <a:rPr lang="id-ID" dirty="0"/>
              <a:t>16 November 2020 – 5 Januari 2021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0A86-D5E8-4F30-B1D5-B97EDA0B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Melanjutkan </a:t>
            </a:r>
            <a:r>
              <a:rPr lang="id-ID" dirty="0" err="1"/>
              <a:t>coding</a:t>
            </a:r>
            <a:r>
              <a:rPr lang="id-ID" dirty="0"/>
              <a:t> bagian aplikasi</a:t>
            </a:r>
          </a:p>
          <a:p>
            <a:r>
              <a:rPr lang="id-ID" dirty="0"/>
              <a:t>Instagram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A50184-9852-4164-8E84-CAF62847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/>
              <a:t>Instagram </a:t>
            </a:r>
            <a:r>
              <a:rPr lang="id-ID" dirty="0" err="1"/>
              <a:t>new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40D360-7FBA-42EF-A342-867A2C0B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/>
              <a:t>New </a:t>
            </a:r>
            <a:r>
              <a:rPr lang="id-ID" dirty="0" err="1"/>
              <a:t>instagram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  <a:p>
            <a:r>
              <a:rPr lang="id-ID" dirty="0">
                <a:hlinkClick r:id="rId2"/>
              </a:rPr>
              <a:t>https://www.instagram.com/ourwear_id/</a:t>
            </a:r>
            <a:r>
              <a:rPr lang="id-ID" dirty="0"/>
              <a:t> </a:t>
            </a:r>
          </a:p>
          <a:p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06D4B9F-324E-416E-B718-4B75879C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52" y="609600"/>
            <a:ext cx="5027531" cy="26017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4FB8A9B-E9AD-4395-A724-1AC3073CC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79" y="3439020"/>
            <a:ext cx="502867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F5922D-20D8-4BCE-99DF-D552B2E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662ADA6-6F64-4D8A-B222-CE106766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item</a:t>
            </a:r>
          </a:p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list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items</a:t>
            </a:r>
            <a:r>
              <a:rPr lang="id-ID" dirty="0"/>
              <a:t> in </a:t>
            </a:r>
            <a:r>
              <a:rPr lang="id-ID" dirty="0" err="1"/>
              <a:t>draft</a:t>
            </a:r>
            <a:endParaRPr lang="id-ID" dirty="0"/>
          </a:p>
          <a:p>
            <a:r>
              <a:rPr lang="id-ID" dirty="0" err="1"/>
              <a:t>Draft</a:t>
            </a:r>
            <a:r>
              <a:rPr lang="id-ID" dirty="0"/>
              <a:t> item </a:t>
            </a:r>
            <a:r>
              <a:rPr lang="id-ID" dirty="0" err="1"/>
              <a:t>tile</a:t>
            </a:r>
            <a:r>
              <a:rPr lang="id-ID" dirty="0"/>
              <a:t> </a:t>
            </a:r>
            <a:r>
              <a:rPr lang="id-ID"/>
              <a:t>&amp; detail</a:t>
            </a:r>
            <a:endParaRPr lang="id-ID" dirty="0"/>
          </a:p>
        </p:txBody>
      </p:sp>
      <p:pic>
        <p:nvPicPr>
          <p:cNvPr id="11" name="Gambar 10" descr="Sebuah gambar berisi teks&#10;&#10;Deskripsi dibuat secara otomatis">
            <a:extLst>
              <a:ext uri="{FF2B5EF4-FFF2-40B4-BE49-F238E27FC236}">
                <a16:creationId xmlns:a16="http://schemas.microsoft.com/office/drawing/2014/main" id="{30F8BB7D-7F48-481F-A754-EA1ABF49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6" y="541510"/>
            <a:ext cx="2596281" cy="1025530"/>
          </a:xfrm>
          <a:prstGeom prst="rect">
            <a:avLst/>
          </a:prstGeom>
        </p:spPr>
      </p:pic>
      <p:pic>
        <p:nvPicPr>
          <p:cNvPr id="5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F2A16943-14BA-46B9-97AA-311E986E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7" y="541510"/>
            <a:ext cx="2596281" cy="1434445"/>
          </a:xfrm>
          <a:prstGeom prst="rect">
            <a:avLst/>
          </a:prstGeom>
        </p:spPr>
      </p:pic>
      <p:pic>
        <p:nvPicPr>
          <p:cNvPr id="9" name="Gambar 8" descr="Sebuah gambar berisi teks&#10;&#10;Deskripsi dibuat secara otomatis">
            <a:extLst>
              <a:ext uri="{FF2B5EF4-FFF2-40B4-BE49-F238E27FC236}">
                <a16:creationId xmlns:a16="http://schemas.microsoft.com/office/drawing/2014/main" id="{A1F760F8-9CA8-4036-8EE6-B5229AA13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1635649"/>
            <a:ext cx="2596283" cy="2128951"/>
          </a:xfrm>
          <a:prstGeom prst="rect">
            <a:avLst/>
          </a:prstGeom>
        </p:spPr>
      </p:pic>
      <p:pic>
        <p:nvPicPr>
          <p:cNvPr id="7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6C842973-DCF3-4ACC-BD89-E5F675DB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5" y="2038072"/>
            <a:ext cx="2596283" cy="1726528"/>
          </a:xfrm>
          <a:prstGeom prst="rect">
            <a:avLst/>
          </a:prstGeom>
        </p:spPr>
      </p:pic>
      <p:pic>
        <p:nvPicPr>
          <p:cNvPr id="13" name="Gambar 12" descr="Sebuah gambar berisi teks&#10;&#10;Deskripsi dibuat secara otomatis">
            <a:extLst>
              <a:ext uri="{FF2B5EF4-FFF2-40B4-BE49-F238E27FC236}">
                <a16:creationId xmlns:a16="http://schemas.microsoft.com/office/drawing/2014/main" id="{7182D3EE-E825-4B1C-ADEC-ED89A88F3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3833209"/>
            <a:ext cx="4289316" cy="23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4338CC-0928-4AA4-AF6D-8DCAFAE1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E57AF8F-EC5B-4D8F-8091-8B46D2DA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Beberapa </a:t>
            </a:r>
            <a:r>
              <a:rPr lang="id-ID" dirty="0" err="1"/>
              <a:t>Screenshot</a:t>
            </a:r>
            <a:r>
              <a:rPr lang="id-ID" dirty="0"/>
              <a:t> aplikasi</a:t>
            </a:r>
          </a:p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6F80AD0-8609-4708-96A5-A08A44C9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245341"/>
            <a:ext cx="1275966" cy="283547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036DBFD-97BE-4D49-B60B-E23C6C788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6" y="245341"/>
            <a:ext cx="1275966" cy="283547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B91A0459-25CB-4B7B-87E5-0D7E1F60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34" y="3445079"/>
            <a:ext cx="1275966" cy="2835479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9584A152-F692-4D25-8693-D7DA33C50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3445079"/>
            <a:ext cx="1275966" cy="2835479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24679D6C-1021-47AD-A6EF-C550E1C89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84" y="245341"/>
            <a:ext cx="1275966" cy="2835479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7DB3EDA1-AF38-4502-8A61-DEDE24458B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84" y="3445079"/>
            <a:ext cx="1275966" cy="28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5D86BB-E748-4AA0-B14A-1C9B66CD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Hal lain (dari berbagai ruang diskusi)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BE2480-EE3C-4D70-B094-BE580475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Pembahasan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chip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[5:16 PM]- Pembahasan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endorsment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[5:18 PM]- Pembahasan Target 2021</a:t>
            </a: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[5:18 PM]- Instagram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Adsense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[5:19 PM]- Ketemu vendor yang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udh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punya nama</a:t>
            </a: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[5:20 PM]- 2021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company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profile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xd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: - cara orang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tau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barang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cara tambah uang di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quick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biasa</a:t>
            </a:r>
          </a:p>
          <a:p>
            <a:r>
              <a:rPr lang="id-ID" dirty="0">
                <a:hlinkClick r:id="rId2"/>
              </a:rPr>
              <a:t>https://www.niagahoster.co.id/blog/marketing-tools/</a:t>
            </a:r>
            <a:r>
              <a:rPr lang="id-ID" dirty="0"/>
              <a:t> </a:t>
            </a:r>
          </a:p>
          <a:p>
            <a:r>
              <a:rPr lang="id-ID" dirty="0">
                <a:hlinkClick r:id="rId3"/>
              </a:rPr>
              <a:t>https://www.youtube.com/watch?v=H8sef06FRhs</a:t>
            </a:r>
            <a:r>
              <a:rPr lang="id-ID" dirty="0"/>
              <a:t> </a:t>
            </a:r>
          </a:p>
          <a:p>
            <a:r>
              <a:rPr lang="id-ID" dirty="0">
                <a:hlinkClick r:id="rId4"/>
              </a:rPr>
              <a:t>https://www.prettylittlething.us/the-edit/ambassadors</a:t>
            </a:r>
            <a:r>
              <a:rPr lang="id-ID" dirty="0"/>
              <a:t> </a:t>
            </a:r>
          </a:p>
          <a:p>
            <a:r>
              <a:rPr lang="id-ID" dirty="0"/>
              <a:t>https://www.prettylittlething.com/about</a:t>
            </a:r>
          </a:p>
        </p:txBody>
      </p:sp>
    </p:spTree>
    <p:extLst>
      <p:ext uri="{BB962C8B-B14F-4D97-AF65-F5344CB8AC3E}">
        <p14:creationId xmlns:p14="http://schemas.microsoft.com/office/powerpoint/2010/main" val="121179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4239F0-3949-4869-AE25-F0A008C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Doing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6E40C28-1F00-4BD8-A60E-4B9D247B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Syarat Ketentuan</a:t>
            </a:r>
          </a:p>
          <a:p>
            <a:r>
              <a:rPr lang="id-ID" dirty="0" err="1"/>
              <a:t>About</a:t>
            </a:r>
            <a:r>
              <a:rPr lang="id-ID" dirty="0"/>
              <a:t> Us</a:t>
            </a:r>
          </a:p>
          <a:p>
            <a:r>
              <a:rPr lang="id-ID" dirty="0"/>
              <a:t>Kebijakan Privasi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trade</a:t>
            </a:r>
            <a:endParaRPr lang="id-ID" dirty="0"/>
          </a:p>
          <a:p>
            <a:r>
              <a:rPr lang="id-ID" dirty="0"/>
              <a:t>XD akun</a:t>
            </a:r>
          </a:p>
          <a:p>
            <a:r>
              <a:rPr lang="id-ID" dirty="0" err="1"/>
              <a:t>App</a:t>
            </a:r>
            <a:r>
              <a:rPr lang="id-ID" dirty="0"/>
              <a:t> </a:t>
            </a:r>
            <a:r>
              <a:rPr lang="id-ID" dirty="0" err="1"/>
              <a:t>dev</a:t>
            </a:r>
            <a:endParaRPr lang="id-ID" dirty="0"/>
          </a:p>
          <a:p>
            <a:r>
              <a:rPr lang="id-ID" dirty="0" err="1"/>
              <a:t>Feed</a:t>
            </a:r>
            <a:r>
              <a:rPr lang="id-ID" dirty="0"/>
              <a:t> </a:t>
            </a:r>
            <a:r>
              <a:rPr lang="id-ID" dirty="0" err="1"/>
              <a:t>instagram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550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2049-9EDA-40D8-9C84-F969F1D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721895"/>
          </a:xfrm>
        </p:spPr>
        <p:txBody>
          <a:bodyPr/>
          <a:lstStyle/>
          <a:p>
            <a:r>
              <a:rPr lang="id-ID" dirty="0"/>
              <a:t>To </a:t>
            </a:r>
            <a:r>
              <a:rPr lang="id-ID" dirty="0" err="1"/>
              <a:t>do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743-02E8-425E-86E8-FB81DC84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/>
          <a:lstStyle/>
          <a:p>
            <a:r>
              <a:rPr lang="id-ID" dirty="0" err="1"/>
              <a:t>Payment</a:t>
            </a:r>
            <a:endParaRPr lang="id-ID" dirty="0"/>
          </a:p>
          <a:p>
            <a:r>
              <a:rPr lang="id-ID" dirty="0" err="1"/>
              <a:t>Packaging</a:t>
            </a:r>
            <a:endParaRPr lang="id-ID" dirty="0"/>
          </a:p>
          <a:p>
            <a:r>
              <a:rPr lang="id-ID" dirty="0"/>
              <a:t>Proses Bisnis langganan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rent</a:t>
            </a:r>
            <a:endParaRPr lang="id-ID" dirty="0"/>
          </a:p>
          <a:p>
            <a:r>
              <a:rPr lang="id-ID" dirty="0" err="1"/>
              <a:t>Copywriting</a:t>
            </a:r>
            <a:endParaRPr lang="id-ID" dirty="0"/>
          </a:p>
          <a:p>
            <a:r>
              <a:rPr lang="id-ID" dirty="0"/>
              <a:t>Vendor </a:t>
            </a:r>
            <a:r>
              <a:rPr lang="id-ID" dirty="0" err="1"/>
              <a:t>clothing</a:t>
            </a:r>
            <a:r>
              <a:rPr lang="id-ID" dirty="0"/>
              <a:t> &amp; </a:t>
            </a:r>
            <a:r>
              <a:rPr lang="id-ID" dirty="0" err="1"/>
              <a:t>Laundry</a:t>
            </a:r>
            <a:endParaRPr lang="id-ID" dirty="0"/>
          </a:p>
          <a:p>
            <a:r>
              <a:rPr lang="id-ID" dirty="0" err="1"/>
              <a:t>Chip</a:t>
            </a:r>
            <a:r>
              <a:rPr lang="id-ID" dirty="0"/>
              <a:t> &amp; </a:t>
            </a:r>
            <a:r>
              <a:rPr lang="id-ID" dirty="0" err="1"/>
              <a:t>Scanner</a:t>
            </a:r>
            <a:r>
              <a:rPr lang="id-ID" dirty="0"/>
              <a:t> </a:t>
            </a:r>
            <a:r>
              <a:rPr lang="id-ID" dirty="0" err="1"/>
              <a:t>tracking</a:t>
            </a:r>
            <a:endParaRPr lang="id-ID" dirty="0"/>
          </a:p>
          <a:p>
            <a:r>
              <a:rPr lang="id-ID" dirty="0"/>
              <a:t>XD penarikan saldo</a:t>
            </a:r>
          </a:p>
          <a:p>
            <a:r>
              <a:rPr lang="id-ID" dirty="0"/>
              <a:t>XD tukar tambah uang dalam </a:t>
            </a:r>
            <a:r>
              <a:rPr lang="id-ID" dirty="0" err="1"/>
              <a:t>trade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3671343AF8F41A1AAD17493FE9F87" ma:contentTypeVersion="7" ma:contentTypeDescription="Create a new document." ma:contentTypeScope="" ma:versionID="b764abed75c46097a7658d95d6d0efcc">
  <xsd:schema xmlns:xsd="http://www.w3.org/2001/XMLSchema" xmlns:xs="http://www.w3.org/2001/XMLSchema" xmlns:p="http://schemas.microsoft.com/office/2006/metadata/properties" xmlns:ns2="2152d0fa-d006-4562-870d-16af17b21579" targetNamespace="http://schemas.microsoft.com/office/2006/metadata/properties" ma:root="true" ma:fieldsID="5bcd6043779fa53e6a34d3ef355a2307" ns2:_="">
    <xsd:import namespace="2152d0fa-d006-4562-870d-16af17b21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2d0fa-d006-4562-870d-16af17b21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5BFFE-FCAE-4894-8497-22C3845704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1BB09-2B7A-4711-A249-517BAA4B29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83889-EE53-45D0-8907-C0C2A1D8C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2d0fa-d006-4562-870d-16af17b21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220</Words>
  <Application>Microsoft Office PowerPoint</Application>
  <PresentationFormat>Layar Lebar</PresentationFormat>
  <Paragraphs>47</Paragraphs>
  <Slides>8</Slides>
  <Notes>0</Notes>
  <HiddenSlides>2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3" baseType="lpstr">
      <vt:lpstr>Arial</vt:lpstr>
      <vt:lpstr>inherit</vt:lpstr>
      <vt:lpstr>Trebuchet MS</vt:lpstr>
      <vt:lpstr>Wingdings 3</vt:lpstr>
      <vt:lpstr>Facet</vt:lpstr>
      <vt:lpstr>Presentasi PowerPoint</vt:lpstr>
      <vt:lpstr>Progress 16 November 2020 – 5 Januari 2021</vt:lpstr>
      <vt:lpstr>Instagram new post</vt:lpstr>
      <vt:lpstr>App</vt:lpstr>
      <vt:lpstr>App</vt:lpstr>
      <vt:lpstr>Hal lain (dari berbagai ruang diskusi)</vt:lpstr>
      <vt:lpstr>Doing Trello</vt:lpstr>
      <vt:lpstr>To do 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6</cp:revision>
  <dcterms:created xsi:type="dcterms:W3CDTF">2020-12-21T15:25:33Z</dcterms:created>
  <dcterms:modified xsi:type="dcterms:W3CDTF">2021-01-04T14:23:42Z</dcterms:modified>
</cp:coreProperties>
</file>