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3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7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4A65D55-7E2D-4A21-B355-917D3C6F3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3358"/>
            <a:ext cx="1861854" cy="717514"/>
            <a:chOff x="0" y="604259"/>
            <a:chExt cx="1861854" cy="717514"/>
          </a:xfrm>
          <a:solidFill>
            <a:srgbClr val="FFFFFF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A201F19-7159-4094-8E86-FB37042CA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2293196-6E77-47A6-96F5-EA7F6731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6D18EEF-8F13-4130-9A08-EE7506D26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3358"/>
            <a:ext cx="1861854" cy="717514"/>
            <a:chOff x="0" y="604259"/>
            <a:chExt cx="1861854" cy="717514"/>
          </a:xfrm>
          <a:solidFill>
            <a:schemeClr val="tx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0E56837-48C9-43B2-A327-7061B24F8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E6BFB4D-33E5-439D-AF2A-9AC3489DF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ED9932C-1856-4003-881F-BE9632CBA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42" y="1189602"/>
            <a:ext cx="4965868" cy="4724821"/>
            <a:chOff x="1674895" y="1345036"/>
            <a:chExt cx="5428610" cy="421093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6FC8D47-D411-4ADB-B299-7A75669DB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56C1948-4CDF-4547-A487-7EC70D383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F559C00-FBCE-4548-8AEC-2383BAB3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1"/>
            <a:ext cx="4860256" cy="472773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48A9F-2B81-4590-B886-949FFDB32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043" y="3581400"/>
            <a:ext cx="4654182" cy="2128152"/>
          </a:xfrm>
        </p:spPr>
        <p:txBody>
          <a:bodyPr>
            <a:normAutofit lnSpcReduction="10000"/>
          </a:bodyPr>
          <a:lstStyle/>
          <a:p>
            <a:pPr algn="l"/>
            <a:r>
              <a:rPr lang="en-ID" spc="0" dirty="0" err="1">
                <a:latin typeface="Abadi" panose="020B0604020104020204" pitchFamily="34" charset="0"/>
              </a:rPr>
              <a:t>Pengertian</a:t>
            </a:r>
            <a:r>
              <a:rPr lang="en-ID" spc="0" dirty="0">
                <a:latin typeface="Abadi" panose="020B0604020104020204" pitchFamily="34" charset="0"/>
              </a:rPr>
              <a:t> </a:t>
            </a:r>
            <a:r>
              <a:rPr lang="en-ID" spc="0" dirty="0" err="1">
                <a:latin typeface="Abadi" panose="020B0604020104020204" pitchFamily="34" charset="0"/>
              </a:rPr>
              <a:t>Tuhan</a:t>
            </a:r>
            <a:endParaRPr lang="en-ID" spc="0" dirty="0">
              <a:latin typeface="Abadi" panose="020B0604020104020204" pitchFamily="34" charset="0"/>
            </a:endParaRPr>
          </a:p>
          <a:p>
            <a:pPr algn="l"/>
            <a:r>
              <a:rPr lang="en-ID" spc="0" dirty="0" err="1">
                <a:latin typeface="Abadi" panose="020B0604020104020204" pitchFamily="34" charset="0"/>
              </a:rPr>
              <a:t>Makna</a:t>
            </a:r>
            <a:r>
              <a:rPr lang="en-ID" spc="0" dirty="0">
                <a:latin typeface="Abadi" panose="020B0604020104020204" pitchFamily="34" charset="0"/>
              </a:rPr>
              <a:t> </a:t>
            </a:r>
            <a:r>
              <a:rPr lang="en-ID" spc="0" dirty="0" err="1">
                <a:latin typeface="Abadi" panose="020B0604020104020204" pitchFamily="34" charset="0"/>
              </a:rPr>
              <a:t>Ketuhanan</a:t>
            </a:r>
            <a:r>
              <a:rPr lang="en-ID" spc="0" dirty="0">
                <a:latin typeface="Abadi" panose="020B0604020104020204" pitchFamily="34" charset="0"/>
              </a:rPr>
              <a:t> yang </a:t>
            </a:r>
            <a:r>
              <a:rPr lang="en-ID" spc="0" dirty="0" err="1">
                <a:latin typeface="Abadi" panose="020B0604020104020204" pitchFamily="34" charset="0"/>
              </a:rPr>
              <a:t>Mahaesa</a:t>
            </a:r>
            <a:endParaRPr lang="en-ID" spc="0" dirty="0">
              <a:latin typeface="Abadi" panose="020B0604020104020204" pitchFamily="34" charset="0"/>
            </a:endParaRPr>
          </a:p>
          <a:p>
            <a:pPr algn="l"/>
            <a:r>
              <a:rPr lang="en-ID" spc="0" dirty="0" err="1">
                <a:latin typeface="Abadi" panose="020B0604020104020204" pitchFamily="34" charset="0"/>
              </a:rPr>
              <a:t>Berbagai</a:t>
            </a:r>
            <a:r>
              <a:rPr lang="en-ID" spc="0" dirty="0">
                <a:latin typeface="Abadi" panose="020B0604020104020204" pitchFamily="34" charset="0"/>
              </a:rPr>
              <a:t> </a:t>
            </a:r>
            <a:r>
              <a:rPr lang="en-ID" spc="0" dirty="0" err="1">
                <a:latin typeface="Abadi" panose="020B0604020104020204" pitchFamily="34" charset="0"/>
              </a:rPr>
              <a:t>macam</a:t>
            </a:r>
            <a:r>
              <a:rPr lang="en-ID" spc="0" dirty="0">
                <a:latin typeface="Abadi" panose="020B0604020104020204" pitchFamily="34" charset="0"/>
              </a:rPr>
              <a:t> </a:t>
            </a:r>
            <a:r>
              <a:rPr lang="en-ID" spc="0" dirty="0" err="1">
                <a:latin typeface="Abadi" panose="020B0604020104020204" pitchFamily="34" charset="0"/>
              </a:rPr>
              <a:t>kepercayaan</a:t>
            </a:r>
            <a:r>
              <a:rPr lang="en-ID" spc="0" dirty="0">
                <a:latin typeface="Abadi" panose="020B0604020104020204" pitchFamily="34" charset="0"/>
              </a:rPr>
              <a:t> </a:t>
            </a:r>
            <a:r>
              <a:rPr lang="en-ID" spc="0" dirty="0" err="1">
                <a:latin typeface="Abadi" panose="020B0604020104020204" pitchFamily="34" charset="0"/>
              </a:rPr>
              <a:t>terhadap</a:t>
            </a:r>
            <a:r>
              <a:rPr lang="en-ID" spc="0" dirty="0">
                <a:latin typeface="Abadi" panose="020B0604020104020204" pitchFamily="34" charset="0"/>
              </a:rPr>
              <a:t> </a:t>
            </a:r>
            <a:r>
              <a:rPr lang="en-ID" spc="0" dirty="0" err="1">
                <a:latin typeface="Abadi" panose="020B0604020104020204" pitchFamily="34" charset="0"/>
              </a:rPr>
              <a:t>Tuhan</a:t>
            </a:r>
            <a:endParaRPr lang="en-ID" spc="0" dirty="0">
              <a:latin typeface="Abadi" panose="020B0604020104020204" pitchFamily="34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EFEAA38-170A-444D-B0F3-99624FA9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66C5E0C-C82F-41AC-864E-919DB778F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E1929A1-D7FF-4E85-AA19-59CA57DFF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C9707BA-98EC-4E12-B9E9-93CB8F65C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person with a sunset in the background&#10;&#10;Description automatically generated">
            <a:extLst>
              <a:ext uri="{FF2B5EF4-FFF2-40B4-BE49-F238E27FC236}">
                <a16:creationId xmlns:a16="http://schemas.microsoft.com/office/drawing/2014/main" id="{51074EA0-4E5E-45E7-B7F6-4FE511FCA4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" r="16191" b="-1"/>
          <a:stretch/>
        </p:blipFill>
        <p:spPr>
          <a:xfrm>
            <a:off x="6096000" y="2183788"/>
            <a:ext cx="4427412" cy="2490423"/>
          </a:xfrm>
          <a:prstGeom prst="rect">
            <a:avLst/>
          </a:prstGeom>
          <a:ln w="28575">
            <a:noFill/>
          </a:ln>
        </p:spPr>
      </p:pic>
      <p:grpSp>
        <p:nvGrpSpPr>
          <p:cNvPr id="55" name="Graphic 185">
            <a:extLst>
              <a:ext uri="{FF2B5EF4-FFF2-40B4-BE49-F238E27FC236}">
                <a16:creationId xmlns:a16="http://schemas.microsoft.com/office/drawing/2014/main" id="{AF7AF31A-E7AD-47BE-BF07-BBF9445B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B260D71-DC39-4EDA-B2B7-A45DEC35B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1A20C7E-F01D-42BF-81EB-0033D3DD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39C29E-3001-4BA8-AC0B-02C4F8757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AAC9EA6-D622-41C1-A7E6-D6A1695A5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617534-D02E-4AA2-BE57-43FAFDCCE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5356DBE-4E27-40C3-A681-7EE084DEFF59}"/>
              </a:ext>
            </a:extLst>
          </p:cNvPr>
          <p:cNvSpPr txBox="1"/>
          <p:nvPr/>
        </p:nvSpPr>
        <p:spPr>
          <a:xfrm>
            <a:off x="657225" y="1345036"/>
            <a:ext cx="46541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 1 :</a:t>
            </a:r>
          </a:p>
          <a:p>
            <a:r>
              <a:rPr lang="en-ID" sz="1600" dirty="0"/>
              <a:t>RAVENDRA ABAD SUTANTRA – 1901529125 – 01</a:t>
            </a:r>
            <a:endParaRPr lang="en-US" sz="1600" dirty="0"/>
          </a:p>
          <a:p>
            <a:r>
              <a:rPr lang="en-ID" sz="1600" dirty="0"/>
              <a:t>MUHAMMAD RAFID MUQSITH – 2001592353 – 02</a:t>
            </a:r>
          </a:p>
          <a:p>
            <a:r>
              <a:rPr lang="en-ID" sz="1600" dirty="0"/>
              <a:t>JOEL ROBERT JUSTIAWAN – 2101629672 – 03</a:t>
            </a:r>
          </a:p>
          <a:p>
            <a:r>
              <a:rPr lang="en-ID" sz="1600" dirty="0"/>
              <a:t>FARIS NASHIRUDDIN PRADIATMA – 2101632036 – 04</a:t>
            </a:r>
          </a:p>
          <a:p>
            <a:r>
              <a:rPr lang="en-ID" sz="1600" dirty="0"/>
              <a:t>VERICA CORNELIA – 2101681290 - 05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1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doll, toy, bunch, drawing&#10;&#10;Description automatically generated">
            <a:extLst>
              <a:ext uri="{FF2B5EF4-FFF2-40B4-BE49-F238E27FC236}">
                <a16:creationId xmlns:a16="http://schemas.microsoft.com/office/drawing/2014/main" id="{E5677C16-0509-4570-AEB7-CDC3452BB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" r="7829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51" name="Rectangle 11">
            <a:extLst>
              <a:ext uri="{FF2B5EF4-FFF2-40B4-BE49-F238E27FC236}">
                <a16:creationId xmlns:a16="http://schemas.microsoft.com/office/drawing/2014/main" id="{DDA28611-3C49-4908-AE9E-F37B2713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13">
            <a:extLst>
              <a:ext uri="{FF2B5EF4-FFF2-40B4-BE49-F238E27FC236}">
                <a16:creationId xmlns:a16="http://schemas.microsoft.com/office/drawing/2014/main" id="{C66D63E6-0ECD-4AC2-8C8E-C6EFA54A3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15">
            <a:extLst>
              <a:ext uri="{FF2B5EF4-FFF2-40B4-BE49-F238E27FC236}">
                <a16:creationId xmlns:a16="http://schemas.microsoft.com/office/drawing/2014/main" id="{2C49298F-FE84-4637-A2D4-B110A653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4" name="Rectangle 17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973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19">
            <a:extLst>
              <a:ext uri="{FF2B5EF4-FFF2-40B4-BE49-F238E27FC236}">
                <a16:creationId xmlns:a16="http://schemas.microsoft.com/office/drawing/2014/main" id="{287DFBF2-49F6-42E9-A0A3-263E1B29E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973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6" name="Rectangle 2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578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86555-A09E-4B78-9720-8644A93B2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928" y="1006404"/>
            <a:ext cx="4184101" cy="1664877"/>
          </a:xfrm>
        </p:spPr>
        <p:txBody>
          <a:bodyPr>
            <a:normAutofit/>
          </a:bodyPr>
          <a:lstStyle/>
          <a:p>
            <a:r>
              <a:rPr lang="en-US" sz="3600" spc="0" dirty="0" err="1"/>
              <a:t>Berbagai</a:t>
            </a:r>
            <a:r>
              <a:rPr lang="en-US" sz="3600" spc="0" dirty="0"/>
              <a:t> </a:t>
            </a:r>
            <a:r>
              <a:rPr lang="en-US" sz="3600" spc="0" dirty="0" err="1"/>
              <a:t>macam</a:t>
            </a:r>
            <a:r>
              <a:rPr lang="en-US" sz="3600" spc="0" dirty="0"/>
              <a:t> </a:t>
            </a:r>
            <a:r>
              <a:rPr lang="en-US" sz="3600" spc="0" dirty="0" err="1"/>
              <a:t>kepercayaan</a:t>
            </a:r>
            <a:r>
              <a:rPr lang="en-US" sz="3600" spc="0" dirty="0"/>
              <a:t>  </a:t>
            </a:r>
            <a:r>
              <a:rPr lang="en-US" sz="3600" spc="0" dirty="0" err="1"/>
              <a:t>terhadap</a:t>
            </a:r>
            <a:r>
              <a:rPr lang="en-US" sz="3600" spc="0" dirty="0"/>
              <a:t> </a:t>
            </a:r>
            <a:r>
              <a:rPr lang="en-US" sz="3600" spc="0" dirty="0" err="1"/>
              <a:t>tuhan</a:t>
            </a:r>
            <a:endParaRPr lang="en-ID" sz="3600" spc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26D53-8524-4AB1-8B70-5B2FC3937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928" y="2671281"/>
            <a:ext cx="4184101" cy="1814785"/>
          </a:xfrm>
        </p:spPr>
        <p:txBody>
          <a:bodyPr>
            <a:normAutofit/>
          </a:bodyPr>
          <a:lstStyle/>
          <a:p>
            <a:pPr algn="l"/>
            <a:r>
              <a:rPr lang="en-US" sz="1200" b="1" cap="none" spc="0" dirty="0" err="1"/>
              <a:t>Jenis</a:t>
            </a:r>
            <a:r>
              <a:rPr lang="en-US" sz="1200" b="1" cap="none" spc="0" dirty="0"/>
              <a:t> </a:t>
            </a:r>
            <a:r>
              <a:rPr lang="en-US" sz="1200" b="1" cap="none" spc="0" dirty="0" err="1"/>
              <a:t>Kepercayaan</a:t>
            </a:r>
            <a:r>
              <a:rPr lang="en-US" sz="1200" b="1" cap="none" spc="0" dirty="0"/>
              <a:t> </a:t>
            </a:r>
            <a:r>
              <a:rPr lang="en-US" sz="1200" b="1" cap="none" spc="0" dirty="0" err="1"/>
              <a:t>Manusia</a:t>
            </a:r>
            <a:r>
              <a:rPr lang="en-US" sz="1200" b="1" cap="none" spc="0" dirty="0"/>
              <a:t> </a:t>
            </a:r>
            <a:r>
              <a:rPr lang="en-US" sz="1200" b="1" cap="none" spc="0" dirty="0" err="1"/>
              <a:t>kepada</a:t>
            </a:r>
            <a:r>
              <a:rPr lang="en-US" sz="1200" b="1" cap="none" spc="0" dirty="0"/>
              <a:t> </a:t>
            </a:r>
            <a:r>
              <a:rPr lang="en-US" sz="1200" b="1" cap="none" spc="0" dirty="0" err="1"/>
              <a:t>Tuhan</a:t>
            </a:r>
            <a:endParaRPr lang="en-US" sz="1200" b="1" cap="none" spc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cap="none" spc="0" dirty="0" err="1"/>
              <a:t>Teologi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memiliki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makna</a:t>
            </a:r>
            <a:r>
              <a:rPr lang="en-US" sz="1200" cap="none" spc="0" dirty="0"/>
              <a:t> yang </a:t>
            </a:r>
            <a:r>
              <a:rPr lang="en-US" sz="1200" cap="none" spc="0" dirty="0" err="1"/>
              <a:t>sangat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luas</a:t>
            </a:r>
            <a:r>
              <a:rPr lang="en-US" sz="1200" cap="none" spc="0" dirty="0"/>
              <a:t> dan </a:t>
            </a:r>
            <a:r>
              <a:rPr lang="en-US" sz="1200" cap="none" spc="0" dirty="0" err="1"/>
              <a:t>dalam</a:t>
            </a:r>
            <a:r>
              <a:rPr lang="en-US" sz="1200" cap="none" spc="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cap="none" spc="0" dirty="0" err="1"/>
              <a:t>Pembicaraan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tentang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Tuhan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merupakan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pembicaraan</a:t>
            </a:r>
            <a:r>
              <a:rPr lang="en-US" sz="1200" cap="none" spc="0" dirty="0"/>
              <a:t> yang menyedot </a:t>
            </a:r>
            <a:r>
              <a:rPr lang="en-US" sz="1200" cap="none" spc="0" dirty="0" err="1"/>
              <a:t>pemikiran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manusia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sejak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jaman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dahulu</a:t>
            </a:r>
            <a:r>
              <a:rPr lang="en-US" sz="1200" cap="none" spc="0" dirty="0"/>
              <a:t> kala. </a:t>
            </a:r>
            <a:r>
              <a:rPr lang="en-US" sz="1200" cap="none" spc="0" dirty="0" err="1"/>
              <a:t>Manusia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senantiasa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bertanya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tentang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siapa</a:t>
            </a:r>
            <a:r>
              <a:rPr lang="en-US" sz="1200" cap="none" spc="0" dirty="0"/>
              <a:t> di </a:t>
            </a:r>
            <a:r>
              <a:rPr lang="en-US" sz="1200" cap="none" spc="0" dirty="0" err="1"/>
              <a:t>balik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adanya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alam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semesta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ini</a:t>
            </a:r>
            <a:r>
              <a:rPr lang="en-US" sz="1200" cap="none" spc="0" dirty="0"/>
              <a:t>. </a:t>
            </a:r>
            <a:r>
              <a:rPr lang="en-US" sz="1200" cap="none" spc="0" dirty="0" err="1"/>
              <a:t>Namun</a:t>
            </a:r>
            <a:r>
              <a:rPr lang="en-US" sz="1200" cap="none" spc="0" dirty="0"/>
              <a:t>, </a:t>
            </a:r>
            <a:r>
              <a:rPr lang="en-US" sz="1200" cap="none" spc="0" dirty="0" err="1"/>
              <a:t>kepercayaan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kepada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adanya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Tuhan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berbeda</a:t>
            </a:r>
            <a:r>
              <a:rPr lang="en-US" sz="1200" cap="none" spc="0" dirty="0"/>
              <a:t> – </a:t>
            </a:r>
            <a:r>
              <a:rPr lang="en-US" sz="1200" cap="none" spc="0" dirty="0" err="1"/>
              <a:t>beda</a:t>
            </a:r>
            <a:r>
              <a:rPr lang="en-US" sz="1200" cap="none" spc="0" dirty="0"/>
              <a:t>. Hal </a:t>
            </a:r>
            <a:r>
              <a:rPr lang="en-US" sz="1200" cap="none" spc="0" dirty="0" err="1"/>
              <a:t>ini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disebabkan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karena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perbedaan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tingkat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kemampuan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akal</a:t>
            </a:r>
            <a:r>
              <a:rPr lang="en-US" sz="1200" cap="none" spc="0" dirty="0"/>
              <a:t> </a:t>
            </a:r>
            <a:r>
              <a:rPr lang="en-US" sz="1200" cap="none" spc="0" dirty="0" err="1"/>
              <a:t>manusia</a:t>
            </a:r>
            <a:r>
              <a:rPr lang="en-US" sz="1200" cap="none" spc="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8EA3CE-684E-437D-8BD1-01A931D5D20B}"/>
              </a:ext>
            </a:extLst>
          </p:cNvPr>
          <p:cNvSpPr/>
          <p:nvPr/>
        </p:nvSpPr>
        <p:spPr>
          <a:xfrm>
            <a:off x="7360128" y="6426981"/>
            <a:ext cx="5142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FARIS NASHIRUDDIN PRADIATMA – 2101632036 – 04</a:t>
            </a:r>
          </a:p>
        </p:txBody>
      </p:sp>
    </p:spTree>
    <p:extLst>
      <p:ext uri="{BB962C8B-B14F-4D97-AF65-F5344CB8AC3E}">
        <p14:creationId xmlns:p14="http://schemas.microsoft.com/office/powerpoint/2010/main" val="193521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84440-2B62-41CC-856C-2993467B0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1854" y="1010170"/>
            <a:ext cx="5062821" cy="9378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spc="0" dirty="0" err="1">
                <a:ea typeface="+mj-ea"/>
              </a:rPr>
              <a:t>Berbagai</a:t>
            </a:r>
            <a:r>
              <a:rPr lang="en-US" sz="2800" spc="0" dirty="0">
                <a:ea typeface="+mj-ea"/>
              </a:rPr>
              <a:t> </a:t>
            </a:r>
            <a:r>
              <a:rPr lang="en-US" sz="2800" spc="0" dirty="0" err="1">
                <a:ea typeface="+mj-ea"/>
              </a:rPr>
              <a:t>macam</a:t>
            </a:r>
            <a:r>
              <a:rPr lang="en-US" sz="2800" spc="0" dirty="0">
                <a:ea typeface="+mj-ea"/>
              </a:rPr>
              <a:t> </a:t>
            </a:r>
            <a:r>
              <a:rPr lang="en-US" sz="2800" spc="0" dirty="0" err="1">
                <a:ea typeface="+mj-ea"/>
              </a:rPr>
              <a:t>kepercaan</a:t>
            </a:r>
            <a:r>
              <a:rPr lang="en-US" sz="2800" spc="0" dirty="0">
                <a:ea typeface="+mj-ea"/>
              </a:rPr>
              <a:t> </a:t>
            </a:r>
            <a:r>
              <a:rPr lang="en-US" sz="2800" spc="0" dirty="0" err="1">
                <a:ea typeface="+mj-ea"/>
              </a:rPr>
              <a:t>terhadap</a:t>
            </a:r>
            <a:r>
              <a:rPr lang="en-US" sz="2800" spc="0" dirty="0">
                <a:ea typeface="+mj-ea"/>
              </a:rPr>
              <a:t> </a:t>
            </a:r>
            <a:r>
              <a:rPr lang="en-US" sz="2800" spc="0" dirty="0" err="1">
                <a:ea typeface="+mj-ea"/>
              </a:rPr>
              <a:t>tuhan</a:t>
            </a:r>
            <a:endParaRPr lang="en-US" sz="2800" spc="0" dirty="0">
              <a:ea typeface="+mj-e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3D686-30D7-4D2C-8927-2FE375E0C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1854" y="2125737"/>
            <a:ext cx="4834021" cy="404446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300" b="1" cap="none" spc="0" dirty="0" err="1"/>
              <a:t>Jenis</a:t>
            </a:r>
            <a:r>
              <a:rPr lang="en-US" sz="1300" b="1" cap="none" spc="0" dirty="0"/>
              <a:t> </a:t>
            </a:r>
            <a:r>
              <a:rPr lang="en-US" sz="1300" b="1" cap="none" spc="0" dirty="0" err="1"/>
              <a:t>Kepercayaan</a:t>
            </a:r>
            <a:r>
              <a:rPr lang="en-US" sz="1300" b="1" cap="none" spc="0" dirty="0"/>
              <a:t> </a:t>
            </a:r>
            <a:r>
              <a:rPr lang="en-US" sz="1300" b="1" cap="none" spc="0" dirty="0" err="1"/>
              <a:t>Manusia</a:t>
            </a:r>
            <a:r>
              <a:rPr lang="en-US" sz="1300" b="1" cap="none" spc="0" dirty="0"/>
              <a:t> </a:t>
            </a:r>
            <a:r>
              <a:rPr lang="en-US" sz="1300" b="1" cap="none" spc="0" dirty="0" err="1"/>
              <a:t>kepada</a:t>
            </a:r>
            <a:r>
              <a:rPr lang="en-US" sz="1300" b="1" cap="none" spc="0" dirty="0"/>
              <a:t> </a:t>
            </a:r>
            <a:r>
              <a:rPr lang="en-US" sz="1300" b="1" cap="none" spc="0" dirty="0" err="1"/>
              <a:t>Tuhan</a:t>
            </a:r>
            <a:endParaRPr lang="en-US" sz="1300" b="1" cap="none" spc="0" dirty="0"/>
          </a:p>
          <a:p>
            <a:pPr marL="114300" algn="l"/>
            <a:r>
              <a:rPr lang="en-US" sz="1300" cap="none" spc="0" dirty="0" err="1"/>
              <a:t>Beberapa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jenis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kepercayaan</a:t>
            </a:r>
            <a:r>
              <a:rPr lang="en-US" sz="1300" cap="none" spc="0" dirty="0"/>
              <a:t>, </a:t>
            </a:r>
            <a:r>
              <a:rPr lang="en-US" sz="1300" cap="none" spc="0" dirty="0" err="1"/>
              <a:t>yaitu</a:t>
            </a:r>
            <a:r>
              <a:rPr lang="en-US" sz="1300" cap="none" spc="0" dirty="0"/>
              <a:t> :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300" cap="none" spc="0" dirty="0" err="1"/>
              <a:t>Dinamisme</a:t>
            </a:r>
            <a:r>
              <a:rPr lang="en-US" sz="1300" cap="none" spc="0" dirty="0"/>
              <a:t> : </a:t>
            </a:r>
            <a:r>
              <a:rPr lang="en-US" sz="1300" cap="none" spc="0" dirty="0" err="1"/>
              <a:t>percaya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kekuatan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ghaib</a:t>
            </a:r>
            <a:r>
              <a:rPr lang="en-US" sz="1300" cap="none" spc="0" dirty="0"/>
              <a:t> yang </a:t>
            </a:r>
            <a:r>
              <a:rPr lang="en-US" sz="1300" cap="none" spc="0" dirty="0" err="1"/>
              <a:t>misterius</a:t>
            </a:r>
            <a:r>
              <a:rPr lang="en-US" sz="1300" cap="none" spc="0" dirty="0"/>
              <a:t> dan </a:t>
            </a:r>
            <a:r>
              <a:rPr lang="en-US" sz="1300" cap="none" spc="0" dirty="0" err="1"/>
              <a:t>berpengaruh</a:t>
            </a:r>
            <a:r>
              <a:rPr lang="en-US" sz="1300" cap="none" spc="0" dirty="0"/>
              <a:t> pada </a:t>
            </a:r>
            <a:r>
              <a:rPr lang="en-US" sz="1300" cap="none" spc="0" dirty="0" err="1"/>
              <a:t>kehidupan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manusia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sehari</a:t>
            </a:r>
            <a:r>
              <a:rPr lang="en-US" sz="1300" cap="none" spc="0" dirty="0"/>
              <a:t> – </a:t>
            </a:r>
            <a:r>
              <a:rPr lang="en-US" sz="1300" cap="none" spc="0" dirty="0" err="1"/>
              <a:t>hari</a:t>
            </a:r>
            <a:endParaRPr lang="en-US" sz="1300" cap="none" spc="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300" cap="none" spc="0" dirty="0" err="1"/>
              <a:t>Animisme</a:t>
            </a:r>
            <a:r>
              <a:rPr lang="en-US" sz="1300" cap="none" spc="0" dirty="0"/>
              <a:t> : </a:t>
            </a:r>
            <a:r>
              <a:rPr lang="en-US" sz="1300" cap="none" spc="0" dirty="0" err="1"/>
              <a:t>kepercayaan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bahwa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tiap</a:t>
            </a:r>
            <a:r>
              <a:rPr lang="en-US" sz="1300" cap="none" spc="0" dirty="0"/>
              <a:t> – </a:t>
            </a:r>
            <a:r>
              <a:rPr lang="en-US" sz="1300" cap="none" spc="0" dirty="0" err="1"/>
              <a:t>tiap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benda</a:t>
            </a:r>
            <a:r>
              <a:rPr lang="en-US" sz="1300" cap="none" spc="0" dirty="0"/>
              <a:t>, </a:t>
            </a:r>
            <a:r>
              <a:rPr lang="en-US" sz="1300" cap="none" spc="0" dirty="0" err="1"/>
              <a:t>baik</a:t>
            </a:r>
            <a:r>
              <a:rPr lang="en-US" sz="1300" cap="none" spc="0" dirty="0"/>
              <a:t> yang </a:t>
            </a:r>
            <a:r>
              <a:rPr lang="en-US" sz="1300" cap="none" spc="0" dirty="0" err="1"/>
              <a:t>bernyawa</a:t>
            </a:r>
            <a:r>
              <a:rPr lang="en-US" sz="1300" cap="none" spc="0" dirty="0"/>
              <a:t>  </a:t>
            </a:r>
            <a:r>
              <a:rPr lang="en-US" sz="1300" cap="none" spc="0" dirty="0" err="1"/>
              <a:t>maupun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tidak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bernyawa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mempunyai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roh</a:t>
            </a:r>
            <a:endParaRPr lang="en-US" sz="1300" cap="none" spc="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300" cap="none" spc="0" dirty="0" err="1"/>
              <a:t>Politeisme</a:t>
            </a:r>
            <a:r>
              <a:rPr lang="en-US" sz="1300" cap="none" spc="0" dirty="0"/>
              <a:t> : </a:t>
            </a:r>
            <a:r>
              <a:rPr lang="en-US" sz="1300" cap="none" spc="0" dirty="0" err="1"/>
              <a:t>kepercayaan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kepada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dewa</a:t>
            </a:r>
            <a:r>
              <a:rPr lang="en-US" sz="1300" cap="none" spc="0" dirty="0"/>
              <a:t> – </a:t>
            </a:r>
            <a:r>
              <a:rPr lang="en-US" sz="1300" cap="none" spc="0" dirty="0" err="1"/>
              <a:t>dewa</a:t>
            </a:r>
            <a:r>
              <a:rPr lang="en-US" sz="1300" cap="none" spc="0" dirty="0"/>
              <a:t>, </a:t>
            </a:r>
            <a:r>
              <a:rPr lang="en-US" sz="1300" cap="none" spc="0" dirty="0" err="1"/>
              <a:t>dalam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kerpercayaan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ini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akan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menimbulkan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perasaan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takjub</a:t>
            </a:r>
            <a:r>
              <a:rPr lang="en-US" sz="1300" cap="none" spc="0" dirty="0"/>
              <a:t> dan </a:t>
            </a:r>
            <a:r>
              <a:rPr lang="en-US" sz="1300" cap="none" spc="0" dirty="0" err="1"/>
              <a:t>dahsyat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bukan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lagi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dikuasai</a:t>
            </a:r>
            <a:r>
              <a:rPr lang="en-US" sz="1300" cap="none" spc="0" dirty="0"/>
              <a:t> oleh </a:t>
            </a:r>
            <a:r>
              <a:rPr lang="en-US" sz="1300" cap="none" spc="0" dirty="0" err="1"/>
              <a:t>roh</a:t>
            </a:r>
            <a:r>
              <a:rPr lang="en-US" sz="1300" cap="none" spc="0" dirty="0"/>
              <a:t> – </a:t>
            </a:r>
            <a:r>
              <a:rPr lang="en-US" sz="1300" cap="none" spc="0" dirty="0" err="1"/>
              <a:t>roh</a:t>
            </a:r>
            <a:r>
              <a:rPr lang="en-US" sz="1300" cap="none" spc="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300" cap="none" spc="0" dirty="0" err="1"/>
              <a:t>Henoteisme</a:t>
            </a:r>
            <a:r>
              <a:rPr lang="en-US" sz="1300" cap="none" spc="0" dirty="0"/>
              <a:t> : </a:t>
            </a:r>
            <a:r>
              <a:rPr lang="en-US" sz="1300" cap="none" spc="0" dirty="0" err="1"/>
              <a:t>mengakui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satu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Tuhan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untuk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satu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bangsa</a:t>
            </a:r>
            <a:r>
              <a:rPr lang="en-US" sz="1300" cap="none" spc="0" dirty="0"/>
              <a:t> dan </a:t>
            </a:r>
            <a:r>
              <a:rPr lang="en-US" sz="1300" cap="none" spc="0" dirty="0" err="1"/>
              <a:t>bangsa</a:t>
            </a:r>
            <a:r>
              <a:rPr lang="en-US" sz="1300" cap="none" spc="0" dirty="0"/>
              <a:t> – </a:t>
            </a:r>
            <a:r>
              <a:rPr lang="en-US" sz="1300" cap="none" spc="0" dirty="0" err="1"/>
              <a:t>bangsa</a:t>
            </a:r>
            <a:r>
              <a:rPr lang="en-US" sz="1300" cap="none" spc="0" dirty="0"/>
              <a:t> lain </a:t>
            </a:r>
            <a:r>
              <a:rPr lang="en-US" sz="1300" cap="none" spc="0" dirty="0" err="1"/>
              <a:t>mempunyai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Tuhannya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sendiri</a:t>
            </a:r>
            <a:r>
              <a:rPr lang="en-US" sz="1300" cap="none" spc="0" dirty="0"/>
              <a:t> – </a:t>
            </a:r>
            <a:r>
              <a:rPr lang="en-US" sz="1300" cap="none" spc="0" dirty="0" err="1"/>
              <a:t>sendiri</a:t>
            </a:r>
            <a:r>
              <a:rPr lang="en-US" sz="1300" cap="none" spc="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300" cap="none" spc="0" dirty="0" err="1"/>
              <a:t>Monoteisme</a:t>
            </a:r>
            <a:r>
              <a:rPr lang="en-US" sz="1300" cap="none" spc="0" dirty="0"/>
              <a:t> : </a:t>
            </a:r>
            <a:r>
              <a:rPr lang="en-US" sz="1300" cap="none" spc="0" dirty="0" err="1"/>
              <a:t>kepercayaan</a:t>
            </a:r>
            <a:r>
              <a:rPr lang="en-US" sz="1300" cap="none" spc="0" dirty="0"/>
              <a:t> yang </a:t>
            </a:r>
            <a:r>
              <a:rPr lang="en-US" sz="1300" cap="none" spc="0" dirty="0" err="1"/>
              <a:t>tidak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mengingkari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dewa</a:t>
            </a:r>
            <a:r>
              <a:rPr lang="en-US" sz="1300" cap="none" spc="0" dirty="0"/>
              <a:t> – </a:t>
            </a:r>
            <a:r>
              <a:rPr lang="en-US" sz="1300" cap="none" spc="0" dirty="0" err="1"/>
              <a:t>dewa</a:t>
            </a:r>
            <a:r>
              <a:rPr lang="en-US" sz="1300" cap="none" spc="0" dirty="0"/>
              <a:t> lain, </a:t>
            </a:r>
            <a:r>
              <a:rPr lang="en-US" sz="1300" cap="none" spc="0" dirty="0" err="1"/>
              <a:t>tetapi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hanya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satu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Tuhan</a:t>
            </a:r>
            <a:r>
              <a:rPr lang="en-US" sz="1300" cap="none" spc="0" dirty="0"/>
              <a:t> </a:t>
            </a:r>
            <a:r>
              <a:rPr lang="en-US" sz="1300" cap="none" spc="0" dirty="0" err="1"/>
              <a:t>saja</a:t>
            </a:r>
            <a:r>
              <a:rPr lang="en-US" sz="1300" cap="none" spc="0" dirty="0"/>
              <a:t> yang </a:t>
            </a:r>
            <a:r>
              <a:rPr lang="en-US" sz="1300" cap="none" spc="0" dirty="0" err="1"/>
              <a:t>diarah</a:t>
            </a:r>
            <a:r>
              <a:rPr lang="en-US" sz="1300" cap="none" spc="0" dirty="0"/>
              <a:t> dan </a:t>
            </a:r>
            <a:r>
              <a:rPr lang="en-US" sz="1300" cap="none" spc="0" dirty="0" err="1"/>
              <a:t>dipuja</a:t>
            </a:r>
            <a:r>
              <a:rPr lang="en-US" sz="1300" cap="none" spc="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4C1A9-9E8D-461D-B2A0-CA47C6C7E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235473" y="2819167"/>
            <a:ext cx="4072815" cy="2453871"/>
          </a:xfrm>
          <a:prstGeom prst="rect">
            <a:avLst/>
          </a:prstGeom>
        </p:spPr>
      </p:pic>
      <p:grpSp>
        <p:nvGrpSpPr>
          <p:cNvPr id="29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E47C199-41AB-4AFF-8CB4-7F2C9B1997EF}"/>
              </a:ext>
            </a:extLst>
          </p:cNvPr>
          <p:cNvSpPr/>
          <p:nvPr/>
        </p:nvSpPr>
        <p:spPr>
          <a:xfrm>
            <a:off x="7049245" y="6379356"/>
            <a:ext cx="5142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FARIS NASHIRUDDIN PRADIATMA – 2101632036 – 04</a:t>
            </a:r>
          </a:p>
        </p:txBody>
      </p:sp>
    </p:spTree>
    <p:extLst>
      <p:ext uri="{BB962C8B-B14F-4D97-AF65-F5344CB8AC3E}">
        <p14:creationId xmlns:p14="http://schemas.microsoft.com/office/powerpoint/2010/main" val="4039482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6612D-09D5-4BFD-92CA-3487DE4D7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907" y="652894"/>
            <a:ext cx="5395218" cy="9185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spc="0" dirty="0" err="1">
                <a:ea typeface="+mj-ea"/>
              </a:rPr>
              <a:t>Berbagai</a:t>
            </a:r>
            <a:r>
              <a:rPr lang="en-US" sz="2800" spc="0" dirty="0">
                <a:ea typeface="+mj-ea"/>
              </a:rPr>
              <a:t> </a:t>
            </a:r>
            <a:r>
              <a:rPr lang="en-US" sz="2800" spc="0" dirty="0" err="1">
                <a:ea typeface="+mj-ea"/>
              </a:rPr>
              <a:t>macam</a:t>
            </a:r>
            <a:r>
              <a:rPr lang="en-US" sz="2800" spc="0" dirty="0">
                <a:ea typeface="+mj-ea"/>
              </a:rPr>
              <a:t> </a:t>
            </a:r>
            <a:r>
              <a:rPr lang="en-US" sz="2800" spc="0" dirty="0" err="1">
                <a:ea typeface="+mj-ea"/>
              </a:rPr>
              <a:t>kepercayaan</a:t>
            </a:r>
            <a:r>
              <a:rPr lang="en-US" sz="2800" spc="0" dirty="0">
                <a:ea typeface="+mj-ea"/>
              </a:rPr>
              <a:t> </a:t>
            </a:r>
            <a:r>
              <a:rPr lang="en-US" sz="2800" spc="0" dirty="0" err="1">
                <a:ea typeface="+mj-ea"/>
              </a:rPr>
              <a:t>terhadap</a:t>
            </a:r>
            <a:r>
              <a:rPr lang="en-US" sz="2800" spc="0" dirty="0">
                <a:ea typeface="+mj-ea"/>
              </a:rPr>
              <a:t> </a:t>
            </a:r>
            <a:r>
              <a:rPr lang="en-US" sz="2800" spc="0" dirty="0" err="1">
                <a:ea typeface="+mj-ea"/>
              </a:rPr>
              <a:t>tuhan</a:t>
            </a:r>
            <a:endParaRPr lang="en-US" sz="2800" spc="0" dirty="0">
              <a:ea typeface="+mj-ea"/>
            </a:endParaRPr>
          </a:p>
        </p:txBody>
      </p:sp>
      <p:grpSp>
        <p:nvGrpSpPr>
          <p:cNvPr id="21" name="Graphic 38">
            <a:extLst>
              <a:ext uri="{FF2B5EF4-FFF2-40B4-BE49-F238E27FC236}">
                <a16:creationId xmlns:a16="http://schemas.microsoft.com/office/drawing/2014/main" id="{A3709225-45BD-4CB5-BED5-6A68EDA55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22669" y="764273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942C2B-45B1-458A-8005-9D3AB3433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3F7C494-DAD3-45A9-B68C-D69E3DED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38">
            <a:extLst>
              <a:ext uri="{FF2B5EF4-FFF2-40B4-BE49-F238E27FC236}">
                <a16:creationId xmlns:a16="http://schemas.microsoft.com/office/drawing/2014/main" id="{BC9D362F-A0BC-46E8-B739-CC9BEBDA5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22669" y="764273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BA52944-DE64-4F5C-B8FC-B70E68B5E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6C7690-20D4-475A-BC10-531EE3E1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D8A107E-FA3A-4DC3-9BAC-F8E4FBF7A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906" y="1715151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cap="none" spc="0" dirty="0"/>
              <a:t>Ada 3 </a:t>
            </a:r>
            <a:r>
              <a:rPr lang="en-US" sz="2000" cap="none" spc="0" dirty="0" err="1"/>
              <a:t>tahap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pemikiran</a:t>
            </a:r>
            <a:r>
              <a:rPr lang="en-US" sz="2000" cap="none" spc="0" dirty="0"/>
              <a:t> 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cap="none" spc="0" dirty="0" err="1"/>
              <a:t>Tahap</a:t>
            </a:r>
            <a:r>
              <a:rPr lang="en-US" sz="2000" cap="none" spc="0" dirty="0"/>
              <a:t> yang paling </a:t>
            </a:r>
            <a:r>
              <a:rPr lang="en-US" sz="2000" cap="none" spc="0" dirty="0" err="1"/>
              <a:t>bersahaja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atau</a:t>
            </a:r>
            <a:r>
              <a:rPr lang="en-US" sz="2000" cap="none" spc="0" dirty="0"/>
              <a:t> primitive, Ketika orang </a:t>
            </a:r>
            <a:r>
              <a:rPr lang="en-US" sz="2000" cap="none" spc="0" dirty="0" err="1"/>
              <a:t>menganggap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bahwa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segala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benda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berjiwa</a:t>
            </a:r>
            <a:endParaRPr lang="en-US" sz="2000" cap="none" spc="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cap="none" spc="0" dirty="0" err="1"/>
              <a:t>Tahap</a:t>
            </a:r>
            <a:r>
              <a:rPr lang="en-US" sz="2000" cap="none" spc="0" dirty="0"/>
              <a:t> Ketika orang </a:t>
            </a:r>
            <a:r>
              <a:rPr lang="en-US" sz="2000" cap="none" spc="0" dirty="0" err="1"/>
              <a:t>menurunkan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kelompok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hal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tertentu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masing</a:t>
            </a:r>
            <a:r>
              <a:rPr lang="en-US" sz="2000" cap="none" spc="0" dirty="0"/>
              <a:t> – </a:t>
            </a:r>
            <a:r>
              <a:rPr lang="en-US" sz="2000" cap="none" spc="0" dirty="0" err="1"/>
              <a:t>masing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diturunkan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dari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suatu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kekuatan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adikodarati</a:t>
            </a:r>
            <a:r>
              <a:rPr lang="en-US" sz="2000" cap="none" spc="0" dirty="0"/>
              <a:t> yang </a:t>
            </a:r>
            <a:r>
              <a:rPr lang="en-US" sz="2000" cap="none" spc="0" dirty="0" err="1"/>
              <a:t>melatar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belakanginya</a:t>
            </a:r>
            <a:r>
              <a:rPr lang="en-US" sz="2000" cap="none" spc="0" dirty="0"/>
              <a:t>, </a:t>
            </a:r>
            <a:r>
              <a:rPr lang="en-US" sz="2000" cap="none" spc="0" dirty="0" err="1"/>
              <a:t>sedemikian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rupa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sehingga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tiap</a:t>
            </a:r>
            <a:r>
              <a:rPr lang="en-US" sz="2000" cap="none" spc="0" dirty="0"/>
              <a:t> Kawasan </a:t>
            </a:r>
            <a:r>
              <a:rPr lang="en-US" sz="2000" cap="none" spc="0" dirty="0" err="1"/>
              <a:t>gejala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memiliki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dewa</a:t>
            </a:r>
            <a:r>
              <a:rPr lang="en-US" sz="2000" cap="none" spc="0" dirty="0"/>
              <a:t> – </a:t>
            </a:r>
            <a:r>
              <a:rPr lang="en-US" sz="2000" cap="none" spc="0" dirty="0" err="1"/>
              <a:t>dewanya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sendiri</a:t>
            </a:r>
            <a:r>
              <a:rPr lang="en-US" sz="2000" cap="none" spc="0" dirty="0"/>
              <a:t>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cap="none" spc="0" dirty="0" err="1"/>
              <a:t>Tahap</a:t>
            </a:r>
            <a:r>
              <a:rPr lang="en-US" sz="2000" cap="none" spc="0" dirty="0"/>
              <a:t> yang </a:t>
            </a:r>
            <a:r>
              <a:rPr lang="en-US" sz="2000" cap="none" spc="0" dirty="0" err="1"/>
              <a:t>tertinggi</a:t>
            </a:r>
            <a:r>
              <a:rPr lang="en-US" sz="2000" cap="none" spc="0" dirty="0"/>
              <a:t>, Ketika orang </a:t>
            </a:r>
            <a:r>
              <a:rPr lang="en-US" sz="2000" cap="none" spc="0" dirty="0" err="1"/>
              <a:t>mengganti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dewa</a:t>
            </a:r>
            <a:r>
              <a:rPr lang="en-US" sz="2000" cap="none" spc="0" dirty="0"/>
              <a:t> yang </a:t>
            </a:r>
            <a:r>
              <a:rPr lang="en-US" sz="2000" cap="none" spc="0" dirty="0" err="1"/>
              <a:t>beraneka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ragam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itu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dengan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satu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tokoh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tertinggi</a:t>
            </a:r>
            <a:endParaRPr lang="en-US" sz="2000" cap="none" spc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665E5EC-40DD-4076-879B-B07223D5A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6F7F90D-227A-418D-9A0A-2E04468C6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photo, person, posing, person&#10;&#10;Description automatically generated">
            <a:extLst>
              <a:ext uri="{FF2B5EF4-FFF2-40B4-BE49-F238E27FC236}">
                <a16:creationId xmlns:a16="http://schemas.microsoft.com/office/drawing/2014/main" id="{6D8F4A9B-32FF-4B78-8DE9-840C6606E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95" y="2396179"/>
            <a:ext cx="3217333" cy="1528233"/>
          </a:xfrm>
          <a:prstGeom prst="rect">
            <a:avLst/>
          </a:prstGeom>
        </p:spPr>
      </p:pic>
      <p:grpSp>
        <p:nvGrpSpPr>
          <p:cNvPr id="33" name="Graphic 4">
            <a:extLst>
              <a:ext uri="{FF2B5EF4-FFF2-40B4-BE49-F238E27FC236}">
                <a16:creationId xmlns:a16="http://schemas.microsoft.com/office/drawing/2014/main" id="{E2DB0E87-A743-40DF-A082-9D0767DC4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5753" y="4903343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C4CB329-05C8-413D-9C7D-0D0971977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55A2053-BA33-4AD1-AE53-12E0B713D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6B486E5-C097-4CB7-8E4E-651DB6E06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F1E8012-3B20-4A44-93FB-9CB5882D5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ADD32FA-095F-48AB-AA71-053F4D7A5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8B29E0D-87FE-476C-A364-9680E4D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31F908-419F-44CA-8BA2-BB96254CC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56E902C-1CA2-4A3D-8C73-5537C04E7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26707B0-58E2-46EF-A5B0-515DD2BD3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890154F-9612-499A-A309-D0E7F20F7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1467740-8E67-48D4-847A-8DD3AD45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D73D957-ED24-4DD6-8B95-23739654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D024E57-FA5B-4FC0-AAB1-16E4F8FC3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8" name="Graphic 4">
            <a:extLst>
              <a:ext uri="{FF2B5EF4-FFF2-40B4-BE49-F238E27FC236}">
                <a16:creationId xmlns:a16="http://schemas.microsoft.com/office/drawing/2014/main" id="{AAA73A3E-7B86-4D04-B8D7-C566697E5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5753" y="4903343"/>
            <a:ext cx="975169" cy="975171"/>
            <a:chOff x="5829300" y="3162300"/>
            <a:chExt cx="532256" cy="532257"/>
          </a:xfrm>
          <a:solidFill>
            <a:schemeClr val="tx1">
              <a:alpha val="60000"/>
            </a:schemeClr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90932E-B0A8-480B-AA47-673D90BDC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CA4BAFD-9F09-472D-B03B-8191FB75A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67D5D29-0826-40F5-BD36-3F594CC5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4CC2EAE-558B-4335-89A8-5C4DC70E0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2B87642-ADE1-4FFB-A934-4BF2FD17C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CD3D3DF-A163-4B1E-A95E-96630955F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6A15EA9-0256-417D-AC7F-6A0AC9EFF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254976A-4809-49C6-9043-98C676C8B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4202E5B-07F3-45F4-96FD-6FD0E98F4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B42F12C-1A6E-462E-99E4-4213B57C8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C9A8868-4142-4A34-B40A-E34E03081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0A35967-9A1D-4088-B5F9-7CECDD700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295E6DA-CA8A-466A-8F34-033A482B2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99E6E0D-33F8-4C99-9DD3-772F2BA5A19E}"/>
              </a:ext>
            </a:extLst>
          </p:cNvPr>
          <p:cNvSpPr/>
          <p:nvPr/>
        </p:nvSpPr>
        <p:spPr>
          <a:xfrm>
            <a:off x="6948555" y="6421077"/>
            <a:ext cx="5142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FARIS NASHIRUDDIN PRADIATMA – 2101632036 – 04</a:t>
            </a:r>
          </a:p>
        </p:txBody>
      </p:sp>
    </p:spTree>
    <p:extLst>
      <p:ext uri="{BB962C8B-B14F-4D97-AF65-F5344CB8AC3E}">
        <p14:creationId xmlns:p14="http://schemas.microsoft.com/office/powerpoint/2010/main" val="827935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11">
            <a:extLst>
              <a:ext uri="{FF2B5EF4-FFF2-40B4-BE49-F238E27FC236}">
                <a16:creationId xmlns:a16="http://schemas.microsoft.com/office/drawing/2014/main" id="{869C5CC6-6F40-4DCF-B250-2BE981CE3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6029" y="1302430"/>
            <a:ext cx="5145145" cy="4483168"/>
            <a:chOff x="1674895" y="1345036"/>
            <a:chExt cx="5428610" cy="4210939"/>
          </a:xfrm>
        </p:grpSpPr>
        <p:sp>
          <p:nvSpPr>
            <p:cNvPr id="25" name="Rectangle 12">
              <a:extLst>
                <a:ext uri="{FF2B5EF4-FFF2-40B4-BE49-F238E27FC236}">
                  <a16:creationId xmlns:a16="http://schemas.microsoft.com/office/drawing/2014/main" id="{26F75F2C-15D0-444C-A904-0253BFE1E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3">
              <a:extLst>
                <a:ext uri="{FF2B5EF4-FFF2-40B4-BE49-F238E27FC236}">
                  <a16:creationId xmlns:a16="http://schemas.microsoft.com/office/drawing/2014/main" id="{FBA91BC9-DD8F-4878-B894-A30F41F8F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9" name="Rectangle 15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563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5692E-7B92-4EEE-A8C6-F87449CFD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12" y="1801472"/>
            <a:ext cx="3624471" cy="2603926"/>
          </a:xfrm>
        </p:spPr>
        <p:txBody>
          <a:bodyPr>
            <a:normAutofit/>
          </a:bodyPr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  <a:endParaRPr lang="en-ID" dirty="0"/>
          </a:p>
        </p:txBody>
      </p:sp>
      <p:grpSp>
        <p:nvGrpSpPr>
          <p:cNvPr id="18" name="Graphic 38">
            <a:extLst>
              <a:ext uri="{FF2B5EF4-FFF2-40B4-BE49-F238E27FC236}">
                <a16:creationId xmlns:a16="http://schemas.microsoft.com/office/drawing/2014/main" id="{F0E417D8-88AA-4184-A08D-DEF97C6C9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87475" y="33953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B4E045-9FB0-41C4-AC74-479EA20D8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1C7A48-09EB-4AF0-84CB-7EE408C2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3622B56-D6AA-472A-A8FE-64B71B2FCB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r="12268" b="1"/>
          <a:stretch/>
        </p:blipFill>
        <p:spPr>
          <a:xfrm>
            <a:off x="6289990" y="1187521"/>
            <a:ext cx="5089552" cy="4483168"/>
          </a:xfrm>
          <a:prstGeom prst="rect">
            <a:avLst/>
          </a:prstGeom>
        </p:spPr>
      </p:pic>
      <p:sp>
        <p:nvSpPr>
          <p:cNvPr id="22" name="Graphic 212">
            <a:extLst>
              <a:ext uri="{FF2B5EF4-FFF2-40B4-BE49-F238E27FC236}">
                <a16:creationId xmlns:a16="http://schemas.microsoft.com/office/drawing/2014/main" id="{63DD1BD1-81FE-4F15-A934-E9AE94AE9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4736" y="823301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4AF0D540-FCE1-4A05-A889-995E50EDE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4736" y="823301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815DD1-EC9D-4BE1-846B-8BEF57D3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729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5155E3F-4269-4EB6-A266-DF4A6B2AC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729" y="4580404"/>
            <a:ext cx="406409" cy="40640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567B6-E190-498B-9CDE-58692CDD2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227" y="1159624"/>
            <a:ext cx="4894428" cy="1901755"/>
          </a:xfrm>
        </p:spPr>
        <p:txBody>
          <a:bodyPr anchor="b">
            <a:normAutofit/>
          </a:bodyPr>
          <a:lstStyle/>
          <a:p>
            <a:r>
              <a:rPr lang="en-US" spc="0" dirty="0" err="1"/>
              <a:t>Pengertian</a:t>
            </a:r>
            <a:r>
              <a:rPr lang="en-US" dirty="0"/>
              <a:t> </a:t>
            </a:r>
            <a:r>
              <a:rPr lang="en-US" dirty="0" err="1"/>
              <a:t>tuhan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D8CC3-B100-429B-BDAB-0A1D19798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474" y="3152789"/>
            <a:ext cx="4894428" cy="247329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cap="none" spc="0" dirty="0" err="1"/>
              <a:t>Tuhan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dalam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bahasa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sansekerta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adalah</a:t>
            </a:r>
            <a:r>
              <a:rPr lang="en-US" sz="2000" cap="none" spc="0" dirty="0"/>
              <a:t> “TUH HYANG”</a:t>
            </a:r>
            <a:r>
              <a:rPr lang="en-ID" sz="2000" cap="none" spc="0" dirty="0"/>
              <a:t>. </a:t>
            </a:r>
            <a:r>
              <a:rPr lang="en-ID" sz="2000" cap="none" spc="0" dirty="0" err="1"/>
              <a:t>Dengan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arti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roh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atau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dewa</a:t>
            </a:r>
            <a:r>
              <a:rPr lang="en-ID" sz="2000" cap="none" spc="0" dirty="0"/>
              <a:t> yang </a:t>
            </a:r>
            <a:r>
              <a:rPr lang="en-ID" sz="2000" cap="none" spc="0" dirty="0" err="1"/>
              <a:t>memiliki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posisi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tertinggi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dalam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khayangan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atau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surga</a:t>
            </a:r>
            <a:r>
              <a:rPr lang="en-ID" sz="2000" cap="none" spc="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D" sz="2000" cap="none" spc="0" dirty="0" err="1"/>
              <a:t>Dalam</a:t>
            </a:r>
            <a:r>
              <a:rPr lang="en-ID" sz="2000" cap="none" spc="0" dirty="0"/>
              <a:t> Bahasa Indonesia modern, kata “TUHAN” </a:t>
            </a:r>
            <a:r>
              <a:rPr lang="en-ID" sz="2000" cap="none" spc="0" dirty="0" err="1"/>
              <a:t>umunya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dipakai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untuk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merujuk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suatu</a:t>
            </a:r>
            <a:r>
              <a:rPr lang="en-ID" sz="2000" cap="none" spc="0" dirty="0"/>
              <a:t> yang </a:t>
            </a:r>
            <a:r>
              <a:rPr lang="en-ID" sz="2000" cap="none" spc="0" dirty="0" err="1"/>
              <a:t>abadi</a:t>
            </a:r>
            <a:r>
              <a:rPr lang="en-ID" sz="2000" cap="none" spc="0" dirty="0"/>
              <a:t> dan supernatural.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F7A46A6-BE5B-4D76-86F4-222418258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817629" y="2497711"/>
            <a:ext cx="3899155" cy="1852098"/>
          </a:xfrm>
          <a:prstGeom prst="rect">
            <a:avLst/>
          </a:prstGeom>
          <a:ln w="28575">
            <a:noFill/>
          </a:ln>
        </p:spPr>
      </p:pic>
      <p:sp>
        <p:nvSpPr>
          <p:cNvPr id="63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5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0BCED-E5ED-4D93-B586-0BE900649031}"/>
              </a:ext>
            </a:extLst>
          </p:cNvPr>
          <p:cNvSpPr txBox="1"/>
          <p:nvPr/>
        </p:nvSpPr>
        <p:spPr>
          <a:xfrm>
            <a:off x="8154997" y="6356349"/>
            <a:ext cx="356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VERICA CORNELIA – 21011290 - 05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9095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womans face&#10;&#10;Description automatically generated">
            <a:extLst>
              <a:ext uri="{FF2B5EF4-FFF2-40B4-BE49-F238E27FC236}">
                <a16:creationId xmlns:a16="http://schemas.microsoft.com/office/drawing/2014/main" id="{8F7A46A6-BE5B-4D76-86F4-222418258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4" r="7421"/>
          <a:stretch/>
        </p:blipFill>
        <p:spPr>
          <a:xfrm>
            <a:off x="1291634" y="1148747"/>
            <a:ext cx="4793260" cy="4227387"/>
          </a:xfrm>
          <a:prstGeom prst="rect">
            <a:avLst/>
          </a:prstGeom>
          <a:ln w="28575">
            <a:noFill/>
          </a:ln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567B6-E190-498B-9CDE-58692CDD2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en-US" sz="5100" spc="0" err="1"/>
              <a:t>Pengertian</a:t>
            </a:r>
            <a:r>
              <a:rPr lang="en-US" sz="5100"/>
              <a:t> </a:t>
            </a:r>
            <a:r>
              <a:rPr lang="en-US" sz="5100" err="1"/>
              <a:t>tuhan</a:t>
            </a:r>
            <a:endParaRPr lang="en-ID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D8CC3-B100-429B-BDAB-0A1D19798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7" y="4475155"/>
            <a:ext cx="4203323" cy="1143291"/>
          </a:xfrm>
        </p:spPr>
        <p:txBody>
          <a:bodyPr>
            <a:normAutofit/>
          </a:bodyPr>
          <a:lstStyle/>
          <a:p>
            <a:r>
              <a:rPr lang="en-US" sz="1700" cap="none" spc="0"/>
              <a:t>Kata “TUHAN” </a:t>
            </a:r>
            <a:r>
              <a:rPr lang="en-US" sz="1700" cap="none" spc="0" err="1"/>
              <a:t>selalu</a:t>
            </a:r>
            <a:r>
              <a:rPr lang="en-US" sz="1700" cap="none" spc="0"/>
              <a:t> </a:t>
            </a:r>
            <a:r>
              <a:rPr lang="en-US" sz="1700" cap="none" spc="0" err="1"/>
              <a:t>mengacu</a:t>
            </a:r>
            <a:r>
              <a:rPr lang="en-US" sz="1700" cap="none" spc="0"/>
              <a:t> pada “ALLAH” </a:t>
            </a:r>
            <a:r>
              <a:rPr lang="en-US" sz="1700" cap="none" spc="0" err="1"/>
              <a:t>dengan</a:t>
            </a:r>
            <a:r>
              <a:rPr lang="en-US" sz="1700" cap="none" spc="0"/>
              <a:t> </a:t>
            </a:r>
            <a:r>
              <a:rPr lang="en-US" sz="1700" cap="none" spc="0" err="1"/>
              <a:t>artian</a:t>
            </a:r>
            <a:r>
              <a:rPr lang="en-US" sz="1700" cap="none" spc="0"/>
              <a:t> </a:t>
            </a:r>
            <a:r>
              <a:rPr lang="en-US" sz="1700" cap="none" spc="0" err="1"/>
              <a:t>Maha</a:t>
            </a:r>
            <a:r>
              <a:rPr lang="en-US" sz="1700" cap="none" spc="0"/>
              <a:t> </a:t>
            </a:r>
            <a:r>
              <a:rPr lang="en-US" sz="1700" cap="none" spc="0" err="1"/>
              <a:t>Sempurna</a:t>
            </a:r>
            <a:r>
              <a:rPr lang="en-US" sz="1700" cap="none" spc="0"/>
              <a:t>.</a:t>
            </a:r>
            <a:r>
              <a:rPr lang="en-ID" sz="1700" cap="none" spc="0"/>
              <a:t> </a:t>
            </a:r>
            <a:r>
              <a:rPr lang="en-ID" sz="1700" cap="none" spc="0" err="1"/>
              <a:t>Pemilik</a:t>
            </a:r>
            <a:r>
              <a:rPr lang="en-ID" sz="1700" cap="none" spc="0"/>
              <a:t> </a:t>
            </a:r>
            <a:r>
              <a:rPr lang="en-ID" sz="1700" cap="none" spc="0" err="1"/>
              <a:t>langit</a:t>
            </a:r>
            <a:r>
              <a:rPr lang="en-ID" sz="1700" cap="none" spc="0"/>
              <a:t> dan </a:t>
            </a:r>
            <a:r>
              <a:rPr lang="en-ID" sz="1700" cap="none" spc="0" err="1"/>
              <a:t>bumi</a:t>
            </a:r>
            <a:r>
              <a:rPr lang="en-ID" sz="1700" cap="none" spc="0"/>
              <a:t> yang pada </a:t>
            </a:r>
            <a:r>
              <a:rPr lang="en-ID" sz="1700" cap="none" spc="0" err="1"/>
              <a:t>umunya</a:t>
            </a:r>
            <a:r>
              <a:rPr lang="en-ID" sz="1700" cap="none" spc="0"/>
              <a:t> </a:t>
            </a:r>
            <a:r>
              <a:rPr lang="en-ID" sz="1700" cap="none" spc="0" err="1"/>
              <a:t>disembah</a:t>
            </a:r>
            <a:r>
              <a:rPr lang="en-ID" sz="1700" cap="none" spc="0"/>
              <a:t> oleh </a:t>
            </a:r>
            <a:r>
              <a:rPr lang="en-ID" sz="1700" cap="none" spc="0" err="1"/>
              <a:t>manusia</a:t>
            </a:r>
            <a:r>
              <a:rPr lang="en-ID" sz="1700" cap="none" spc="0"/>
              <a:t>.</a:t>
            </a:r>
            <a:endParaRPr lang="en-US" sz="1700" cap="none" spc="0"/>
          </a:p>
        </p:txBody>
      </p:sp>
      <p:sp>
        <p:nvSpPr>
          <p:cNvPr id="5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8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103F70E-7041-406C-8F9B-1749FB57FF59}"/>
              </a:ext>
            </a:extLst>
          </p:cNvPr>
          <p:cNvSpPr/>
          <p:nvPr/>
        </p:nvSpPr>
        <p:spPr>
          <a:xfrm>
            <a:off x="8523792" y="6219610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VERICA CORNELIA – 21011290 - 05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9564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A65D55-7E2D-4A21-B355-917D3C6F3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3358"/>
            <a:ext cx="1861854" cy="717514"/>
            <a:chOff x="0" y="604259"/>
            <a:chExt cx="1861854" cy="717514"/>
          </a:xfrm>
          <a:solidFill>
            <a:srgbClr val="FFFFFF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A201F19-7159-4094-8E86-FB37042CA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2293196-6E77-47A6-96F5-EA7F6731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D18EEF-8F13-4130-9A08-EE7506D26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3358"/>
            <a:ext cx="1861854" cy="717514"/>
            <a:chOff x="0" y="604259"/>
            <a:chExt cx="1861854" cy="717514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E56837-48C9-43B2-A327-7061B24F8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E6BFB4D-33E5-439D-AF2A-9AC3489DF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ED9932C-1856-4003-881F-BE9632CBA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42" y="1189602"/>
            <a:ext cx="4965868" cy="4724821"/>
            <a:chOff x="1674895" y="1345036"/>
            <a:chExt cx="5428610" cy="42109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FC8D47-D411-4ADB-B299-7A75669DB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6C1948-4CDF-4547-A487-7EC70D383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F559C00-FBCE-4548-8AEC-2383BAB3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1"/>
            <a:ext cx="4860256" cy="472773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73A72-FB64-4E07-AAD8-A708640FD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364" y="1164554"/>
            <a:ext cx="4499182" cy="546186"/>
          </a:xfrm>
        </p:spPr>
        <p:txBody>
          <a:bodyPr>
            <a:normAutofit/>
          </a:bodyPr>
          <a:lstStyle/>
          <a:p>
            <a:r>
              <a:rPr lang="en-US" sz="2000" spc="0" dirty="0" err="1"/>
              <a:t>Pengertian</a:t>
            </a:r>
            <a:r>
              <a:rPr lang="en-US" sz="2000" spc="0" dirty="0"/>
              <a:t>  t u h a n</a:t>
            </a:r>
            <a:endParaRPr lang="en-ID" sz="2000" spc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DADBB-BE13-4C0F-BB4B-7B51B7F12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367" y="1735788"/>
            <a:ext cx="4478179" cy="397376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cap="none" spc="0" dirty="0"/>
              <a:t>Ada </a:t>
            </a:r>
            <a:r>
              <a:rPr lang="en-US" sz="2000" cap="none" spc="0" dirty="0" err="1"/>
              <a:t>beberapa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konsep</a:t>
            </a:r>
            <a:r>
              <a:rPr lang="en-US" sz="2000" cap="none" spc="0" dirty="0"/>
              <a:t> KETUHANAN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cap="none" spc="0" dirty="0" err="1"/>
              <a:t>Teisme</a:t>
            </a:r>
            <a:endParaRPr lang="en-US" sz="2000" cap="none" spc="0" dirty="0"/>
          </a:p>
          <a:p>
            <a:pPr algn="just"/>
            <a:r>
              <a:rPr lang="en-US" sz="2000" cap="none" spc="0" dirty="0" err="1"/>
              <a:t>Mendefinisikan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sebagai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kepercayaan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terhadap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keberadaan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Tuhan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atau</a:t>
            </a:r>
            <a:r>
              <a:rPr lang="en-US" sz="2000" cap="none" spc="0" dirty="0"/>
              <a:t> Dewa – </a:t>
            </a:r>
            <a:r>
              <a:rPr lang="en-US" sz="2000" cap="none" spc="0" dirty="0" err="1"/>
              <a:t>Dewi</a:t>
            </a:r>
            <a:r>
              <a:rPr lang="en-US" sz="2000" cap="none" spc="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cap="none" spc="0" dirty="0" err="1"/>
              <a:t>Deisme</a:t>
            </a:r>
            <a:endParaRPr lang="en-US" sz="2000" cap="none" spc="0" dirty="0"/>
          </a:p>
          <a:p>
            <a:pPr algn="just"/>
            <a:r>
              <a:rPr lang="en-US" sz="2000" cap="none" spc="0" dirty="0" err="1"/>
              <a:t>Mendefinisikan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kepercayaan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filosofis</a:t>
            </a:r>
            <a:r>
              <a:rPr lang="en-US" sz="2000" cap="none" spc="0" dirty="0"/>
              <a:t> yang </a:t>
            </a:r>
            <a:r>
              <a:rPr lang="en-US" sz="2000" cap="none" spc="0" dirty="0" err="1"/>
              <a:t>menyatakan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bahwa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Tuhan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ada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sebagai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suatu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sebab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pertama</a:t>
            </a:r>
            <a:r>
              <a:rPr lang="en-US" sz="2000" cap="none" spc="0" dirty="0"/>
              <a:t> yang </a:t>
            </a:r>
            <a:r>
              <a:rPr lang="en-US" sz="2000" cap="none" spc="0" dirty="0" err="1"/>
              <a:t>tak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tersebab</a:t>
            </a:r>
            <a:endParaRPr lang="en-US" sz="2000" cap="none" spc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cap="none" spc="0" dirty="0" err="1"/>
              <a:t>Panteisme</a:t>
            </a:r>
            <a:endParaRPr lang="en-US" sz="2000" cap="none" spc="0" dirty="0"/>
          </a:p>
          <a:p>
            <a:pPr algn="just"/>
            <a:r>
              <a:rPr lang="en-US" sz="2000" cap="none" spc="0" dirty="0" err="1"/>
              <a:t>Mendefinisikan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bahwa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ajaran</a:t>
            </a:r>
            <a:r>
              <a:rPr lang="en-US" sz="2000" cap="none" spc="0" dirty="0"/>
              <a:t> TUHAN </a:t>
            </a:r>
            <a:r>
              <a:rPr lang="en-US" sz="2000" cap="none" spc="0" dirty="0" err="1"/>
              <a:t>adalah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alam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semesta</a:t>
            </a:r>
            <a:r>
              <a:rPr lang="en-US" sz="2000" cap="none" spc="0" dirty="0"/>
              <a:t> dan </a:t>
            </a:r>
            <a:r>
              <a:rPr lang="en-US" sz="2000" cap="none" spc="0" dirty="0" err="1"/>
              <a:t>alam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semesta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adalah</a:t>
            </a:r>
            <a:r>
              <a:rPr lang="en-US" sz="2000" cap="none" spc="0" dirty="0"/>
              <a:t> TUHAN.</a:t>
            </a:r>
            <a:endParaRPr lang="en-ID" sz="2000" cap="none" spc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FEAA38-170A-444D-B0F3-99624FA9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66C5E0C-C82F-41AC-864E-919DB778F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1929A1-D7FF-4E85-AA19-59CA57DFF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9707BA-98EC-4E12-B9E9-93CB8F65C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9B9746D-1022-449A-B7C3-0F0A0874F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0776"/>
            <a:ext cx="4427412" cy="2656447"/>
          </a:xfrm>
          <a:prstGeom prst="rect">
            <a:avLst/>
          </a:prstGeom>
          <a:ln w="28575">
            <a:noFill/>
          </a:ln>
        </p:spPr>
      </p:pic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AF7AF31A-E7AD-47BE-BF07-BBF9445B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B260D71-DC39-4EDA-B2B7-A45DEC35B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1A20C7E-F01D-42BF-81EB-0033D3DD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B39C29E-3001-4BA8-AC0B-02C4F8757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AC9EA6-D622-41C1-A7E6-D6A1695A5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5617534-D02E-4AA2-BE57-43FAFDCCE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809EE31-C9F8-434E-B427-A4EFAB9657C4}"/>
              </a:ext>
            </a:extLst>
          </p:cNvPr>
          <p:cNvSpPr/>
          <p:nvPr/>
        </p:nvSpPr>
        <p:spPr>
          <a:xfrm>
            <a:off x="8523792" y="6219610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VERICA CORNELIA – 21011290 - 05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373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E6786E86-D451-4448-A883-E883AD032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" r="4904"/>
          <a:stretch/>
        </p:blipFill>
        <p:spPr>
          <a:xfrm>
            <a:off x="20" y="10"/>
            <a:ext cx="12191978" cy="6857990"/>
          </a:xfrm>
          <a:prstGeom prst="rect">
            <a:avLst/>
          </a:prstGeom>
          <a:ln w="28575"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15D553-F1E2-4033-8E29-ECED90BF5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7167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617B5AA-8A0D-41D3-B2EF-8BC53E3B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7167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2" name="Freeform: Shape 17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6902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3" name="Freeform: Shape 19">
            <a:extLst>
              <a:ext uri="{FF2B5EF4-FFF2-40B4-BE49-F238E27FC236}">
                <a16:creationId xmlns:a16="http://schemas.microsoft.com/office/drawing/2014/main" id="{572EB308-9A4E-4332-A908-22F2978D7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6902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4" name="Group 21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9B466-7854-4939-9826-8713A4DBD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254952"/>
            <a:ext cx="4324642" cy="813615"/>
          </a:xfrm>
        </p:spPr>
        <p:txBody>
          <a:bodyPr>
            <a:normAutofit fontScale="90000"/>
          </a:bodyPr>
          <a:lstStyle/>
          <a:p>
            <a:r>
              <a:rPr lang="en-US" sz="2800" spc="0" dirty="0" err="1"/>
              <a:t>Makna</a:t>
            </a:r>
            <a:r>
              <a:rPr lang="en-US" sz="2800" spc="0" dirty="0"/>
              <a:t> </a:t>
            </a:r>
            <a:r>
              <a:rPr lang="en-US" sz="2800" spc="0" dirty="0" err="1"/>
              <a:t>dari</a:t>
            </a:r>
            <a:r>
              <a:rPr lang="en-US" sz="2800" spc="0" dirty="0"/>
              <a:t> </a:t>
            </a:r>
            <a:r>
              <a:rPr lang="en-US" sz="2800" spc="0" dirty="0" err="1"/>
              <a:t>ketuhanan</a:t>
            </a:r>
            <a:r>
              <a:rPr lang="en-US" sz="2800" spc="0" dirty="0"/>
              <a:t> yang </a:t>
            </a:r>
            <a:r>
              <a:rPr lang="en-US" sz="2800" spc="0" dirty="0" err="1"/>
              <a:t>maha</a:t>
            </a:r>
            <a:r>
              <a:rPr lang="en-US" sz="2800" spc="0" dirty="0"/>
              <a:t> </a:t>
            </a:r>
            <a:r>
              <a:rPr lang="en-US" sz="2800" spc="0" dirty="0" err="1"/>
              <a:t>esa</a:t>
            </a:r>
            <a:endParaRPr lang="en-ID" sz="2800" spc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D92B0-3BD4-46D4-9A07-8A4881F43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038453"/>
            <a:ext cx="4324642" cy="325744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cap="none" spc="0" dirty="0"/>
              <a:t>Pancasila </a:t>
            </a:r>
            <a:r>
              <a:rPr lang="en-US" cap="none" spc="0" dirty="0" err="1"/>
              <a:t>merupakan</a:t>
            </a:r>
            <a:r>
              <a:rPr lang="en-US" cap="none" spc="0" dirty="0"/>
              <a:t> Dasar Negara </a:t>
            </a:r>
            <a:r>
              <a:rPr lang="en-US" cap="none" spc="0" dirty="0" err="1"/>
              <a:t>Kesatuan</a:t>
            </a:r>
            <a:r>
              <a:rPr lang="en-US" cap="none" spc="0" dirty="0"/>
              <a:t> </a:t>
            </a:r>
            <a:r>
              <a:rPr lang="en-US" cap="none" spc="0" dirty="0" err="1"/>
              <a:t>Republik</a:t>
            </a:r>
            <a:r>
              <a:rPr lang="en-US" cap="none" spc="0" dirty="0"/>
              <a:t> Indonesia.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cap="none" spc="0" dirty="0" err="1"/>
              <a:t>Sila</a:t>
            </a:r>
            <a:r>
              <a:rPr lang="en-US" cap="none" spc="0" dirty="0"/>
              <a:t> </a:t>
            </a:r>
            <a:r>
              <a:rPr lang="en-US" cap="none" spc="0" dirty="0" err="1"/>
              <a:t>Pertama</a:t>
            </a:r>
            <a:r>
              <a:rPr lang="en-US" cap="none" spc="0" dirty="0"/>
              <a:t> </a:t>
            </a:r>
            <a:r>
              <a:rPr lang="en-US" cap="none" spc="0" dirty="0" err="1"/>
              <a:t>dari</a:t>
            </a:r>
            <a:r>
              <a:rPr lang="en-US" cap="none" spc="0" dirty="0"/>
              <a:t> Pancasila </a:t>
            </a:r>
            <a:r>
              <a:rPr lang="en-US" cap="none" spc="0" dirty="0" err="1"/>
              <a:t>adalah</a:t>
            </a:r>
            <a:r>
              <a:rPr lang="en-US" cap="none" spc="0" dirty="0"/>
              <a:t> </a:t>
            </a:r>
            <a:r>
              <a:rPr lang="en-US" cap="none" spc="0" dirty="0" err="1"/>
              <a:t>Ketuhanan</a:t>
            </a:r>
            <a:r>
              <a:rPr lang="en-US" cap="none" spc="0" dirty="0"/>
              <a:t> yang </a:t>
            </a:r>
            <a:r>
              <a:rPr lang="en-US" cap="none" spc="0" dirty="0" err="1"/>
              <a:t>Maha</a:t>
            </a:r>
            <a:r>
              <a:rPr lang="en-US" cap="none" spc="0" dirty="0"/>
              <a:t> </a:t>
            </a:r>
            <a:r>
              <a:rPr lang="en-US" cap="none" spc="0" dirty="0" err="1"/>
              <a:t>Esa</a:t>
            </a:r>
            <a:r>
              <a:rPr lang="en-US" cap="none" spc="0" dirty="0"/>
              <a:t>. </a:t>
            </a:r>
            <a:r>
              <a:rPr lang="en-US" cap="none" spc="0" dirty="0" err="1"/>
              <a:t>Untuk</a:t>
            </a:r>
            <a:r>
              <a:rPr lang="en-US" cap="none" spc="0" dirty="0"/>
              <a:t> </a:t>
            </a:r>
            <a:r>
              <a:rPr lang="en-US" cap="none" spc="0" dirty="0" err="1"/>
              <a:t>membahas</a:t>
            </a:r>
            <a:r>
              <a:rPr lang="en-US" cap="none" spc="0" dirty="0"/>
              <a:t> </a:t>
            </a:r>
            <a:r>
              <a:rPr lang="en-US" cap="none" spc="0" dirty="0" err="1"/>
              <a:t>lebih</a:t>
            </a:r>
            <a:r>
              <a:rPr lang="en-US" cap="none" spc="0" dirty="0"/>
              <a:t> </a:t>
            </a:r>
            <a:r>
              <a:rPr lang="en-US" cap="none" spc="0" dirty="0" err="1"/>
              <a:t>dalam</a:t>
            </a:r>
            <a:r>
              <a:rPr lang="en-US" cap="none" spc="0" dirty="0"/>
              <a:t> </a:t>
            </a:r>
            <a:r>
              <a:rPr lang="en-US" cap="none" spc="0" dirty="0" err="1"/>
              <a:t>lagi</a:t>
            </a:r>
            <a:r>
              <a:rPr lang="en-US" cap="none" spc="0" dirty="0"/>
              <a:t>, </a:t>
            </a:r>
            <a:r>
              <a:rPr lang="en-US" cap="none" spc="0" dirty="0" err="1"/>
              <a:t>Ketuhanan</a:t>
            </a:r>
            <a:r>
              <a:rPr lang="en-US" cap="none" spc="0" dirty="0"/>
              <a:t> Yang </a:t>
            </a:r>
            <a:r>
              <a:rPr lang="en-US" cap="none" spc="0" dirty="0" err="1"/>
              <a:t>Maha</a:t>
            </a:r>
            <a:r>
              <a:rPr lang="en-US" cap="none" spc="0" dirty="0"/>
              <a:t> </a:t>
            </a:r>
            <a:r>
              <a:rPr lang="en-US" cap="none" spc="0" dirty="0" err="1"/>
              <a:t>Esa</a:t>
            </a:r>
            <a:r>
              <a:rPr lang="en-US" cap="none" spc="0" dirty="0"/>
              <a:t> </a:t>
            </a:r>
            <a:r>
              <a:rPr lang="en-US" cap="none" spc="0" dirty="0" err="1"/>
              <a:t>bukanlah</a:t>
            </a:r>
            <a:r>
              <a:rPr lang="en-US" cap="none" spc="0" dirty="0"/>
              <a:t> </a:t>
            </a:r>
            <a:r>
              <a:rPr lang="en-US" cap="none" spc="0" dirty="0" err="1"/>
              <a:t>Tuhan</a:t>
            </a:r>
            <a:r>
              <a:rPr lang="en-US" cap="none" spc="0" dirty="0"/>
              <a:t> yang </a:t>
            </a:r>
            <a:r>
              <a:rPr lang="en-US" cap="none" spc="0" dirty="0" err="1"/>
              <a:t>Bermakna</a:t>
            </a:r>
            <a:r>
              <a:rPr lang="en-US" cap="none" spc="0" dirty="0"/>
              <a:t> Satu.</a:t>
            </a:r>
            <a:endParaRPr lang="en-ID" cap="none" spc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1D56B-5EB6-43D7-B75D-529001E91A22}"/>
              </a:ext>
            </a:extLst>
          </p:cNvPr>
          <p:cNvSpPr/>
          <p:nvPr/>
        </p:nvSpPr>
        <p:spPr>
          <a:xfrm>
            <a:off x="7672047" y="6248185"/>
            <a:ext cx="4451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JOEL ROBERT JUSTIAWAN– 2101629672 - 03</a:t>
            </a:r>
          </a:p>
        </p:txBody>
      </p:sp>
    </p:spTree>
    <p:extLst>
      <p:ext uri="{BB962C8B-B14F-4D97-AF65-F5344CB8AC3E}">
        <p14:creationId xmlns:p14="http://schemas.microsoft.com/office/powerpoint/2010/main" val="160820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2" name="Freeform: Shape 115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6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7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18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19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25" name="Rectangle 126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7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9B466-7854-4939-9826-8713A4DBD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spc="0">
                <a:ea typeface="+mj-ea"/>
              </a:rPr>
              <a:t>Makna dari ketuhanan yang maha esa</a:t>
            </a:r>
          </a:p>
        </p:txBody>
      </p:sp>
      <p:grpSp>
        <p:nvGrpSpPr>
          <p:cNvPr id="132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31" name="Freeform: Shape 132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3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6" name="Graphic 38">
            <a:extLst>
              <a:ext uri="{FF2B5EF4-FFF2-40B4-BE49-F238E27FC236}">
                <a16:creationId xmlns:a16="http://schemas.microsoft.com/office/drawing/2014/main" id="{36C5CE76-F42E-4B75-84C4-A9B2C8CE8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139" name="Freeform: Shape 136">
              <a:extLst>
                <a:ext uri="{FF2B5EF4-FFF2-40B4-BE49-F238E27FC236}">
                  <a16:creationId xmlns:a16="http://schemas.microsoft.com/office/drawing/2014/main" id="{F62D2BF9-9B3C-4B4B-B525-BFABA8B44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37">
              <a:extLst>
                <a:ext uri="{FF2B5EF4-FFF2-40B4-BE49-F238E27FC236}">
                  <a16:creationId xmlns:a16="http://schemas.microsoft.com/office/drawing/2014/main" id="{5022D0D2-0602-4CB2-97D5-418641B4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0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169" name="Freeform: Shape 140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41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42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43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44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45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46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47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48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49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50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51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52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5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182" name="Freeform: Shape 155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56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57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58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59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60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61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62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63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64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65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66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67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99D92B0-3BD4-46D4-9A07-8A4881F43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cap="none" spc="0" dirty="0" err="1"/>
              <a:t>Kalimat</a:t>
            </a:r>
            <a:r>
              <a:rPr lang="en-US" cap="none" spc="0" dirty="0"/>
              <a:t> </a:t>
            </a:r>
            <a:r>
              <a:rPr lang="en-US" cap="none" spc="0" dirty="0" err="1"/>
              <a:t>Ketuhanan</a:t>
            </a:r>
            <a:r>
              <a:rPr lang="en-US" cap="none" spc="0" dirty="0"/>
              <a:t> Yang </a:t>
            </a:r>
            <a:r>
              <a:rPr lang="en-US" cap="none" spc="0" dirty="0" err="1"/>
              <a:t>Maha</a:t>
            </a:r>
            <a:r>
              <a:rPr lang="en-US" cap="none" spc="0" dirty="0"/>
              <a:t> </a:t>
            </a:r>
            <a:r>
              <a:rPr lang="en-US" cap="none" spc="0" dirty="0" err="1"/>
              <a:t>Esa</a:t>
            </a:r>
            <a:r>
              <a:rPr lang="en-US" cap="none" spc="0" dirty="0"/>
              <a:t> </a:t>
            </a:r>
            <a:r>
              <a:rPr lang="en-US" cap="none" spc="0" dirty="0" err="1"/>
              <a:t>sejatinya</a:t>
            </a:r>
            <a:r>
              <a:rPr lang="en-US" cap="none" spc="0" dirty="0"/>
              <a:t> </a:t>
            </a:r>
            <a:r>
              <a:rPr lang="en-US" cap="none" spc="0" dirty="0" err="1"/>
              <a:t>berasal</a:t>
            </a:r>
            <a:r>
              <a:rPr lang="en-US" cap="none" spc="0" dirty="0"/>
              <a:t> </a:t>
            </a:r>
            <a:r>
              <a:rPr lang="en-US" cap="none" spc="0" dirty="0" err="1"/>
              <a:t>dari</a:t>
            </a:r>
            <a:r>
              <a:rPr lang="en-US" cap="none" spc="0" dirty="0"/>
              <a:t> </a:t>
            </a:r>
            <a:r>
              <a:rPr lang="en-US" cap="none" spc="0" dirty="0" err="1"/>
              <a:t>istilah</a:t>
            </a:r>
            <a:r>
              <a:rPr lang="en-US" cap="none" spc="0" dirty="0"/>
              <a:t> </a:t>
            </a:r>
            <a:r>
              <a:rPr lang="en-US" cap="none" spc="0" dirty="0" err="1"/>
              <a:t>dalam</a:t>
            </a:r>
            <a:r>
              <a:rPr lang="en-US" cap="none" spc="0" dirty="0"/>
              <a:t> </a:t>
            </a:r>
            <a:r>
              <a:rPr lang="en-US" cap="none" spc="0" dirty="0" err="1"/>
              <a:t>bahasa</a:t>
            </a:r>
            <a:r>
              <a:rPr lang="en-US" cap="none" spc="0" dirty="0"/>
              <a:t> </a:t>
            </a:r>
            <a:r>
              <a:rPr lang="en-US" cap="none" spc="0" dirty="0" err="1"/>
              <a:t>sansekerta</a:t>
            </a:r>
            <a:r>
              <a:rPr lang="en-US" cap="none" spc="0" dirty="0"/>
              <a:t>, </a:t>
            </a:r>
            <a:r>
              <a:rPr lang="en-US" cap="none" spc="0" dirty="0" err="1"/>
              <a:t>yaitu</a:t>
            </a:r>
            <a:r>
              <a:rPr lang="en-US" cap="none" spc="0" dirty="0"/>
              <a:t> 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cap="none" spc="0" dirty="0" err="1"/>
              <a:t>Ke</a:t>
            </a:r>
            <a:r>
              <a:rPr lang="en-US" cap="none" spc="0" dirty="0"/>
              <a:t> – an : </a:t>
            </a:r>
            <a:r>
              <a:rPr lang="en-US" cap="none" spc="0" dirty="0" err="1"/>
              <a:t>mengalami</a:t>
            </a:r>
            <a:r>
              <a:rPr lang="en-US" cap="none" spc="0" dirty="0"/>
              <a:t> </a:t>
            </a:r>
            <a:r>
              <a:rPr lang="en-US" cap="none" spc="0" dirty="0" err="1"/>
              <a:t>hal</a:t>
            </a:r>
            <a:r>
              <a:rPr lang="en-US" cap="none" spc="0" dirty="0"/>
              <a:t> … </a:t>
            </a:r>
            <a:r>
              <a:rPr lang="en-US" cap="none" spc="0" dirty="0" err="1"/>
              <a:t>sifat</a:t>
            </a:r>
            <a:r>
              <a:rPr lang="en-US" cap="none" spc="0" dirty="0"/>
              <a:t> –</a:t>
            </a:r>
            <a:r>
              <a:rPr lang="en-US" cap="none" spc="0" dirty="0" err="1"/>
              <a:t>sifat</a:t>
            </a:r>
            <a:r>
              <a:rPr lang="en-US" cap="none" spc="0" dirty="0"/>
              <a:t> …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cap="none" spc="0" dirty="0" err="1"/>
              <a:t>Ke</a:t>
            </a:r>
            <a:r>
              <a:rPr lang="en-US" cap="none" spc="0" dirty="0"/>
              <a:t> – </a:t>
            </a:r>
            <a:r>
              <a:rPr lang="en-US" cap="none" spc="0" dirty="0" err="1"/>
              <a:t>Tuhan</a:t>
            </a:r>
            <a:r>
              <a:rPr lang="en-US" cap="none" spc="0" dirty="0"/>
              <a:t> – an : </a:t>
            </a:r>
            <a:r>
              <a:rPr lang="en-US" cap="none" spc="0" dirty="0" err="1"/>
              <a:t>bersifat</a:t>
            </a:r>
            <a:r>
              <a:rPr lang="en-US" cap="none" spc="0" dirty="0"/>
              <a:t> </a:t>
            </a:r>
            <a:r>
              <a:rPr lang="en-US" cap="none" spc="0" dirty="0" err="1"/>
              <a:t>keadaan</a:t>
            </a:r>
            <a:r>
              <a:rPr lang="en-US" cap="none" spc="0" dirty="0"/>
              <a:t> </a:t>
            </a:r>
            <a:r>
              <a:rPr lang="en-US" cap="none" spc="0" dirty="0" err="1"/>
              <a:t>Tuhan</a:t>
            </a:r>
            <a:endParaRPr lang="en-US" cap="none" spc="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cap="none" spc="0" dirty="0" err="1"/>
              <a:t>Esa</a:t>
            </a:r>
            <a:r>
              <a:rPr lang="en-US" cap="none" spc="0" dirty="0"/>
              <a:t> : </a:t>
            </a:r>
            <a:r>
              <a:rPr lang="en-US" cap="none" spc="0" dirty="0" err="1"/>
              <a:t>bersifat</a:t>
            </a:r>
            <a:r>
              <a:rPr lang="en-US" cap="none" spc="0" dirty="0"/>
              <a:t> </a:t>
            </a:r>
            <a:r>
              <a:rPr lang="en-US" cap="none" spc="0" dirty="0" err="1"/>
              <a:t>tunggal</a:t>
            </a:r>
            <a:r>
              <a:rPr lang="en-US" cap="none" spc="0" dirty="0"/>
              <a:t> </a:t>
            </a:r>
            <a:r>
              <a:rPr lang="en-US" cap="none" spc="0" dirty="0" err="1"/>
              <a:t>atau</a:t>
            </a:r>
            <a:r>
              <a:rPr lang="en-US" cap="none" spc="0" dirty="0"/>
              <a:t> </a:t>
            </a:r>
            <a:r>
              <a:rPr lang="en-US" cap="none" spc="0" dirty="0" err="1"/>
              <a:t>satu</a:t>
            </a:r>
            <a:endParaRPr lang="en-US" cap="none" spc="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cap="none" spc="0" dirty="0" err="1"/>
              <a:t>Esa</a:t>
            </a:r>
            <a:r>
              <a:rPr lang="en-US" cap="none" spc="0" dirty="0"/>
              <a:t> (</a:t>
            </a:r>
            <a:r>
              <a:rPr lang="en-US" cap="none" spc="0" dirty="0" err="1"/>
              <a:t>Etad</a:t>
            </a:r>
            <a:r>
              <a:rPr lang="en-US" cap="none" spc="0" dirty="0"/>
              <a:t>) : </a:t>
            </a:r>
            <a:r>
              <a:rPr lang="en-US" cap="none" spc="0" dirty="0" err="1"/>
              <a:t>bersifat</a:t>
            </a:r>
            <a:r>
              <a:rPr lang="en-US" cap="none" spc="0" dirty="0"/>
              <a:t> </a:t>
            </a:r>
            <a:r>
              <a:rPr lang="en-US" cap="none" spc="0" dirty="0" err="1"/>
              <a:t>keberadaan</a:t>
            </a:r>
            <a:r>
              <a:rPr lang="en-US" cap="none" spc="0" dirty="0"/>
              <a:t> yang </a:t>
            </a:r>
            <a:r>
              <a:rPr lang="en-US" cap="none" spc="0" dirty="0" err="1"/>
              <a:t>mutlak</a:t>
            </a:r>
            <a:endParaRPr lang="en-US" cap="none" spc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86E86-D451-4448-A883-E883AD032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0" r="18178" b="-2"/>
          <a:stretch/>
        </p:blipFill>
        <p:spPr>
          <a:xfrm>
            <a:off x="2580754" y="3465442"/>
            <a:ext cx="3634674" cy="32173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5503F0-6B03-4A5A-A6D8-42BE66E69B78}"/>
              </a:ext>
            </a:extLst>
          </p:cNvPr>
          <p:cNvSpPr/>
          <p:nvPr/>
        </p:nvSpPr>
        <p:spPr>
          <a:xfrm>
            <a:off x="7578137" y="6288044"/>
            <a:ext cx="4475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JOEL ROBERT JUSTIAWAN – 2101629672 - 03</a:t>
            </a:r>
          </a:p>
        </p:txBody>
      </p:sp>
    </p:spTree>
    <p:extLst>
      <p:ext uri="{BB962C8B-B14F-4D97-AF65-F5344CB8AC3E}">
        <p14:creationId xmlns:p14="http://schemas.microsoft.com/office/powerpoint/2010/main" val="18134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oy, doll, drawing, bedroom&#10;&#10;Description automatically generated">
            <a:extLst>
              <a:ext uri="{FF2B5EF4-FFF2-40B4-BE49-F238E27FC236}">
                <a16:creationId xmlns:a16="http://schemas.microsoft.com/office/drawing/2014/main" id="{77FE3F90-739F-456E-AB82-0A65F0C5B0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3" r="7681"/>
          <a:stretch/>
        </p:blipFill>
        <p:spPr>
          <a:xfrm>
            <a:off x="20" y="10"/>
            <a:ext cx="12191978" cy="6857990"/>
          </a:xfrm>
          <a:prstGeom prst="rect">
            <a:avLst/>
          </a:prstGeom>
          <a:ln w="28575">
            <a:noFill/>
          </a:ln>
        </p:spPr>
      </p:pic>
      <p:sp>
        <p:nvSpPr>
          <p:cNvPr id="196" name="Rectangle 195">
            <a:extLst>
              <a:ext uri="{FF2B5EF4-FFF2-40B4-BE49-F238E27FC236}">
                <a16:creationId xmlns:a16="http://schemas.microsoft.com/office/drawing/2014/main" id="{D115D553-F1E2-4033-8E29-ECED90BF5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7167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6617B5AA-8A0D-41D3-B2EF-8BC53E3B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7167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6902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72EB308-9A4E-4332-A908-22F2978D7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6902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10" name="Rectangle 209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63F05-B7B2-4910-867B-9A54F0CD4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254952"/>
            <a:ext cx="4324642" cy="2939655"/>
          </a:xfrm>
        </p:spPr>
        <p:txBody>
          <a:bodyPr>
            <a:normAutofit/>
          </a:bodyPr>
          <a:lstStyle/>
          <a:p>
            <a:r>
              <a:rPr lang="en-US" sz="5100" spc="0" dirty="0"/>
              <a:t>MAKNA DARI KETUHANAN YANG MAHA ESA</a:t>
            </a:r>
            <a:endParaRPr lang="en-ID" sz="5100" spc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D87A8-7CDF-4D01-BEF6-16D94A296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86683"/>
            <a:ext cx="4324642" cy="1199392"/>
          </a:xfrm>
        </p:spPr>
        <p:txBody>
          <a:bodyPr>
            <a:normAutofit/>
          </a:bodyPr>
          <a:lstStyle/>
          <a:p>
            <a:r>
              <a:rPr lang="en-US" sz="1500" cap="none" spc="0" err="1"/>
              <a:t>Ketuhanan</a:t>
            </a:r>
            <a:r>
              <a:rPr lang="en-US" sz="1500" cap="none" spc="0"/>
              <a:t> Yang </a:t>
            </a:r>
            <a:r>
              <a:rPr lang="en-US" sz="1500" cap="none" spc="0" err="1"/>
              <a:t>Maha</a:t>
            </a:r>
            <a:r>
              <a:rPr lang="en-US" sz="1500" cap="none" spc="0"/>
              <a:t> </a:t>
            </a:r>
            <a:r>
              <a:rPr lang="en-US" sz="1500" cap="none" spc="0" err="1"/>
              <a:t>Esa</a:t>
            </a:r>
            <a:r>
              <a:rPr lang="en-US" sz="1500" cap="none" spc="0"/>
              <a:t> </a:t>
            </a:r>
            <a:r>
              <a:rPr lang="en-US" sz="1500" cap="none" spc="0" err="1"/>
              <a:t>bukanlah</a:t>
            </a:r>
            <a:r>
              <a:rPr lang="en-US" sz="1500" cap="none" spc="0"/>
              <a:t> </a:t>
            </a:r>
            <a:r>
              <a:rPr lang="en-US" sz="1500" cap="none" spc="0" err="1"/>
              <a:t>berarti</a:t>
            </a:r>
            <a:r>
              <a:rPr lang="en-US" sz="1500" cap="none" spc="0"/>
              <a:t> </a:t>
            </a:r>
            <a:r>
              <a:rPr lang="en-US" sz="1500" cap="none" spc="0" err="1"/>
              <a:t>Tuhan</a:t>
            </a:r>
            <a:r>
              <a:rPr lang="en-US" sz="1500" cap="none" spc="0"/>
              <a:t> Yang </a:t>
            </a:r>
            <a:r>
              <a:rPr lang="en-US" sz="1500" cap="none" spc="0" err="1"/>
              <a:t>Hanya</a:t>
            </a:r>
            <a:r>
              <a:rPr lang="en-US" sz="1500" cap="none" spc="0"/>
              <a:t> Satu, </a:t>
            </a:r>
            <a:r>
              <a:rPr lang="en-US" sz="1500" cap="none" spc="0" err="1"/>
              <a:t>bukan</a:t>
            </a:r>
            <a:r>
              <a:rPr lang="en-US" sz="1500" cap="none" spc="0"/>
              <a:t> </a:t>
            </a:r>
            <a:r>
              <a:rPr lang="en-US" sz="1500" cap="none" spc="0" err="1"/>
              <a:t>mengacu</a:t>
            </a:r>
            <a:r>
              <a:rPr lang="en-US" sz="1500" cap="none" spc="0"/>
              <a:t> pada </a:t>
            </a:r>
            <a:r>
              <a:rPr lang="en-US" sz="1500" cap="none" spc="0" err="1"/>
              <a:t>satu</a:t>
            </a:r>
            <a:r>
              <a:rPr lang="en-US" sz="1500" cap="none" spc="0"/>
              <a:t> individual yang </a:t>
            </a:r>
            <a:r>
              <a:rPr lang="en-US" sz="1500" cap="none" spc="0" err="1"/>
              <a:t>disebut</a:t>
            </a:r>
            <a:r>
              <a:rPr lang="en-US" sz="1500" cap="none" spc="0"/>
              <a:t> </a:t>
            </a:r>
            <a:r>
              <a:rPr lang="en-US" sz="1500" cap="none" spc="0" err="1"/>
              <a:t>Tuhan</a:t>
            </a:r>
            <a:r>
              <a:rPr lang="en-US" sz="1500" cap="none" spc="0"/>
              <a:t> yang </a:t>
            </a:r>
            <a:r>
              <a:rPr lang="en-US" sz="1500" cap="none" spc="0" err="1"/>
              <a:t>jumlahnya</a:t>
            </a:r>
            <a:r>
              <a:rPr lang="en-US" sz="1500" cap="none" spc="0"/>
              <a:t> </a:t>
            </a:r>
            <a:r>
              <a:rPr lang="en-US" sz="1500" cap="none" spc="0" err="1"/>
              <a:t>satu</a:t>
            </a:r>
            <a:r>
              <a:rPr lang="en-US" sz="1500" cap="none" spc="0"/>
              <a:t>. </a:t>
            </a:r>
            <a:r>
              <a:rPr lang="en-US" sz="1500" cap="none" spc="0" err="1"/>
              <a:t>Tetapi</a:t>
            </a:r>
            <a:r>
              <a:rPr lang="en-US" sz="1500" cap="none" spc="0"/>
              <a:t>, </a:t>
            </a:r>
            <a:r>
              <a:rPr lang="en-US" sz="1500" cap="none" spc="0" err="1"/>
              <a:t>sifat</a:t>
            </a:r>
            <a:r>
              <a:rPr lang="en-US" sz="1500" cap="none" spc="0"/>
              <a:t> – </a:t>
            </a:r>
            <a:r>
              <a:rPr lang="en-US" sz="1500" cap="none" spc="0" err="1"/>
              <a:t>sifat</a:t>
            </a:r>
            <a:r>
              <a:rPr lang="en-US" sz="1500" cap="none" spc="0"/>
              <a:t> </a:t>
            </a:r>
            <a:r>
              <a:rPr lang="en-US" sz="1500" cap="none" spc="0" err="1"/>
              <a:t>luhur</a:t>
            </a:r>
            <a:r>
              <a:rPr lang="en-US" sz="1500" cap="none" spc="0"/>
              <a:t> </a:t>
            </a:r>
            <a:r>
              <a:rPr lang="en-US" sz="1500" cap="none" spc="0" err="1"/>
              <a:t>atau</a:t>
            </a:r>
            <a:r>
              <a:rPr lang="en-US" sz="1500" cap="none" spc="0"/>
              <a:t> </a:t>
            </a:r>
            <a:r>
              <a:rPr lang="en-US" sz="1500" cap="none" spc="0" err="1"/>
              <a:t>mulai</a:t>
            </a:r>
            <a:r>
              <a:rPr lang="en-US" sz="1500" cap="none" spc="0"/>
              <a:t> </a:t>
            </a:r>
            <a:r>
              <a:rPr lang="en-US" sz="1500" cap="none" spc="0" err="1"/>
              <a:t>Tuhan</a:t>
            </a:r>
            <a:r>
              <a:rPr lang="en-US" sz="1500" cap="none" spc="0"/>
              <a:t> yang </a:t>
            </a:r>
            <a:r>
              <a:rPr lang="en-US" sz="1500" cap="none" spc="0" err="1"/>
              <a:t>mutlak</a:t>
            </a:r>
            <a:r>
              <a:rPr lang="en-US" sz="1500" cap="none" spc="0"/>
              <a:t> </a:t>
            </a:r>
            <a:r>
              <a:rPr lang="en-US" sz="1500" cap="none" spc="0" err="1"/>
              <a:t>harus</a:t>
            </a:r>
            <a:r>
              <a:rPr lang="en-US" sz="1500" cap="none" spc="0"/>
              <a:t> </a:t>
            </a:r>
            <a:r>
              <a:rPr lang="en-US" sz="1500" cap="none" spc="0" err="1"/>
              <a:t>ada</a:t>
            </a:r>
            <a:r>
              <a:rPr lang="en-US" sz="1500" cap="none" spc="0"/>
              <a:t>.</a:t>
            </a:r>
            <a:endParaRPr lang="en-ID" sz="1500" cap="none" spc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41F650-27F9-4FB2-BFB5-B9803085478B}"/>
              </a:ext>
            </a:extLst>
          </p:cNvPr>
          <p:cNvSpPr/>
          <p:nvPr/>
        </p:nvSpPr>
        <p:spPr>
          <a:xfrm>
            <a:off x="7360128" y="6426981"/>
            <a:ext cx="4475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JOEL ROBERT JUSTIAWAN – 2101629672 - 03</a:t>
            </a:r>
          </a:p>
        </p:txBody>
      </p:sp>
    </p:spTree>
    <p:extLst>
      <p:ext uri="{BB962C8B-B14F-4D97-AF65-F5344CB8AC3E}">
        <p14:creationId xmlns:p14="http://schemas.microsoft.com/office/powerpoint/2010/main" val="250865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AA929-51DF-499F-92D1-4236A0276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2252" y="633046"/>
            <a:ext cx="4463623" cy="8048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spc="0" dirty="0">
                <a:ea typeface="+mj-ea"/>
              </a:rPr>
              <a:t>MAKNA DARI KETUHANAN YANG MAHA ESA</a:t>
            </a:r>
            <a:endParaRPr lang="en-US" sz="2800" dirty="0">
              <a:ea typeface="+mj-ea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7C38A-F77F-4941-AA1A-9252BB416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2252" y="1533525"/>
            <a:ext cx="4463623" cy="4636675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algn="l"/>
            <a:r>
              <a:rPr lang="en-US" sz="2200" cap="none" spc="0" dirty="0" err="1"/>
              <a:t>Beberapa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Makna</a:t>
            </a:r>
            <a:r>
              <a:rPr lang="en-US" sz="2200" cap="none" spc="0" dirty="0"/>
              <a:t> Yang Bisa </a:t>
            </a:r>
            <a:r>
              <a:rPr lang="en-US" sz="2200" cap="none" spc="0" dirty="0" err="1"/>
              <a:t>Dipahami</a:t>
            </a:r>
            <a:r>
              <a:rPr lang="en-US" sz="2200" cap="none" spc="0" dirty="0"/>
              <a:t> Dari </a:t>
            </a:r>
            <a:r>
              <a:rPr lang="en-US" sz="2200" cap="none" spc="0" dirty="0" err="1"/>
              <a:t>Sila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Pertama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Ini</a:t>
            </a:r>
            <a:r>
              <a:rPr lang="en-US" sz="2200" cap="none" spc="0" dirty="0"/>
              <a:t>, </a:t>
            </a:r>
            <a:r>
              <a:rPr lang="en-US" sz="2200" cap="none" spc="0" dirty="0" err="1"/>
              <a:t>Yaitu</a:t>
            </a:r>
            <a:r>
              <a:rPr lang="en-US" sz="2200" cap="none" spc="0" dirty="0"/>
              <a:t>: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2200" cap="none" spc="0" dirty="0" err="1"/>
              <a:t>Percaya</a:t>
            </a:r>
            <a:r>
              <a:rPr lang="en-US" sz="2200" cap="none" spc="0" dirty="0"/>
              <a:t> dan </a:t>
            </a:r>
            <a:r>
              <a:rPr lang="en-US" sz="2200" cap="none" spc="0" dirty="0" err="1"/>
              <a:t>Taqwa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Kepada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Tuhan</a:t>
            </a:r>
            <a:r>
              <a:rPr lang="en-US" sz="2200" cap="none" spc="0" dirty="0"/>
              <a:t> Yang </a:t>
            </a:r>
            <a:r>
              <a:rPr lang="en-US" sz="2200" cap="none" spc="0" dirty="0" err="1"/>
              <a:t>Maha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Esa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sesuai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dengan</a:t>
            </a:r>
            <a:r>
              <a:rPr lang="en-US" sz="2200" cap="none" spc="0" dirty="0"/>
              <a:t> agama dan </a:t>
            </a:r>
            <a:r>
              <a:rPr lang="en-US" sz="2200" cap="none" spc="0" dirty="0" err="1"/>
              <a:t>kepercayaannya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masing-masing</a:t>
            </a:r>
            <a:r>
              <a:rPr lang="en-US" sz="2200" cap="none" spc="0" dirty="0"/>
              <a:t>, </a:t>
            </a:r>
            <a:r>
              <a:rPr lang="en-US" sz="2200" cap="none" spc="0" dirty="0" err="1"/>
              <a:t>menurut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dasar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Kemanusiaan</a:t>
            </a:r>
            <a:r>
              <a:rPr lang="en-US" sz="2200" cap="none" spc="0" dirty="0"/>
              <a:t> Yang  Adil dan </a:t>
            </a:r>
            <a:r>
              <a:rPr lang="en-US" sz="2200" cap="none" spc="0" dirty="0" err="1"/>
              <a:t>Beradab</a:t>
            </a:r>
            <a:r>
              <a:rPr lang="en-US" sz="2200" cap="none" spc="0" dirty="0"/>
              <a:t>.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2200" cap="none" spc="0" dirty="0" err="1"/>
              <a:t>Hormat</a:t>
            </a:r>
            <a:r>
              <a:rPr lang="en-US" sz="2200" cap="none" spc="0" dirty="0"/>
              <a:t> dan </a:t>
            </a:r>
            <a:r>
              <a:rPr lang="en-US" sz="2200" cap="none" spc="0" dirty="0" err="1"/>
              <a:t>menghormati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serta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bekerjasama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antar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pemeluk</a:t>
            </a:r>
            <a:r>
              <a:rPr lang="en-US" sz="2200" cap="none" spc="0" dirty="0"/>
              <a:t> agama dan </a:t>
            </a:r>
            <a:r>
              <a:rPr lang="en-US" sz="2200" cap="none" spc="0" dirty="0" err="1"/>
              <a:t>penganut-penganut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kepercayaan</a:t>
            </a:r>
            <a:r>
              <a:rPr lang="en-US" sz="2200" cap="none" spc="0" dirty="0"/>
              <a:t> yang </a:t>
            </a:r>
            <a:r>
              <a:rPr lang="en-US" sz="2200" cap="none" spc="0" dirty="0" err="1"/>
              <a:t>berbeda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sehingga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terbina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kerukunan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hidup</a:t>
            </a:r>
            <a:endParaRPr lang="en-US" sz="2200" cap="none" spc="0" dirty="0"/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2200" cap="none" spc="0" dirty="0" err="1"/>
              <a:t>Saling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menghormati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kebebasan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menjalankan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ibadah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sesuai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dengan</a:t>
            </a:r>
            <a:r>
              <a:rPr lang="en-US" sz="2200" cap="none" spc="0" dirty="0"/>
              <a:t> agama dan </a:t>
            </a:r>
            <a:r>
              <a:rPr lang="en-US" sz="2200" cap="none" spc="0" dirty="0" err="1"/>
              <a:t>kepercayaan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masing-masing</a:t>
            </a:r>
            <a:endParaRPr lang="en-US" sz="2200" cap="none" spc="0" dirty="0"/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2200" cap="none" spc="0" dirty="0" err="1"/>
              <a:t>Tidak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memaksakan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suatu</a:t>
            </a:r>
            <a:r>
              <a:rPr lang="en-US" sz="2200" cap="none" spc="0" dirty="0"/>
              <a:t> agama </a:t>
            </a:r>
            <a:r>
              <a:rPr lang="en-US" sz="2200" cap="none" spc="0" dirty="0" err="1"/>
              <a:t>atau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kepercayaan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kepada</a:t>
            </a:r>
            <a:r>
              <a:rPr lang="en-US" sz="2200" cap="none" spc="0" dirty="0"/>
              <a:t> orang lain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2200" cap="none" spc="0" dirty="0" err="1"/>
              <a:t>Frasa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Ketuhanan</a:t>
            </a:r>
            <a:r>
              <a:rPr lang="en-US" sz="2200" cap="none" spc="0" dirty="0"/>
              <a:t> Yang </a:t>
            </a:r>
            <a:r>
              <a:rPr lang="en-US" sz="2200" cap="none" spc="0" dirty="0" err="1"/>
              <a:t>Maha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Esa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bukan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berarti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warga</a:t>
            </a:r>
            <a:r>
              <a:rPr lang="en-US" sz="2200" cap="none" spc="0" dirty="0"/>
              <a:t> Indonesia </a:t>
            </a:r>
            <a:r>
              <a:rPr lang="en-US" sz="2200" cap="none" spc="0" dirty="0" err="1"/>
              <a:t>harus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memiliki</a:t>
            </a:r>
            <a:r>
              <a:rPr lang="en-US" sz="2200" cap="none" spc="0" dirty="0"/>
              <a:t> agama </a:t>
            </a:r>
            <a:r>
              <a:rPr lang="en-US" sz="2200" cap="none" spc="0" dirty="0" err="1"/>
              <a:t>Monoteis</a:t>
            </a:r>
            <a:r>
              <a:rPr lang="en-US" sz="2200" cap="none" spc="0" dirty="0"/>
              <a:t>. </a:t>
            </a:r>
            <a:r>
              <a:rPr lang="en-US" sz="2200" cap="none" spc="0" dirty="0" err="1"/>
              <a:t>Namun</a:t>
            </a:r>
            <a:r>
              <a:rPr lang="en-US" sz="2200" cap="none" spc="0" dirty="0"/>
              <a:t>, </a:t>
            </a:r>
            <a:r>
              <a:rPr lang="en-US" sz="2200" cap="none" spc="0" dirty="0" err="1"/>
              <a:t>frasa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ini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menekankan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ke-esaan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dalam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beragama</a:t>
            </a:r>
            <a:endParaRPr lang="en-US" sz="2200" cap="none" spc="0" dirty="0"/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2200" cap="none" spc="0" dirty="0" err="1"/>
              <a:t>Mengandung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makna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adanya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cuasa</a:t>
            </a:r>
            <a:r>
              <a:rPr lang="en-US" sz="2200" cap="none" spc="0" dirty="0"/>
              <a:t> prima (</a:t>
            </a:r>
            <a:r>
              <a:rPr lang="en-US" sz="2200" cap="none" spc="0" dirty="0" err="1"/>
              <a:t>Sebab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Pertama</a:t>
            </a:r>
            <a:r>
              <a:rPr lang="en-US" sz="2200" cap="none" spc="0" dirty="0"/>
              <a:t>) </a:t>
            </a:r>
            <a:r>
              <a:rPr lang="en-US" sz="2200" cap="none" spc="0" dirty="0" err="1"/>
              <a:t>yaitu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Tuhan</a:t>
            </a:r>
            <a:r>
              <a:rPr lang="en-US" sz="2200" cap="none" spc="0" dirty="0"/>
              <a:t> Yang </a:t>
            </a:r>
            <a:r>
              <a:rPr lang="en-US" sz="2200" cap="none" spc="0" dirty="0" err="1"/>
              <a:t>Maha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Esa</a:t>
            </a:r>
            <a:r>
              <a:rPr lang="en-US" sz="2200" cap="none" spc="0" dirty="0"/>
              <a:t>.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2200" cap="none" spc="0" dirty="0" err="1"/>
              <a:t>Menjamin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penduduk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untuk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memeluk</a:t>
            </a:r>
            <a:r>
              <a:rPr lang="en-US" sz="2200" cap="none" spc="0" dirty="0"/>
              <a:t> agama </a:t>
            </a:r>
            <a:r>
              <a:rPr lang="en-US" sz="2200" cap="none" spc="0" dirty="0" err="1"/>
              <a:t>aasing-masing</a:t>
            </a:r>
            <a:r>
              <a:rPr lang="en-US" sz="2200" cap="none" spc="0" dirty="0"/>
              <a:t> dan </a:t>
            </a:r>
            <a:r>
              <a:rPr lang="en-US" sz="2200" cap="none" spc="0" dirty="0" err="1"/>
              <a:t>beribadah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menurut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agamanya</a:t>
            </a:r>
            <a:r>
              <a:rPr lang="en-US" sz="2200" cap="none" spc="0" dirty="0"/>
              <a:t>.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2200" cap="none" spc="0" dirty="0"/>
              <a:t>Negara </a:t>
            </a:r>
            <a:r>
              <a:rPr lang="en-US" sz="2200" cap="none" spc="0" dirty="0" err="1"/>
              <a:t>memberi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fasilitas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bagi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tumbuh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berkembangnya</a:t>
            </a:r>
            <a:r>
              <a:rPr lang="en-US" sz="2200" cap="none" spc="0" dirty="0"/>
              <a:t> agama dan </a:t>
            </a:r>
            <a:r>
              <a:rPr lang="en-US" sz="2200" cap="none" spc="0" dirty="0" err="1"/>
              <a:t>iman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warga</a:t>
            </a:r>
            <a:r>
              <a:rPr lang="en-US" sz="2200" cap="none" spc="0" dirty="0"/>
              <a:t> negara dan mediator </a:t>
            </a:r>
            <a:r>
              <a:rPr lang="en-US" sz="2200" cap="none" spc="0" dirty="0" err="1"/>
              <a:t>ketika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terjadi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konflik</a:t>
            </a:r>
            <a:r>
              <a:rPr lang="en-US" sz="2200" cap="none" spc="0" dirty="0"/>
              <a:t> agama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2200" cap="none" spc="0" dirty="0" err="1"/>
              <a:t>Bertoleransi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dalam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beragama</a:t>
            </a:r>
            <a:r>
              <a:rPr lang="en-US" sz="2200" cap="none" spc="0" dirty="0"/>
              <a:t>, </a:t>
            </a:r>
            <a:r>
              <a:rPr lang="en-US" sz="2200" cap="none" spc="0" dirty="0" err="1"/>
              <a:t>dalam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hal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ini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toleransi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ditekankan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dalam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beribadah</a:t>
            </a:r>
            <a:r>
              <a:rPr lang="en-US" sz="2200" cap="none" spc="0" dirty="0"/>
              <a:t> </a:t>
            </a:r>
            <a:r>
              <a:rPr lang="en-US" sz="2200" cap="none" spc="0" dirty="0" err="1"/>
              <a:t>menurut</a:t>
            </a:r>
            <a:r>
              <a:rPr lang="en-US" sz="2200" cap="none" spc="0" dirty="0"/>
              <a:t> agama </a:t>
            </a:r>
            <a:r>
              <a:rPr lang="en-US" sz="2200" cap="none" spc="0" dirty="0" err="1"/>
              <a:t>masing-masing</a:t>
            </a:r>
            <a:r>
              <a:rPr lang="en-US" sz="2200" cap="none" spc="0" dirty="0"/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800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318581-982C-4331-9432-BF9294AAA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4" r="16749"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grpSp>
        <p:nvGrpSpPr>
          <p:cNvPr id="69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17081A4-9DCD-4A9C-8279-7C4CAD0D4F21}"/>
              </a:ext>
            </a:extLst>
          </p:cNvPr>
          <p:cNvSpPr/>
          <p:nvPr/>
        </p:nvSpPr>
        <p:spPr>
          <a:xfrm>
            <a:off x="7360128" y="6426981"/>
            <a:ext cx="477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MUHAMMAD RAFID MUQSITH – 2001592353 – 02</a:t>
            </a:r>
          </a:p>
        </p:txBody>
      </p:sp>
    </p:spTree>
    <p:extLst>
      <p:ext uri="{BB962C8B-B14F-4D97-AF65-F5344CB8AC3E}">
        <p14:creationId xmlns:p14="http://schemas.microsoft.com/office/powerpoint/2010/main" val="369406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4" name="Freeform: Shape 10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11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12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13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14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Oval 16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0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20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52" name="Oval 21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22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54" name="Oval 24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AA929-51DF-499F-92D1-4236A0276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4751" y="568517"/>
            <a:ext cx="6161004" cy="8863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spc="0" dirty="0">
                <a:ea typeface="+mj-ea"/>
              </a:rPr>
              <a:t>MAKNA DARI KETUHANAN YANG</a:t>
            </a:r>
            <a:br>
              <a:rPr lang="en-US" sz="2800" spc="0" dirty="0">
                <a:ea typeface="+mj-ea"/>
              </a:rPr>
            </a:br>
            <a:r>
              <a:rPr lang="en-US" sz="2800" spc="0" dirty="0">
                <a:ea typeface="+mj-ea"/>
              </a:rPr>
              <a:t>MAHA ESA</a:t>
            </a:r>
            <a:endParaRPr lang="en-US" sz="2800" dirty="0">
              <a:ea typeface="+mj-ea"/>
            </a:endParaRPr>
          </a:p>
        </p:txBody>
      </p:sp>
      <p:grpSp>
        <p:nvGrpSpPr>
          <p:cNvPr id="55" name="Group 26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2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A picture containing photo, front, cross, traffic&#10;&#10;Description automatically generated">
            <a:extLst>
              <a:ext uri="{FF2B5EF4-FFF2-40B4-BE49-F238E27FC236}">
                <a16:creationId xmlns:a16="http://schemas.microsoft.com/office/drawing/2014/main" id="{2802A2E2-37D3-4698-98B7-C2634AFA1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90" y="2286145"/>
            <a:ext cx="3859307" cy="2373472"/>
          </a:xfrm>
          <a:prstGeom prst="rect">
            <a:avLst/>
          </a:prstGeom>
        </p:spPr>
      </p:pic>
      <p:grpSp>
        <p:nvGrpSpPr>
          <p:cNvPr id="57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8" name="Freeform: Shape 31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32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33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35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B17C38A-F77F-4941-AA1A-9252BB416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2237" y="163572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l"/>
            <a:r>
              <a:rPr lang="en-US" sz="1500" cap="none" spc="0" dirty="0"/>
              <a:t>Negara </a:t>
            </a:r>
            <a:r>
              <a:rPr lang="en-US" sz="1500" cap="none" spc="0" dirty="0" err="1"/>
              <a:t>Repbulik</a:t>
            </a:r>
            <a:r>
              <a:rPr lang="en-US" sz="1500" cap="none" spc="0" dirty="0"/>
              <a:t> Indonesia </a:t>
            </a:r>
            <a:r>
              <a:rPr lang="en-US" sz="1500" cap="none" spc="0" dirty="0" err="1"/>
              <a:t>didirikan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atas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landasan</a:t>
            </a:r>
            <a:r>
              <a:rPr lang="en-US" sz="1500" cap="none" spc="0" dirty="0"/>
              <a:t> moral </a:t>
            </a:r>
            <a:r>
              <a:rPr lang="en-US" sz="1500" cap="none" spc="0" dirty="0" err="1"/>
              <a:t>luhur</a:t>
            </a:r>
            <a:r>
              <a:rPr lang="en-US" sz="1500" cap="none" spc="0" dirty="0"/>
              <a:t>, </a:t>
            </a:r>
            <a:r>
              <a:rPr lang="en-US" sz="1500" cap="none" spc="0" dirty="0" err="1"/>
              <a:t>yaitu</a:t>
            </a:r>
            <a:r>
              <a:rPr lang="en-US" sz="1500" cap="none" spc="0" dirty="0"/>
              <a:t>  </a:t>
            </a:r>
            <a:r>
              <a:rPr lang="en-US" sz="1500" cap="none" spc="0" dirty="0" err="1"/>
              <a:t>berdasarkan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Ketuhanan</a:t>
            </a:r>
            <a:r>
              <a:rPr lang="en-US" sz="1500" cap="none" spc="0" dirty="0"/>
              <a:t> Yang </a:t>
            </a:r>
            <a:r>
              <a:rPr lang="en-US" sz="1500" cap="none" spc="0" dirty="0" err="1"/>
              <a:t>Maha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Esa</a:t>
            </a:r>
            <a:r>
              <a:rPr lang="en-US" sz="1500" cap="none" spc="0" dirty="0"/>
              <a:t> yang </a:t>
            </a:r>
            <a:r>
              <a:rPr lang="en-US" sz="1500" cap="none" spc="0" dirty="0" err="1"/>
              <a:t>sebagai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konsekuensinya</a:t>
            </a:r>
            <a:r>
              <a:rPr lang="en-US" sz="1500" cap="none" spc="0" dirty="0"/>
              <a:t>, </a:t>
            </a:r>
            <a:r>
              <a:rPr lang="en-US" sz="1500" cap="none" spc="0" dirty="0" err="1"/>
              <a:t>maka</a:t>
            </a:r>
            <a:r>
              <a:rPr lang="en-US" sz="1500" cap="none" spc="0" dirty="0"/>
              <a:t> negara </a:t>
            </a:r>
            <a:r>
              <a:rPr lang="en-US" sz="1500" cap="none" spc="0" dirty="0" err="1"/>
              <a:t>menjamin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kepada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warga</a:t>
            </a:r>
            <a:r>
              <a:rPr lang="en-US" sz="1500" cap="none" spc="0" dirty="0"/>
              <a:t> negara dan </a:t>
            </a:r>
            <a:r>
              <a:rPr lang="en-US" sz="1500" cap="none" spc="0" dirty="0" err="1"/>
              <a:t>penduduk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untuk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memeluk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untuk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beribadah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sesuai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dengan</a:t>
            </a:r>
            <a:r>
              <a:rPr lang="en-US" sz="1500" cap="none" spc="0" dirty="0"/>
              <a:t> agama dan </a:t>
            </a:r>
            <a:r>
              <a:rPr lang="en-US" sz="1500" cap="none" spc="0" dirty="0" err="1"/>
              <a:t>kepercayaannya</a:t>
            </a:r>
            <a:r>
              <a:rPr lang="en-US" sz="1500" cap="none" spc="0" dirty="0"/>
              <a:t>, </a:t>
            </a:r>
            <a:r>
              <a:rPr lang="en-US" sz="1500" cap="none" spc="0" dirty="0" err="1"/>
              <a:t>seperti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pengertian</a:t>
            </a:r>
            <a:r>
              <a:rPr lang="en-US" sz="1500" cap="none" spc="0" dirty="0"/>
              <a:t> yang </a:t>
            </a:r>
            <a:r>
              <a:rPr lang="en-US" sz="1500" cap="none" spc="0" dirty="0" err="1"/>
              <a:t>terkandung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dalam</a:t>
            </a:r>
            <a:r>
              <a:rPr lang="en-US" sz="1500" cap="none" spc="0" dirty="0"/>
              <a:t> :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1500" cap="none" spc="0" dirty="0" err="1"/>
              <a:t>Pembukaan</a:t>
            </a:r>
            <a:r>
              <a:rPr lang="en-US" sz="1500" cap="none" spc="0" dirty="0"/>
              <a:t> UUD 1945 Alinea </a:t>
            </a:r>
            <a:r>
              <a:rPr lang="en-US" sz="1500" cap="none" spc="0" dirty="0" err="1"/>
              <a:t>ketiga</a:t>
            </a:r>
            <a:r>
              <a:rPr lang="en-US" sz="1500" cap="none" spc="0" dirty="0"/>
              <a:t>, yang </a:t>
            </a:r>
            <a:r>
              <a:rPr lang="en-US" sz="1500" cap="none" spc="0" dirty="0" err="1"/>
              <a:t>antara</a:t>
            </a:r>
            <a:r>
              <a:rPr lang="en-US" sz="1500" cap="none" spc="0" dirty="0"/>
              <a:t> lain </a:t>
            </a:r>
            <a:r>
              <a:rPr lang="en-US" sz="1500" cap="none" spc="0" dirty="0" err="1"/>
              <a:t>berbunyi</a:t>
            </a:r>
            <a:r>
              <a:rPr lang="en-US" sz="1500" cap="none" spc="0" dirty="0"/>
              <a:t> : “ Atas </a:t>
            </a:r>
            <a:r>
              <a:rPr lang="en-US" sz="1500" cap="none" spc="0" dirty="0" err="1"/>
              <a:t>berkat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rahmat</a:t>
            </a:r>
            <a:r>
              <a:rPr lang="en-US" sz="1500" cap="none" spc="0" dirty="0"/>
              <a:t> Allah Yang </a:t>
            </a:r>
            <a:r>
              <a:rPr lang="en-US" sz="1500" cap="none" spc="0" dirty="0" err="1"/>
              <a:t>Maha</a:t>
            </a:r>
            <a:r>
              <a:rPr lang="en-US" sz="1500" cap="none" spc="0" dirty="0"/>
              <a:t> Kuasa ..” </a:t>
            </a:r>
            <a:r>
              <a:rPr lang="en-US" sz="1500" cap="none" spc="0" dirty="0" err="1"/>
              <a:t>dari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bunyi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kalimat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ini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membuktikan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bahwa</a:t>
            </a:r>
            <a:r>
              <a:rPr lang="en-US" sz="1500" cap="none" spc="0" dirty="0"/>
              <a:t> negara Indonesia </a:t>
            </a:r>
            <a:r>
              <a:rPr lang="en-US" sz="1500" cap="none" spc="0" dirty="0" err="1"/>
              <a:t>bukan</a:t>
            </a:r>
            <a:r>
              <a:rPr lang="en-US" sz="1500" cap="none" spc="0" dirty="0"/>
              <a:t> negara agama, </a:t>
            </a:r>
            <a:r>
              <a:rPr lang="en-US" sz="1500" cap="none" spc="0" dirty="0" err="1"/>
              <a:t>yaitu</a:t>
            </a:r>
            <a:r>
              <a:rPr lang="en-US" sz="1500" cap="none" spc="0" dirty="0"/>
              <a:t> negara yang </a:t>
            </a:r>
            <a:r>
              <a:rPr lang="en-US" sz="1500" cap="none" spc="0" dirty="0" err="1"/>
              <a:t>didirikan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atas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landasan</a:t>
            </a:r>
            <a:r>
              <a:rPr lang="en-US" sz="1500" cap="none" spc="0" dirty="0"/>
              <a:t> agama </a:t>
            </a:r>
            <a:r>
              <a:rPr lang="en-US" sz="1500" cap="none" spc="0" dirty="0" err="1"/>
              <a:t>tertentu</a:t>
            </a:r>
            <a:r>
              <a:rPr lang="en-US" sz="1500" cap="none" spc="0" dirty="0"/>
              <a:t>, </a:t>
            </a:r>
            <a:r>
              <a:rPr lang="en-US" sz="1500" cap="none" spc="0" dirty="0" err="1"/>
              <a:t>melainkan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sebagai</a:t>
            </a:r>
            <a:r>
              <a:rPr lang="en-US" sz="1500" cap="none" spc="0" dirty="0"/>
              <a:t> negara yang </a:t>
            </a:r>
            <a:r>
              <a:rPr lang="en-US" sz="1500" cap="none" spc="0" dirty="0" err="1"/>
              <a:t>didirikan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atas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landasan</a:t>
            </a:r>
            <a:r>
              <a:rPr lang="en-US" sz="1500" cap="none" spc="0" dirty="0"/>
              <a:t> Pancasila </a:t>
            </a:r>
            <a:r>
              <a:rPr lang="en-US" sz="1500" cap="none" spc="0" dirty="0" err="1"/>
              <a:t>atau</a:t>
            </a:r>
            <a:r>
              <a:rPr lang="en-US" sz="1500" cap="none" spc="0" dirty="0"/>
              <a:t> negara Pancasila.</a:t>
            </a:r>
          </a:p>
          <a:p>
            <a:pPr marL="342900" lvl="0" indent="-228600" algn="l">
              <a:buFont typeface="Arial" panose="020B0604020202020204" pitchFamily="34" charset="0"/>
              <a:buChar char="•"/>
            </a:pPr>
            <a:r>
              <a:rPr lang="en-US" sz="1500" cap="none" spc="0" dirty="0" err="1"/>
              <a:t>Pasal</a:t>
            </a:r>
            <a:r>
              <a:rPr lang="en-US" sz="1500" cap="none" spc="0" dirty="0"/>
              <a:t> 29 UUD 1945 pada </a:t>
            </a:r>
            <a:r>
              <a:rPr lang="en-US" sz="1500" cap="none" spc="0" dirty="0" err="1"/>
              <a:t>ayat</a:t>
            </a:r>
            <a:r>
              <a:rPr lang="en-US" sz="1500" cap="none" spc="0" dirty="0"/>
              <a:t> 1 dan 2, </a:t>
            </a:r>
            <a:r>
              <a:rPr lang="en-US" sz="1500" cap="none" spc="0" dirty="0" err="1"/>
              <a:t>yaitu</a:t>
            </a:r>
            <a:r>
              <a:rPr lang="en-US" sz="1500" cap="none" spc="0" dirty="0"/>
              <a:t> :</a:t>
            </a:r>
          </a:p>
          <a:p>
            <a:pPr marL="571500" lvl="0" indent="-342900" algn="l">
              <a:buFont typeface="+mj-lt"/>
              <a:buAutoNum type="arabicPeriod"/>
            </a:pPr>
            <a:r>
              <a:rPr lang="en-US" sz="1500" cap="none" spc="0" dirty="0"/>
              <a:t>Negara </a:t>
            </a:r>
            <a:r>
              <a:rPr lang="en-US" sz="1500" cap="none" spc="0" dirty="0" err="1"/>
              <a:t>berdasarkan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atas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Ketuhanan</a:t>
            </a:r>
            <a:r>
              <a:rPr lang="en-US" sz="1500" cap="none" spc="0" dirty="0"/>
              <a:t> Yang </a:t>
            </a:r>
            <a:r>
              <a:rPr lang="en-US" sz="1500" cap="none" spc="0" dirty="0" err="1"/>
              <a:t>Maha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Esa</a:t>
            </a:r>
            <a:r>
              <a:rPr lang="en-US" sz="1500" cap="none" spc="0" dirty="0"/>
              <a:t>.</a:t>
            </a:r>
          </a:p>
          <a:p>
            <a:pPr marL="571500" lvl="0" indent="-342900" algn="l">
              <a:buFont typeface="+mj-lt"/>
              <a:buAutoNum type="arabicPeriod"/>
            </a:pPr>
            <a:r>
              <a:rPr lang="en-US" sz="1500" cap="none" spc="0" dirty="0"/>
              <a:t>Negara </a:t>
            </a:r>
            <a:r>
              <a:rPr lang="en-US" sz="1500" cap="none" spc="0" dirty="0" err="1"/>
              <a:t>menjamin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kemerdekaan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tiap</a:t>
            </a:r>
            <a:r>
              <a:rPr lang="en-US" sz="1500" cap="none" spc="0" dirty="0"/>
              <a:t> – </a:t>
            </a:r>
            <a:r>
              <a:rPr lang="en-US" sz="1500" cap="none" spc="0" dirty="0" err="1"/>
              <a:t>tiap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penduduk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untuk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memeluk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agam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masing</a:t>
            </a:r>
            <a:r>
              <a:rPr lang="en-US" sz="1500" cap="none" spc="0" dirty="0"/>
              <a:t> – </a:t>
            </a:r>
            <a:r>
              <a:rPr lang="en-US" sz="1500" cap="none" spc="0" dirty="0" err="1"/>
              <a:t>masing</a:t>
            </a:r>
            <a:r>
              <a:rPr lang="en-US" sz="1500" cap="none" spc="0" dirty="0"/>
              <a:t> dan </a:t>
            </a:r>
            <a:r>
              <a:rPr lang="en-US" sz="1500" cap="none" spc="0" dirty="0" err="1"/>
              <a:t>untuk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beribadah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menurut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agamanya</a:t>
            </a:r>
            <a:r>
              <a:rPr lang="en-US" sz="1500" cap="none" spc="0" dirty="0"/>
              <a:t> dan </a:t>
            </a:r>
            <a:r>
              <a:rPr lang="en-US" sz="1500" cap="none" spc="0" dirty="0" err="1"/>
              <a:t>kepercayaannya</a:t>
            </a:r>
            <a:r>
              <a:rPr lang="en-US" sz="1500" cap="none" spc="0" dirty="0"/>
              <a:t> </a:t>
            </a:r>
            <a:r>
              <a:rPr lang="en-US" sz="1500" cap="none" spc="0" dirty="0" err="1"/>
              <a:t>itu</a:t>
            </a:r>
            <a:r>
              <a:rPr lang="en-US" sz="1500" cap="none" spc="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186BC6-247B-4064-A68F-3B1D0A87677D}"/>
              </a:ext>
            </a:extLst>
          </p:cNvPr>
          <p:cNvSpPr/>
          <p:nvPr/>
        </p:nvSpPr>
        <p:spPr>
          <a:xfrm>
            <a:off x="7188678" y="6456753"/>
            <a:ext cx="477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MUHAMMAD RAFID MUQSITH – 2001592353 – 02</a:t>
            </a:r>
          </a:p>
        </p:txBody>
      </p:sp>
    </p:spTree>
    <p:extLst>
      <p:ext uri="{BB962C8B-B14F-4D97-AF65-F5344CB8AC3E}">
        <p14:creationId xmlns:p14="http://schemas.microsoft.com/office/powerpoint/2010/main" val="73385815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942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Abadi</vt:lpstr>
      <vt:lpstr>Arial</vt:lpstr>
      <vt:lpstr>Source Sans Pro</vt:lpstr>
      <vt:lpstr>FunkyShapesVTI</vt:lpstr>
      <vt:lpstr>PowerPoint Presentation</vt:lpstr>
      <vt:lpstr>Pengertian tuhan</vt:lpstr>
      <vt:lpstr>Pengertian tuhan</vt:lpstr>
      <vt:lpstr>Pengertian  t u h a n</vt:lpstr>
      <vt:lpstr>Makna dari ketuhanan yang maha esa</vt:lpstr>
      <vt:lpstr>Makna dari ketuhanan yang maha esa</vt:lpstr>
      <vt:lpstr>MAKNA DARI KETUHANAN YANG MAHA ESA</vt:lpstr>
      <vt:lpstr>MAKNA DARI KETUHANAN YANG MAHA ESA</vt:lpstr>
      <vt:lpstr>MAKNA DARI KETUHANAN YANG MAHA ESA</vt:lpstr>
      <vt:lpstr>Berbagai macam kepercayaan  terhadap tuhan</vt:lpstr>
      <vt:lpstr>Berbagai macam kepercaan terhadap tuhan</vt:lpstr>
      <vt:lpstr>Berbagai macam kepercayaan terhadap tuhan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Verica Cornelia</dc:creator>
  <cp:lastModifiedBy>Verica Cornelia</cp:lastModifiedBy>
  <cp:revision>12</cp:revision>
  <dcterms:created xsi:type="dcterms:W3CDTF">2020-07-30T02:21:03Z</dcterms:created>
  <dcterms:modified xsi:type="dcterms:W3CDTF">2020-07-30T05:14:54Z</dcterms:modified>
</cp:coreProperties>
</file>