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72" r:id="rId10"/>
    <p:sldId id="269" r:id="rId11"/>
    <p:sldId id="271" r:id="rId12"/>
    <p:sldId id="274" r:id="rId13"/>
    <p:sldId id="268" r:id="rId14"/>
    <p:sldId id="265" r:id="rId15"/>
    <p:sldId id="273" r:id="rId16"/>
    <p:sldId id="263" r:id="rId17"/>
    <p:sldId id="26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C5809-8989-4FF4-A19E-A5A4BDF554F0}" v="375" dt="2021-02-04T05:38:01.284"/>
    <p1510:client id="{587C5281-4E9E-4884-BDC9-743769ED929D}" v="758" dt="2021-02-04T06:23:14.271"/>
    <p1510:client id="{D2649C86-2DE2-4BB2-8AAA-21C9544834D0}" v="2279" dt="2021-01-29T06:47:3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us Farel" userId="a9e45b0b590a4953" providerId="Windows Live" clId="Web-{D2649C86-2DE2-4BB2-8AAA-21C9544834D0}"/>
    <pc:docChg chg="addSld delSld modSld addMainMaster delMainMaster">
      <pc:chgData name="Alfonsus Farel" userId="a9e45b0b590a4953" providerId="Windows Live" clId="Web-{D2649C86-2DE2-4BB2-8AAA-21C9544834D0}" dt="2021-01-29T06:47:30.299" v="1163"/>
      <pc:docMkLst>
        <pc:docMk/>
      </pc:docMkLst>
      <pc:sldChg chg="addSp modSp mod setBg modClrScheme chgLayout">
        <pc:chgData name="Alfonsus Farel" userId="a9e45b0b590a4953" providerId="Windows Live" clId="Web-{D2649C86-2DE2-4BB2-8AAA-21C9544834D0}" dt="2021-01-29T06:00:54.305" v="0"/>
        <pc:sldMkLst>
          <pc:docMk/>
          <pc:sldMk cId="4262868419" sldId="256"/>
        </pc:sldMkLst>
        <pc:spChg chg="mod">
          <ac:chgData name="Alfonsus Farel" userId="a9e45b0b590a4953" providerId="Windows Live" clId="Web-{D2649C86-2DE2-4BB2-8AAA-21C9544834D0}" dt="2021-01-29T06:00:54.305" v="0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Alfonsus Farel" userId="a9e45b0b590a4953" providerId="Windows Live" clId="Web-{D2649C86-2DE2-4BB2-8AAA-21C9544834D0}" dt="2021-01-29T06:00:54.305" v="0"/>
          <ac:spMkLst>
            <pc:docMk/>
            <pc:sldMk cId="4262868419" sldId="256"/>
            <ac:spMk id="3" creationId="{F4C8D8C1-1062-49B2-BB56-D9F8E5DA6EB6}"/>
          </ac:spMkLst>
        </pc:spChg>
        <pc:spChg chg="add">
          <ac:chgData name="Alfonsus Farel" userId="a9e45b0b590a4953" providerId="Windows Live" clId="Web-{D2649C86-2DE2-4BB2-8AAA-21C9544834D0}" dt="2021-01-29T06:00:54.305" v="0"/>
          <ac:spMkLst>
            <pc:docMk/>
            <pc:sldMk cId="4262868419" sldId="256"/>
            <ac:spMk id="9" creationId="{9B45BA4C-9B54-4496-821F-9E0985CA984D}"/>
          </ac:spMkLst>
        </pc:spChg>
        <pc:picChg chg="add">
          <ac:chgData name="Alfonsus Farel" userId="a9e45b0b590a4953" providerId="Windows Live" clId="Web-{D2649C86-2DE2-4BB2-8AAA-21C9544834D0}" dt="2021-01-29T06:00:54.305" v="0"/>
          <ac:picMkLst>
            <pc:docMk/>
            <pc:sldMk cId="4262868419" sldId="256"/>
            <ac:picMk id="4" creationId="{2FB0C570-500C-41CB-9CA8-D05856B6F1DC}"/>
          </ac:picMkLst>
        </pc:picChg>
      </pc:sldChg>
      <pc:sldChg chg="addSp delSp modSp new mod setBg">
        <pc:chgData name="Alfonsus Farel" userId="a9e45b0b590a4953" providerId="Windows Live" clId="Web-{D2649C86-2DE2-4BB2-8AAA-21C9544834D0}" dt="2021-01-29T06:36:16.789" v="1010"/>
        <pc:sldMkLst>
          <pc:docMk/>
          <pc:sldMk cId="1310406986" sldId="257"/>
        </pc:sldMkLst>
        <pc:spChg chg="mod">
          <ac:chgData name="Alfonsus Farel" userId="a9e45b0b590a4953" providerId="Windows Live" clId="Web-{D2649C86-2DE2-4BB2-8AAA-21C9544834D0}" dt="2021-01-29T06:36:16.789" v="1010"/>
          <ac:spMkLst>
            <pc:docMk/>
            <pc:sldMk cId="1310406986" sldId="257"/>
            <ac:spMk id="2" creationId="{0CF5C336-6E9E-435F-816D-C1E8D0938E29}"/>
          </ac:spMkLst>
        </pc:spChg>
        <pc:spChg chg="add del mod">
          <ac:chgData name="Alfonsus Farel" userId="a9e45b0b590a4953" providerId="Windows Live" clId="Web-{D2649C86-2DE2-4BB2-8AAA-21C9544834D0}" dt="2021-01-29T06:35:02.085" v="1002"/>
          <ac:spMkLst>
            <pc:docMk/>
            <pc:sldMk cId="1310406986" sldId="257"/>
            <ac:spMk id="3" creationId="{1245C4B3-9A67-4CAE-BAC0-0B729CCB1836}"/>
          </ac:spMkLst>
        </pc:spChg>
        <pc:spChg chg="add del">
          <ac:chgData name="Alfonsus Farel" userId="a9e45b0b590a4953" providerId="Windows Live" clId="Web-{D2649C86-2DE2-4BB2-8AAA-21C9544834D0}" dt="2021-01-29T06:35:02.085" v="1002"/>
          <ac:spMkLst>
            <pc:docMk/>
            <pc:sldMk cId="1310406986" sldId="257"/>
            <ac:spMk id="8" creationId="{84136905-015B-4510-B514-027CBA846BD6}"/>
          </ac:spMkLst>
        </pc:spChg>
        <pc:spChg chg="add del">
          <ac:chgData name="Alfonsus Farel" userId="a9e45b0b590a4953" providerId="Windows Live" clId="Web-{D2649C86-2DE2-4BB2-8AAA-21C9544834D0}" dt="2021-01-29T06:35:02.085" v="1002"/>
          <ac:spMkLst>
            <pc:docMk/>
            <pc:sldMk cId="1310406986" sldId="257"/>
            <ac:spMk id="10" creationId="{36CD0F97-2E5B-4E84-8544-EB24DED10446}"/>
          </ac:spMkLst>
        </pc:spChg>
        <pc:spChg chg="add del">
          <ac:chgData name="Alfonsus Farel" userId="a9e45b0b590a4953" providerId="Windows Live" clId="Web-{D2649C86-2DE2-4BB2-8AAA-21C9544834D0}" dt="2021-01-29T06:35:02.085" v="1002"/>
          <ac:spMkLst>
            <pc:docMk/>
            <pc:sldMk cId="1310406986" sldId="257"/>
            <ac:spMk id="12" creationId="{65CDAFE1-059B-49EF-8E73-47DED29BD77B}"/>
          </ac:spMkLst>
        </pc:spChg>
        <pc:spChg chg="add">
          <ac:chgData name="Alfonsus Farel" userId="a9e45b0b590a4953" providerId="Windows Live" clId="Web-{D2649C86-2DE2-4BB2-8AAA-21C9544834D0}" dt="2021-01-29T06:36:16.789" v="1010"/>
          <ac:spMkLst>
            <pc:docMk/>
            <pc:sldMk cId="1310406986" sldId="257"/>
            <ac:spMk id="17" creationId="{358B6E23-8493-4A0F-9409-1BB1B3567C13}"/>
          </ac:spMkLst>
        </pc:spChg>
        <pc:spChg chg="add del">
          <ac:chgData name="Alfonsus Farel" userId="a9e45b0b590a4953" providerId="Windows Live" clId="Web-{D2649C86-2DE2-4BB2-8AAA-21C9544834D0}" dt="2021-01-29T06:36:16.649" v="1009"/>
          <ac:spMkLst>
            <pc:docMk/>
            <pc:sldMk cId="1310406986" sldId="257"/>
            <ac:spMk id="20" creationId="{4B9142F6-DB97-45E1-995D-D4D206E093DC}"/>
          </ac:spMkLst>
        </pc:spChg>
        <pc:spChg chg="add">
          <ac:chgData name="Alfonsus Farel" userId="a9e45b0b590a4953" providerId="Windows Live" clId="Web-{D2649C86-2DE2-4BB2-8AAA-21C9544834D0}" dt="2021-01-29T06:36:16.789" v="1010"/>
          <ac:spMkLst>
            <pc:docMk/>
            <pc:sldMk cId="1310406986" sldId="257"/>
            <ac:spMk id="22" creationId="{C99238EC-3EDA-4FF6-9F43-081294A93FF3}"/>
          </ac:spMkLst>
        </pc:spChg>
        <pc:spChg chg="add">
          <ac:chgData name="Alfonsus Farel" userId="a9e45b0b590a4953" providerId="Windows Live" clId="Web-{D2649C86-2DE2-4BB2-8AAA-21C9544834D0}" dt="2021-01-29T06:36:16.789" v="1010"/>
          <ac:spMkLst>
            <pc:docMk/>
            <pc:sldMk cId="1310406986" sldId="257"/>
            <ac:spMk id="24" creationId="{F4993D4D-98B3-40A7-986E-15AB6E63139C}"/>
          </ac:spMkLst>
        </pc:spChg>
        <pc:spChg chg="add del mod">
          <ac:chgData name="Alfonsus Farel" userId="a9e45b0b590a4953" providerId="Windows Live" clId="Web-{D2649C86-2DE2-4BB2-8AAA-21C9544834D0}" dt="2021-01-29T06:35:37.851" v="1005"/>
          <ac:spMkLst>
            <pc:docMk/>
            <pc:sldMk cId="1310406986" sldId="257"/>
            <ac:spMk id="28" creationId="{34350367-439D-419B-84AE-F0C1392DCAF4}"/>
          </ac:spMkLst>
        </pc:spChg>
        <pc:graphicFrameChg chg="add del">
          <ac:chgData name="Alfonsus Farel" userId="a9e45b0b590a4953" providerId="Windows Live" clId="Web-{D2649C86-2DE2-4BB2-8AAA-21C9544834D0}" dt="2021-01-29T06:35:02.054" v="1001"/>
          <ac:graphicFrameMkLst>
            <pc:docMk/>
            <pc:sldMk cId="1310406986" sldId="257"/>
            <ac:graphicFrameMk id="14" creationId="{F5FBFFCB-7CDD-46C6-8ADE-51EE3BC85447}"/>
          </ac:graphicFrameMkLst>
        </pc:graphicFrameChg>
        <pc:graphicFrameChg chg="add del mod modGraphic">
          <ac:chgData name="Alfonsus Farel" userId="a9e45b0b590a4953" providerId="Windows Live" clId="Web-{D2649C86-2DE2-4BB2-8AAA-21C9544834D0}" dt="2021-01-29T06:36:16.789" v="1010"/>
          <ac:graphicFrameMkLst>
            <pc:docMk/>
            <pc:sldMk cId="1310406986" sldId="257"/>
            <ac:graphicFrameMk id="15" creationId="{37329C51-8D49-4765-A361-F16B88D6B2D5}"/>
          </ac:graphicFrameMkLst>
        </pc:graphicFrameChg>
        <pc:picChg chg="add del mod">
          <ac:chgData name="Alfonsus Farel" userId="a9e45b0b590a4953" providerId="Windows Live" clId="Web-{D2649C86-2DE2-4BB2-8AAA-21C9544834D0}" dt="2021-01-29T06:35:53.492" v="1007"/>
          <ac:picMkLst>
            <pc:docMk/>
            <pc:sldMk cId="1310406986" sldId="257"/>
            <ac:picMk id="26" creationId="{4098FB91-5AEB-410C-B73A-2BA1B80A529E}"/>
          </ac:picMkLst>
        </pc:picChg>
      </pc:sldChg>
      <pc:sldChg chg="addSp delSp modSp new mod setBg">
        <pc:chgData name="Alfonsus Farel" userId="a9e45b0b590a4953" providerId="Windows Live" clId="Web-{D2649C86-2DE2-4BB2-8AAA-21C9544834D0}" dt="2021-01-29T06:36:41.446" v="1011"/>
        <pc:sldMkLst>
          <pc:docMk/>
          <pc:sldMk cId="607505359" sldId="258"/>
        </pc:sldMkLst>
        <pc:spChg chg="mod">
          <ac:chgData name="Alfonsus Farel" userId="a9e45b0b590a4953" providerId="Windows Live" clId="Web-{D2649C86-2DE2-4BB2-8AAA-21C9544834D0}" dt="2021-01-29T06:09:02.921" v="244"/>
          <ac:spMkLst>
            <pc:docMk/>
            <pc:sldMk cId="607505359" sldId="258"/>
            <ac:spMk id="2" creationId="{8AF08660-C1A0-41A8-8314-9D00D6C8A8D4}"/>
          </ac:spMkLst>
        </pc:spChg>
        <pc:spChg chg="add del mod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3" creationId="{46676C80-EBA0-4E93-82DA-93E7E35616D6}"/>
          </ac:spMkLst>
        </pc:spChg>
        <pc:spChg chg="add del">
          <ac:chgData name="Alfonsus Farel" userId="a9e45b0b590a4953" providerId="Windows Live" clId="Web-{D2649C86-2DE2-4BB2-8AAA-21C9544834D0}" dt="2021-01-29T06:09:02.921" v="244"/>
          <ac:spMkLst>
            <pc:docMk/>
            <pc:sldMk cId="607505359" sldId="258"/>
            <ac:spMk id="5" creationId="{84136905-015B-4510-B514-027CBA846BD6}"/>
          </ac:spMkLst>
        </pc:spChg>
        <pc:spChg chg="add del">
          <ac:chgData name="Alfonsus Farel" userId="a9e45b0b590a4953" providerId="Windows Live" clId="Web-{D2649C86-2DE2-4BB2-8AAA-21C9544834D0}" dt="2021-01-29T06:09:02.921" v="244"/>
          <ac:spMkLst>
            <pc:docMk/>
            <pc:sldMk cId="607505359" sldId="258"/>
            <ac:spMk id="6" creationId="{36CD0F97-2E5B-4E84-8544-EB24DED10446}"/>
          </ac:spMkLst>
        </pc:spChg>
        <pc:spChg chg="add del">
          <ac:chgData name="Alfonsus Farel" userId="a9e45b0b590a4953" providerId="Windows Live" clId="Web-{D2649C86-2DE2-4BB2-8AAA-21C9544834D0}" dt="2021-01-29T06:09:02.921" v="244"/>
          <ac:spMkLst>
            <pc:docMk/>
            <pc:sldMk cId="607505359" sldId="258"/>
            <ac:spMk id="7" creationId="{65CDAFE1-059B-49EF-8E73-47DED29BD77B}"/>
          </ac:spMkLst>
        </pc:spChg>
        <pc:spChg chg="add del">
          <ac:chgData name="Alfonsus Farel" userId="a9e45b0b590a4953" providerId="Windows Live" clId="Web-{D2649C86-2DE2-4BB2-8AAA-21C9544834D0}" dt="2021-01-29T06:08:28.890" v="238"/>
          <ac:spMkLst>
            <pc:docMk/>
            <pc:sldMk cId="607505359" sldId="258"/>
            <ac:spMk id="8" creationId="{49306479-8C4D-4E4A-A330-DFC80A8A01BE}"/>
          </ac:spMkLst>
        </pc:spChg>
        <pc:spChg chg="add del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9" creationId="{84136905-015B-4510-B514-027CBA846BD6}"/>
          </ac:spMkLst>
        </pc:spChg>
        <pc:spChg chg="add del">
          <ac:chgData name="Alfonsus Farel" userId="a9e45b0b590a4953" providerId="Windows Live" clId="Web-{D2649C86-2DE2-4BB2-8AAA-21C9544834D0}" dt="2021-01-29T06:08:28.890" v="238"/>
          <ac:spMkLst>
            <pc:docMk/>
            <pc:sldMk cId="607505359" sldId="258"/>
            <ac:spMk id="10" creationId="{9B45BA4C-9B54-4496-821F-9E0985CA984D}"/>
          </ac:spMkLst>
        </pc:spChg>
        <pc:spChg chg="add del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11" creationId="{36CD0F97-2E5B-4E84-8544-EB24DED10446}"/>
          </ac:spMkLst>
        </pc:spChg>
        <pc:spChg chg="add del">
          <ac:chgData name="Alfonsus Farel" userId="a9e45b0b590a4953" providerId="Windows Live" clId="Web-{D2649C86-2DE2-4BB2-8AAA-21C9544834D0}" dt="2021-01-29T06:08:28.890" v="238"/>
          <ac:spMkLst>
            <pc:docMk/>
            <pc:sldMk cId="607505359" sldId="258"/>
            <ac:spMk id="12" creationId="{85E1BB9D-FAFF-4C3E-9E44-13F8FBABCD62}"/>
          </ac:spMkLst>
        </pc:spChg>
        <pc:spChg chg="add del">
          <ac:chgData name="Alfonsus Farel" userId="a9e45b0b590a4953" providerId="Windows Live" clId="Web-{D2649C86-2DE2-4BB2-8AAA-21C9544834D0}" dt="2021-01-29T06:08:28.890" v="238"/>
          <ac:spMkLst>
            <pc:docMk/>
            <pc:sldMk cId="607505359" sldId="258"/>
            <ac:spMk id="14" creationId="{47C897C6-901F-410E-B2AC-162ED94B010E}"/>
          </ac:spMkLst>
        </pc:spChg>
        <pc:spChg chg="add del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16" creationId="{3B272257-593A-402F-88FA-F1DECD9E3FC4}"/>
          </ac:spMkLst>
        </pc:spChg>
        <pc:spChg chg="add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21" creationId="{84136905-015B-4510-B514-027CBA846BD6}"/>
          </ac:spMkLst>
        </pc:spChg>
        <pc:spChg chg="add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23" creationId="{36CD0F97-2E5B-4E84-8544-EB24DED10446}"/>
          </ac:spMkLst>
        </pc:spChg>
        <pc:spChg chg="add">
          <ac:chgData name="Alfonsus Farel" userId="a9e45b0b590a4953" providerId="Windows Live" clId="Web-{D2649C86-2DE2-4BB2-8AAA-21C9544834D0}" dt="2021-01-29T06:36:41.446" v="1011"/>
          <ac:spMkLst>
            <pc:docMk/>
            <pc:sldMk cId="607505359" sldId="258"/>
            <ac:spMk id="25" creationId="{3B272257-593A-402F-88FA-F1DECD9E3FC4}"/>
          </ac:spMkLst>
        </pc:spChg>
      </pc:sldChg>
      <pc:sldChg chg="addSp delSp modSp new mod setBg">
        <pc:chgData name="Alfonsus Farel" userId="a9e45b0b590a4953" providerId="Windows Live" clId="Web-{D2649C86-2DE2-4BB2-8AAA-21C9544834D0}" dt="2021-01-29T06:25:07.748" v="645"/>
        <pc:sldMkLst>
          <pc:docMk/>
          <pc:sldMk cId="3496443406" sldId="259"/>
        </pc:sldMkLst>
        <pc:spChg chg="mo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2" creationId="{54CB0FD8-FBD7-4F76-9C11-65F7597B5DE1}"/>
          </ac:spMkLst>
        </pc:spChg>
        <pc:spChg chg="mo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3" creationId="{EAB2CD33-EA9C-46F5-B478-DF1D716A9359}"/>
          </ac:spMkLst>
        </pc:spChg>
        <pc:spChg chg="add del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8" creationId="{49306479-8C4D-4E4A-A330-DFC80A8A01BE}"/>
          </ac:spMkLst>
        </pc:spChg>
        <pc:spChg chg="add del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10" creationId="{9B45BA4C-9B54-4496-821F-9E0985CA984D}"/>
          </ac:spMkLst>
        </pc:spChg>
        <pc:spChg chg="add del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12" creationId="{85E1BB9D-FAFF-4C3E-9E44-13F8FBABCD62}"/>
          </ac:spMkLst>
        </pc:spChg>
        <pc:spChg chg="add del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14" creationId="{47C897C6-901F-410E-B2AC-162ED94B010E}"/>
          </ac:spMkLst>
        </pc:spChg>
        <pc:spChg chg="ad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19" creationId="{49306479-8C4D-4E4A-A330-DFC80A8A01BE}"/>
          </ac:spMkLst>
        </pc:spChg>
        <pc:spChg chg="ad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21" creationId="{9B45BA4C-9B54-4496-821F-9E0985CA984D}"/>
          </ac:spMkLst>
        </pc:spChg>
        <pc:spChg chg="ad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23" creationId="{85E1BB9D-FAFF-4C3E-9E44-13F8FBABCD62}"/>
          </ac:spMkLst>
        </pc:spChg>
        <pc:spChg chg="add">
          <ac:chgData name="Alfonsus Farel" userId="a9e45b0b590a4953" providerId="Windows Live" clId="Web-{D2649C86-2DE2-4BB2-8AAA-21C9544834D0}" dt="2021-01-29T06:25:07.748" v="645"/>
          <ac:spMkLst>
            <pc:docMk/>
            <pc:sldMk cId="3496443406" sldId="259"/>
            <ac:spMk id="25" creationId="{4FCC0365-8932-4A68-AACE-DF18F71F041E}"/>
          </ac:spMkLst>
        </pc:spChg>
      </pc:sldChg>
      <pc:sldChg chg="addSp modSp new">
        <pc:chgData name="Alfonsus Farel" userId="a9e45b0b590a4953" providerId="Windows Live" clId="Web-{D2649C86-2DE2-4BB2-8AAA-21C9544834D0}" dt="2021-01-29T06:21:26.432" v="630" actId="20577"/>
        <pc:sldMkLst>
          <pc:docMk/>
          <pc:sldMk cId="300721551" sldId="260"/>
        </pc:sldMkLst>
        <pc:spChg chg="mod">
          <ac:chgData name="Alfonsus Farel" userId="a9e45b0b590a4953" providerId="Windows Live" clId="Web-{D2649C86-2DE2-4BB2-8AAA-21C9544834D0}" dt="2021-01-29T06:17:34.851" v="528" actId="20577"/>
          <ac:spMkLst>
            <pc:docMk/>
            <pc:sldMk cId="300721551" sldId="260"/>
            <ac:spMk id="2" creationId="{53A92954-073D-4891-B53F-683C5DB2BFD0}"/>
          </ac:spMkLst>
        </pc:spChg>
        <pc:spChg chg="mod">
          <ac:chgData name="Alfonsus Farel" userId="a9e45b0b590a4953" providerId="Windows Live" clId="Web-{D2649C86-2DE2-4BB2-8AAA-21C9544834D0}" dt="2021-01-29T06:20:27.572" v="574" actId="20577"/>
          <ac:spMkLst>
            <pc:docMk/>
            <pc:sldMk cId="300721551" sldId="260"/>
            <ac:spMk id="3" creationId="{8DEA7BC1-E084-4AF7-84BD-6AD9768907DC}"/>
          </ac:spMkLst>
        </pc:spChg>
        <pc:spChg chg="add mod">
          <ac:chgData name="Alfonsus Farel" userId="a9e45b0b590a4953" providerId="Windows Live" clId="Web-{D2649C86-2DE2-4BB2-8AAA-21C9544834D0}" dt="2021-01-29T06:21:26.432" v="630" actId="20577"/>
          <ac:spMkLst>
            <pc:docMk/>
            <pc:sldMk cId="300721551" sldId="260"/>
            <ac:spMk id="5" creationId="{B9C579C4-5140-49DD-B4D2-28395E0F3E72}"/>
          </ac:spMkLst>
        </pc:spChg>
      </pc:sldChg>
      <pc:sldChg chg="addSp delSp modSp new mod setBg">
        <pc:chgData name="Alfonsus Farel" userId="a9e45b0b590a4953" providerId="Windows Live" clId="Web-{D2649C86-2DE2-4BB2-8AAA-21C9544834D0}" dt="2021-01-29T06:32:53.349" v="961"/>
        <pc:sldMkLst>
          <pc:docMk/>
          <pc:sldMk cId="2090994083" sldId="261"/>
        </pc:sldMkLst>
        <pc:spChg chg="mod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2" creationId="{E710CB9B-F69A-4B7A-9F63-A37BB498B61E}"/>
          </ac:spMkLst>
        </pc:spChg>
        <pc:spChg chg="add del mod">
          <ac:chgData name="Alfonsus Farel" userId="a9e45b0b590a4953" providerId="Windows Live" clId="Web-{D2649C86-2DE2-4BB2-8AAA-21C9544834D0}" dt="2021-01-29T06:31:20.035" v="888"/>
          <ac:spMkLst>
            <pc:docMk/>
            <pc:sldMk cId="2090994083" sldId="261"/>
            <ac:spMk id="3" creationId="{1E0885FE-3347-4D71-91AF-C4C617E12578}"/>
          </ac:spMkLst>
        </pc:spChg>
        <pc:spChg chg="add del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6" creationId="{358B6E23-8493-4A0F-9409-1BB1B3567C13}"/>
          </ac:spMkLst>
        </pc:spChg>
        <pc:spChg chg="add del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7" creationId="{C99238EC-3EDA-4FF6-9F43-081294A93FF3}"/>
          </ac:spMkLst>
        </pc:spChg>
        <pc:spChg chg="add del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8" creationId="{F4993D4D-98B3-40A7-986E-15AB6E63139C}"/>
          </ac:spMkLst>
        </pc:spChg>
        <pc:spChg chg="add del">
          <ac:chgData name="Alfonsus Farel" userId="a9e45b0b590a4953" providerId="Windows Live" clId="Web-{D2649C86-2DE2-4BB2-8AAA-21C9544834D0}" dt="2021-01-29T06:31:20.004" v="887"/>
          <ac:spMkLst>
            <pc:docMk/>
            <pc:sldMk cId="2090994083" sldId="261"/>
            <ac:spMk id="9" creationId="{358B6E23-8493-4A0F-9409-1BB1B3567C13}"/>
          </ac:spMkLst>
        </pc:spChg>
        <pc:spChg chg="add del">
          <ac:chgData name="Alfonsus Farel" userId="a9e45b0b590a4953" providerId="Windows Live" clId="Web-{D2649C86-2DE2-4BB2-8AAA-21C9544834D0}" dt="2021-01-29T06:31:20.004" v="887"/>
          <ac:spMkLst>
            <pc:docMk/>
            <pc:sldMk cId="2090994083" sldId="261"/>
            <ac:spMk id="11" creationId="{C99238EC-3EDA-4FF6-9F43-081294A93FF3}"/>
          </ac:spMkLst>
        </pc:spChg>
        <pc:spChg chg="add del">
          <ac:chgData name="Alfonsus Farel" userId="a9e45b0b590a4953" providerId="Windows Live" clId="Web-{D2649C86-2DE2-4BB2-8AAA-21C9544834D0}" dt="2021-01-29T06:31:20.004" v="887"/>
          <ac:spMkLst>
            <pc:docMk/>
            <pc:sldMk cId="2090994083" sldId="261"/>
            <ac:spMk id="13" creationId="{F4993D4D-98B3-40A7-986E-15AB6E63139C}"/>
          </ac:spMkLst>
        </pc:spChg>
        <pc:spChg chg="add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15" creationId="{84136905-015B-4510-B514-027CBA846BD6}"/>
          </ac:spMkLst>
        </pc:spChg>
        <pc:spChg chg="add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17" creationId="{36CD0F97-2E5B-4E84-8544-EB24DED10446}"/>
          </ac:spMkLst>
        </pc:spChg>
        <pc:spChg chg="add">
          <ac:chgData name="Alfonsus Farel" userId="a9e45b0b590a4953" providerId="Windows Live" clId="Web-{D2649C86-2DE2-4BB2-8AAA-21C9544834D0}" dt="2021-01-29T06:32:53.349" v="961"/>
          <ac:spMkLst>
            <pc:docMk/>
            <pc:sldMk cId="2090994083" sldId="261"/>
            <ac:spMk id="19" creationId="{3B272257-593A-402F-88FA-F1DECD9E3FC4}"/>
          </ac:spMkLst>
        </pc:spChg>
        <pc:spChg chg="add del mod">
          <ac:chgData name="Alfonsus Farel" userId="a9e45b0b590a4953" providerId="Windows Live" clId="Web-{D2649C86-2DE2-4BB2-8AAA-21C9544834D0}" dt="2021-01-29T06:32:02.145" v="905"/>
          <ac:spMkLst>
            <pc:docMk/>
            <pc:sldMk cId="2090994083" sldId="261"/>
            <ac:spMk id="117" creationId="{CC2F223B-FE2B-4585-B7A3-582F357B638B}"/>
          </ac:spMkLst>
        </pc:spChg>
        <pc:graphicFrameChg chg="add del">
          <ac:chgData name="Alfonsus Farel" userId="a9e45b0b590a4953" providerId="Windows Live" clId="Web-{D2649C86-2DE2-4BB2-8AAA-21C9544834D0}" dt="2021-01-29T06:31:20.004" v="887"/>
          <ac:graphicFrameMkLst>
            <pc:docMk/>
            <pc:sldMk cId="2090994083" sldId="261"/>
            <ac:graphicFrameMk id="5" creationId="{FFA461C2-C84F-42EC-8290-E93250AEE0E9}"/>
          </ac:graphicFrameMkLst>
        </pc:graphicFrameChg>
        <pc:graphicFrameChg chg="add del mod modGraphic">
          <ac:chgData name="Alfonsus Farel" userId="a9e45b0b590a4953" providerId="Windows Live" clId="Web-{D2649C86-2DE2-4BB2-8AAA-21C9544834D0}" dt="2021-01-29T06:32:53.349" v="961"/>
          <ac:graphicFrameMkLst>
            <pc:docMk/>
            <pc:sldMk cId="2090994083" sldId="261"/>
            <ac:graphicFrameMk id="10" creationId="{0387F27B-A998-48ED-93DA-4D2CD14FBA03}"/>
          </ac:graphicFrameMkLst>
        </pc:graphicFrameChg>
      </pc:sldChg>
      <pc:sldChg chg="addSp delSp modSp new">
        <pc:chgData name="Alfonsus Farel" userId="a9e45b0b590a4953" providerId="Windows Live" clId="Web-{D2649C86-2DE2-4BB2-8AAA-21C9544834D0}" dt="2021-01-29T06:37:35.150" v="1057"/>
        <pc:sldMkLst>
          <pc:docMk/>
          <pc:sldMk cId="1312967892" sldId="262"/>
        </pc:sldMkLst>
        <pc:spChg chg="mod">
          <ac:chgData name="Alfonsus Farel" userId="a9e45b0b590a4953" providerId="Windows Live" clId="Web-{D2649C86-2DE2-4BB2-8AAA-21C9544834D0}" dt="2021-01-29T06:34:28.772" v="981" actId="20577"/>
          <ac:spMkLst>
            <pc:docMk/>
            <pc:sldMk cId="1312967892" sldId="262"/>
            <ac:spMk id="2" creationId="{B0297C9D-8CF3-4C34-9AD7-7513525B092A}"/>
          </ac:spMkLst>
        </pc:spChg>
        <pc:spChg chg="del mod">
          <ac:chgData name="Alfonsus Farel" userId="a9e45b0b590a4953" providerId="Windows Live" clId="Web-{D2649C86-2DE2-4BB2-8AAA-21C9544834D0}" dt="2021-01-29T06:37:35.150" v="1057"/>
          <ac:spMkLst>
            <pc:docMk/>
            <pc:sldMk cId="1312967892" sldId="262"/>
            <ac:spMk id="3" creationId="{2C189D15-8DD0-4813-945B-912DECCD58B8}"/>
          </ac:spMkLst>
        </pc:spChg>
        <pc:graphicFrameChg chg="add">
          <ac:chgData name="Alfonsus Farel" userId="a9e45b0b590a4953" providerId="Windows Live" clId="Web-{D2649C86-2DE2-4BB2-8AAA-21C9544834D0}" dt="2021-01-29T06:37:35.150" v="1057"/>
          <ac:graphicFrameMkLst>
            <pc:docMk/>
            <pc:sldMk cId="1312967892" sldId="262"/>
            <ac:graphicFrameMk id="5" creationId="{8305B7F3-8170-4E13-8D30-6655C127AB7E}"/>
          </ac:graphicFrameMkLst>
        </pc:graphicFrameChg>
      </pc:sldChg>
      <pc:sldChg chg="addSp modSp new mod setBg">
        <pc:chgData name="Alfonsus Farel" userId="a9e45b0b590a4953" providerId="Windows Live" clId="Web-{D2649C86-2DE2-4BB2-8AAA-21C9544834D0}" dt="2021-01-29T06:38:16.994" v="1064"/>
        <pc:sldMkLst>
          <pc:docMk/>
          <pc:sldMk cId="2105318417" sldId="263"/>
        </pc:sldMkLst>
        <pc:spChg chg="mod">
          <ac:chgData name="Alfonsus Farel" userId="a9e45b0b590a4953" providerId="Windows Live" clId="Web-{D2649C86-2DE2-4BB2-8AAA-21C9544834D0}" dt="2021-01-29T06:38:16.994" v="1064"/>
          <ac:spMkLst>
            <pc:docMk/>
            <pc:sldMk cId="2105318417" sldId="263"/>
            <ac:spMk id="2" creationId="{B73B762A-354D-4B80-B8D6-2ECCE90AC6A6}"/>
          </ac:spMkLst>
        </pc:spChg>
        <pc:spChg chg="add">
          <ac:chgData name="Alfonsus Farel" userId="a9e45b0b590a4953" providerId="Windows Live" clId="Web-{D2649C86-2DE2-4BB2-8AAA-21C9544834D0}" dt="2021-01-29T06:38:16.994" v="1064"/>
          <ac:spMkLst>
            <pc:docMk/>
            <pc:sldMk cId="2105318417" sldId="263"/>
            <ac:spMk id="7" creationId="{49306479-8C4D-4E4A-A330-DFC80A8A01BE}"/>
          </ac:spMkLst>
        </pc:spChg>
        <pc:spChg chg="add">
          <ac:chgData name="Alfonsus Farel" userId="a9e45b0b590a4953" providerId="Windows Live" clId="Web-{D2649C86-2DE2-4BB2-8AAA-21C9544834D0}" dt="2021-01-29T06:38:16.994" v="1064"/>
          <ac:spMkLst>
            <pc:docMk/>
            <pc:sldMk cId="2105318417" sldId="263"/>
            <ac:spMk id="9" creationId="{9B45BA4C-9B54-4496-821F-9E0985CA984D}"/>
          </ac:spMkLst>
        </pc:spChg>
        <pc:spChg chg="add">
          <ac:chgData name="Alfonsus Farel" userId="a9e45b0b590a4953" providerId="Windows Live" clId="Web-{D2649C86-2DE2-4BB2-8AAA-21C9544834D0}" dt="2021-01-29T06:38:16.994" v="1064"/>
          <ac:spMkLst>
            <pc:docMk/>
            <pc:sldMk cId="2105318417" sldId="263"/>
            <ac:spMk id="11" creationId="{85E1BB9D-FAFF-4C3E-9E44-13F8FBABCD62}"/>
          </ac:spMkLst>
        </pc:spChg>
        <pc:spChg chg="add">
          <ac:chgData name="Alfonsus Farel" userId="a9e45b0b590a4953" providerId="Windows Live" clId="Web-{D2649C86-2DE2-4BB2-8AAA-21C9544834D0}" dt="2021-01-29T06:38:16.994" v="1064"/>
          <ac:spMkLst>
            <pc:docMk/>
            <pc:sldMk cId="2105318417" sldId="263"/>
            <ac:spMk id="13" creationId="{47C897C6-901F-410E-B2AC-162ED94B010E}"/>
          </ac:spMkLst>
        </pc:spChg>
      </pc:sldChg>
      <pc:sldChg chg="addSp delSp modSp new">
        <pc:chgData name="Alfonsus Farel" userId="a9e45b0b590a4953" providerId="Windows Live" clId="Web-{D2649C86-2DE2-4BB2-8AAA-21C9544834D0}" dt="2021-01-29T06:46:48.596" v="1150" actId="1076"/>
        <pc:sldMkLst>
          <pc:docMk/>
          <pc:sldMk cId="2617181206" sldId="264"/>
        </pc:sldMkLst>
        <pc:spChg chg="del">
          <ac:chgData name="Alfonsus Farel" userId="a9e45b0b590a4953" providerId="Windows Live" clId="Web-{D2649C86-2DE2-4BB2-8AAA-21C9544834D0}" dt="2021-01-29T06:38:43.198" v="1066"/>
          <ac:spMkLst>
            <pc:docMk/>
            <pc:sldMk cId="2617181206" sldId="264"/>
            <ac:spMk id="2" creationId="{62DD11C9-B25D-4A08-8163-156E58205D25}"/>
          </ac:spMkLst>
        </pc:spChg>
        <pc:spChg chg="del mod">
          <ac:chgData name="Alfonsus Farel" userId="a9e45b0b590a4953" providerId="Windows Live" clId="Web-{D2649C86-2DE2-4BB2-8AAA-21C9544834D0}" dt="2021-01-29T06:44:53.735" v="1137"/>
          <ac:spMkLst>
            <pc:docMk/>
            <pc:sldMk cId="2617181206" sldId="264"/>
            <ac:spMk id="3" creationId="{A65DE47E-A904-44CB-8633-C86EE4A62A78}"/>
          </ac:spMkLst>
        </pc:spChg>
        <pc:spChg chg="add del">
          <ac:chgData name="Alfonsus Farel" userId="a9e45b0b590a4953" providerId="Windows Live" clId="Web-{D2649C86-2DE2-4BB2-8AAA-21C9544834D0}" dt="2021-01-29T06:39:11.104" v="1069"/>
          <ac:spMkLst>
            <pc:docMk/>
            <pc:sldMk cId="2617181206" sldId="264"/>
            <ac:spMk id="4" creationId="{8C743379-ADFA-4373-B0C6-04D9FD8E17CA}"/>
          </ac:spMkLst>
        </pc:spChg>
        <pc:spChg chg="add mod">
          <ac:chgData name="Alfonsus Farel" userId="a9e45b0b590a4953" providerId="Windows Live" clId="Web-{D2649C86-2DE2-4BB2-8AAA-21C9544834D0}" dt="2021-01-29T06:41:35.794" v="1085" actId="1076"/>
          <ac:spMkLst>
            <pc:docMk/>
            <pc:sldMk cId="2617181206" sldId="264"/>
            <ac:spMk id="5" creationId="{EC61EBFC-9B53-4C50-B0E7-3E7BC7C5C715}"/>
          </ac:spMkLst>
        </pc:spChg>
        <pc:spChg chg="add mod">
          <ac:chgData name="Alfonsus Farel" userId="a9e45b0b590a4953" providerId="Windows Live" clId="Web-{D2649C86-2DE2-4BB2-8AAA-21C9544834D0}" dt="2021-01-29T06:41:52.622" v="1086" actId="1076"/>
          <ac:spMkLst>
            <pc:docMk/>
            <pc:sldMk cId="2617181206" sldId="264"/>
            <ac:spMk id="6" creationId="{2C3D247B-9FA1-4F15-94D1-2F0E98E8D93F}"/>
          </ac:spMkLst>
        </pc:spChg>
        <pc:spChg chg="add mod">
          <ac:chgData name="Alfonsus Farel" userId="a9e45b0b590a4953" providerId="Windows Live" clId="Web-{D2649C86-2DE2-4BB2-8AAA-21C9544834D0}" dt="2021-01-29T06:42:42.373" v="1102" actId="1076"/>
          <ac:spMkLst>
            <pc:docMk/>
            <pc:sldMk cId="2617181206" sldId="264"/>
            <ac:spMk id="7" creationId="{B90BA5DD-F53D-4901-A1DD-71C95CC10088}"/>
          </ac:spMkLst>
        </pc:spChg>
        <pc:spChg chg="add mod">
          <ac:chgData name="Alfonsus Farel" userId="a9e45b0b590a4953" providerId="Windows Live" clId="Web-{D2649C86-2DE2-4BB2-8AAA-21C9544834D0}" dt="2021-01-29T06:43:00.811" v="1104" actId="20577"/>
          <ac:spMkLst>
            <pc:docMk/>
            <pc:sldMk cId="2617181206" sldId="264"/>
            <ac:spMk id="8" creationId="{C206848F-9FB0-4161-86C4-72C491E93D96}"/>
          </ac:spMkLst>
        </pc:spChg>
        <pc:spChg chg="add mod">
          <ac:chgData name="Alfonsus Farel" userId="a9e45b0b590a4953" providerId="Windows Live" clId="Web-{D2649C86-2DE2-4BB2-8AAA-21C9544834D0}" dt="2021-01-29T06:43:22.671" v="1117" actId="1076"/>
          <ac:spMkLst>
            <pc:docMk/>
            <pc:sldMk cId="2617181206" sldId="264"/>
            <ac:spMk id="9" creationId="{7631CB14-25F7-435A-B4BA-BF774B59AA24}"/>
          </ac:spMkLst>
        </pc:spChg>
        <pc:spChg chg="add mod">
          <ac:chgData name="Alfonsus Farel" userId="a9e45b0b590a4953" providerId="Windows Live" clId="Web-{D2649C86-2DE2-4BB2-8AAA-21C9544834D0}" dt="2021-01-29T06:44:17.125" v="1136" actId="1076"/>
          <ac:spMkLst>
            <pc:docMk/>
            <pc:sldMk cId="2617181206" sldId="264"/>
            <ac:spMk id="10" creationId="{FFF1A3F8-19F8-416C-B0B0-4FE74818368F}"/>
          </ac:spMkLst>
        </pc:spChg>
        <pc:picChg chg="add mod ord">
          <ac:chgData name="Alfonsus Farel" userId="a9e45b0b590a4953" providerId="Windows Live" clId="Web-{D2649C86-2DE2-4BB2-8AAA-21C9544834D0}" dt="2021-01-29T06:45:24.813" v="1146" actId="1076"/>
          <ac:picMkLst>
            <pc:docMk/>
            <pc:sldMk cId="2617181206" sldId="264"/>
            <ac:picMk id="11" creationId="{A4E21D22-3BB7-4CFD-91BF-D8094A6E96EA}"/>
          </ac:picMkLst>
        </pc:picChg>
        <pc:picChg chg="add mod">
          <ac:chgData name="Alfonsus Farel" userId="a9e45b0b590a4953" providerId="Windows Live" clId="Web-{D2649C86-2DE2-4BB2-8AAA-21C9544834D0}" dt="2021-01-29T06:45:03.235" v="1140" actId="1076"/>
          <ac:picMkLst>
            <pc:docMk/>
            <pc:sldMk cId="2617181206" sldId="264"/>
            <ac:picMk id="12" creationId="{9B74F0CB-5FAE-41AF-AF4B-973FD361A512}"/>
          </ac:picMkLst>
        </pc:picChg>
        <pc:picChg chg="add mod">
          <ac:chgData name="Alfonsus Farel" userId="a9e45b0b590a4953" providerId="Windows Live" clId="Web-{D2649C86-2DE2-4BB2-8AAA-21C9544834D0}" dt="2021-01-29T06:45:20.001" v="1145" actId="1076"/>
          <ac:picMkLst>
            <pc:docMk/>
            <pc:sldMk cId="2617181206" sldId="264"/>
            <ac:picMk id="13" creationId="{016048C3-5806-459C-972B-CB7CC4A93F7B}"/>
          </ac:picMkLst>
        </pc:picChg>
        <pc:picChg chg="add mod">
          <ac:chgData name="Alfonsus Farel" userId="a9e45b0b590a4953" providerId="Windows Live" clId="Web-{D2649C86-2DE2-4BB2-8AAA-21C9544834D0}" dt="2021-01-29T06:46:48.596" v="1150" actId="1076"/>
          <ac:picMkLst>
            <pc:docMk/>
            <pc:sldMk cId="2617181206" sldId="264"/>
            <ac:picMk id="14" creationId="{BA2A1C11-3BA2-499B-8854-5D51FA641635}"/>
          </ac:picMkLst>
        </pc:picChg>
      </pc:sldChg>
      <pc:sldChg chg="modSp new del">
        <pc:chgData name="Alfonsus Farel" userId="a9e45b0b590a4953" providerId="Windows Live" clId="Web-{D2649C86-2DE2-4BB2-8AAA-21C9544834D0}" dt="2021-01-29T06:47:30.299" v="1163"/>
        <pc:sldMkLst>
          <pc:docMk/>
          <pc:sldMk cId="2130895812" sldId="265"/>
        </pc:sldMkLst>
        <pc:spChg chg="mod">
          <ac:chgData name="Alfonsus Farel" userId="a9e45b0b590a4953" providerId="Windows Live" clId="Web-{D2649C86-2DE2-4BB2-8AAA-21C9544834D0}" dt="2021-01-29T06:47:28.674" v="1162" actId="20577"/>
          <ac:spMkLst>
            <pc:docMk/>
            <pc:sldMk cId="2130895812" sldId="265"/>
            <ac:spMk id="2" creationId="{212C4084-4473-4943-B1BA-CD79B32E22F6}"/>
          </ac:spMkLst>
        </pc:spChg>
      </pc:sldChg>
      <pc:sldMasterChg chg="del delSldLayout">
        <pc:chgData name="Alfonsus Farel" userId="a9e45b0b590a4953" providerId="Windows Live" clId="Web-{D2649C86-2DE2-4BB2-8AAA-21C9544834D0}" dt="2021-01-29T06:00:54.305" v="0"/>
        <pc:sldMasterMkLst>
          <pc:docMk/>
          <pc:sldMasterMk cId="0" sldId="2147483648"/>
        </pc:sldMasterMkLst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lfonsus Farel" userId="a9e45b0b590a4953" providerId="Windows Live" clId="Web-{D2649C86-2DE2-4BB2-8AAA-21C9544834D0}" dt="2021-01-29T06:00:54.305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Alfonsus Farel" userId="a9e45b0b590a4953" providerId="Windows Live" clId="Web-{D2649C86-2DE2-4BB2-8AAA-21C9544834D0}" dt="2021-01-29T06:00:54.305" v="0"/>
        <pc:sldMasterMkLst>
          <pc:docMk/>
          <pc:sldMasterMk cId="3372622644" sldId="2147483686"/>
        </pc:sldMasterMkLst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4173142144" sldId="2147483677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295348201" sldId="2147483678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492548113" sldId="2147483679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2174786514" sldId="2147483680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293567624" sldId="2147483681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971865569" sldId="2147483682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3021260904" sldId="2147483683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1883043528" sldId="2147483684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1069167008" sldId="2147483685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2868187665" sldId="2147483687"/>
          </pc:sldLayoutMkLst>
        </pc:sldLayoutChg>
        <pc:sldLayoutChg chg="add">
          <pc:chgData name="Alfonsus Farel" userId="a9e45b0b590a4953" providerId="Windows Live" clId="Web-{D2649C86-2DE2-4BB2-8AAA-21C9544834D0}" dt="2021-01-29T06:00:54.305" v="0"/>
          <pc:sldLayoutMkLst>
            <pc:docMk/>
            <pc:sldMasterMk cId="3372622644" sldId="2147483686"/>
            <pc:sldLayoutMk cId="1932710705" sldId="2147483688"/>
          </pc:sldLayoutMkLst>
        </pc:sldLayoutChg>
      </pc:sldMasterChg>
    </pc:docChg>
  </pc:docChgLst>
  <pc:docChgLst>
    <pc:chgData name="Alfonsus Farel" userId="a9e45b0b590a4953" providerId="Windows Live" clId="Web-{587C5281-4E9E-4884-BDC9-743769ED929D}"/>
    <pc:docChg chg="addSld delSld modSld sldOrd addMainMaster modMainMaster">
      <pc:chgData name="Alfonsus Farel" userId="a9e45b0b590a4953" providerId="Windows Live" clId="Web-{587C5281-4E9E-4884-BDC9-743769ED929D}" dt="2021-02-04T06:23:14.271" v="421" actId="1076"/>
      <pc:docMkLst>
        <pc:docMk/>
      </pc:docMkLst>
      <pc:sldChg chg="modSp">
        <pc:chgData name="Alfonsus Farel" userId="a9e45b0b590a4953" providerId="Windows Live" clId="Web-{587C5281-4E9E-4884-BDC9-743769ED929D}" dt="2021-02-04T05:56:31.427" v="261" actId="20577"/>
        <pc:sldMkLst>
          <pc:docMk/>
          <pc:sldMk cId="2105318417" sldId="263"/>
        </pc:sldMkLst>
        <pc:spChg chg="mod">
          <ac:chgData name="Alfonsus Farel" userId="a9e45b0b590a4953" providerId="Windows Live" clId="Web-{587C5281-4E9E-4884-BDC9-743769ED929D}" dt="2021-02-04T05:56:31.427" v="261" actId="20577"/>
          <ac:spMkLst>
            <pc:docMk/>
            <pc:sldMk cId="2105318417" sldId="263"/>
            <ac:spMk id="2" creationId="{B73B762A-354D-4B80-B8D6-2ECCE90AC6A6}"/>
          </ac:spMkLst>
        </pc:spChg>
      </pc:sldChg>
      <pc:sldChg chg="addSp delSp modSp">
        <pc:chgData name="Alfonsus Farel" userId="a9e45b0b590a4953" providerId="Windows Live" clId="Web-{587C5281-4E9E-4884-BDC9-743769ED929D}" dt="2021-02-04T06:09:32.771" v="292" actId="14100"/>
        <pc:sldMkLst>
          <pc:docMk/>
          <pc:sldMk cId="3624600819" sldId="265"/>
        </pc:sldMkLst>
        <pc:spChg chg="del">
          <ac:chgData name="Alfonsus Farel" userId="a9e45b0b590a4953" providerId="Windows Live" clId="Web-{587C5281-4E9E-4884-BDC9-743769ED929D}" dt="2021-02-04T06:06:02.470" v="262"/>
          <ac:spMkLst>
            <pc:docMk/>
            <pc:sldMk cId="3624600819" sldId="265"/>
            <ac:spMk id="3" creationId="{2A861916-2A19-4424-BDDD-3099B01C8F5C}"/>
          </ac:spMkLst>
        </pc:spChg>
        <pc:picChg chg="add mod ord">
          <ac:chgData name="Alfonsus Farel" userId="a9e45b0b590a4953" providerId="Windows Live" clId="Web-{587C5281-4E9E-4884-BDC9-743769ED929D}" dt="2021-02-04T06:08:47.848" v="284" actId="1076"/>
          <ac:picMkLst>
            <pc:docMk/>
            <pc:sldMk cId="3624600819" sldId="265"/>
            <ac:picMk id="4" creationId="{56DA98AE-DB67-47AF-B188-990891E25C3F}"/>
          </ac:picMkLst>
        </pc:picChg>
        <pc:picChg chg="add mod">
          <ac:chgData name="Alfonsus Farel" userId="a9e45b0b590a4953" providerId="Windows Live" clId="Web-{587C5281-4E9E-4884-BDC9-743769ED929D}" dt="2021-02-04T06:08:50.832" v="285" actId="1076"/>
          <ac:picMkLst>
            <pc:docMk/>
            <pc:sldMk cId="3624600819" sldId="265"/>
            <ac:picMk id="5" creationId="{84867649-2835-49EF-8E53-80399CE2D507}"/>
          </ac:picMkLst>
        </pc:picChg>
        <pc:picChg chg="add mod">
          <ac:chgData name="Alfonsus Farel" userId="a9e45b0b590a4953" providerId="Windows Live" clId="Web-{587C5281-4E9E-4884-BDC9-743769ED929D}" dt="2021-02-04T06:08:54.473" v="286" actId="1076"/>
          <ac:picMkLst>
            <pc:docMk/>
            <pc:sldMk cId="3624600819" sldId="265"/>
            <ac:picMk id="6" creationId="{57DC2BFB-1E28-4C3F-9BCF-9149536F28CC}"/>
          </ac:picMkLst>
        </pc:picChg>
        <pc:picChg chg="add mod">
          <ac:chgData name="Alfonsus Farel" userId="a9e45b0b590a4953" providerId="Windows Live" clId="Web-{587C5281-4E9E-4884-BDC9-743769ED929D}" dt="2021-02-04T06:08:58.645" v="287" actId="1076"/>
          <ac:picMkLst>
            <pc:docMk/>
            <pc:sldMk cId="3624600819" sldId="265"/>
            <ac:picMk id="7" creationId="{5063B9D0-333D-47EE-B5CA-E945B88E8CED}"/>
          </ac:picMkLst>
        </pc:picChg>
        <pc:picChg chg="add mod">
          <ac:chgData name="Alfonsus Farel" userId="a9e45b0b590a4953" providerId="Windows Live" clId="Web-{587C5281-4E9E-4884-BDC9-743769ED929D}" dt="2021-02-04T06:09:32.771" v="292" actId="14100"/>
          <ac:picMkLst>
            <pc:docMk/>
            <pc:sldMk cId="3624600819" sldId="265"/>
            <ac:picMk id="8" creationId="{688AD637-7FD2-4512-B9A9-038FA27FC189}"/>
          </ac:picMkLst>
        </pc:picChg>
      </pc:sldChg>
      <pc:sldChg chg="modSp">
        <pc:chgData name="Alfonsus Farel" userId="a9e45b0b590a4953" providerId="Windows Live" clId="Web-{587C5281-4E9E-4884-BDC9-743769ED929D}" dt="2021-02-04T05:55:58.770" v="259" actId="20577"/>
        <pc:sldMkLst>
          <pc:docMk/>
          <pc:sldMk cId="4237234324" sldId="266"/>
        </pc:sldMkLst>
        <pc:spChg chg="mod">
          <ac:chgData name="Alfonsus Farel" userId="a9e45b0b590a4953" providerId="Windows Live" clId="Web-{587C5281-4E9E-4884-BDC9-743769ED929D}" dt="2021-02-04T05:55:58.770" v="259" actId="20577"/>
          <ac:spMkLst>
            <pc:docMk/>
            <pc:sldMk cId="4237234324" sldId="266"/>
            <ac:spMk id="3" creationId="{FE5B0927-721B-4DFE-8ADF-335F53702E79}"/>
          </ac:spMkLst>
        </pc:spChg>
      </pc:sldChg>
      <pc:sldChg chg="addSp delSp modSp mod setBg">
        <pc:chgData name="Alfonsus Farel" userId="a9e45b0b590a4953" providerId="Windows Live" clId="Web-{587C5281-4E9E-4884-BDC9-743769ED929D}" dt="2021-02-04T05:55:30.379" v="235"/>
        <pc:sldMkLst>
          <pc:docMk/>
          <pc:sldMk cId="4249742475" sldId="267"/>
        </pc:sldMkLst>
        <pc:spChg chg="mod">
          <ac:chgData name="Alfonsus Farel" userId="a9e45b0b590a4953" providerId="Windows Live" clId="Web-{587C5281-4E9E-4884-BDC9-743769ED929D}" dt="2021-02-04T05:55:30.379" v="235"/>
          <ac:spMkLst>
            <pc:docMk/>
            <pc:sldMk cId="4249742475" sldId="267"/>
            <ac:spMk id="2" creationId="{E95126CB-7562-426D-BA3C-BB0830527288}"/>
          </ac:spMkLst>
        </pc:spChg>
        <pc:spChg chg="add del">
          <ac:chgData name="Alfonsus Farel" userId="a9e45b0b590a4953" providerId="Windows Live" clId="Web-{587C5281-4E9E-4884-BDC9-743769ED929D}" dt="2021-02-04T05:55:30.379" v="235"/>
          <ac:spMkLst>
            <pc:docMk/>
            <pc:sldMk cId="4249742475" sldId="267"/>
            <ac:spMk id="10" creationId="{49306479-8C4D-4E4A-A330-DFC80A8A01BE}"/>
          </ac:spMkLst>
        </pc:spChg>
        <pc:spChg chg="add del">
          <ac:chgData name="Alfonsus Farel" userId="a9e45b0b590a4953" providerId="Windows Live" clId="Web-{587C5281-4E9E-4884-BDC9-743769ED929D}" dt="2021-02-04T05:55:30.379" v="235"/>
          <ac:spMkLst>
            <pc:docMk/>
            <pc:sldMk cId="4249742475" sldId="267"/>
            <ac:spMk id="12" creationId="{4843B56B-DD63-40AB-85E1-E18901E137B6}"/>
          </ac:spMkLst>
        </pc:spChg>
        <pc:spChg chg="add del">
          <ac:chgData name="Alfonsus Farel" userId="a9e45b0b590a4953" providerId="Windows Live" clId="Web-{587C5281-4E9E-4884-BDC9-743769ED929D}" dt="2021-02-04T05:55:30.379" v="235"/>
          <ac:spMkLst>
            <pc:docMk/>
            <pc:sldMk cId="4249742475" sldId="267"/>
            <ac:spMk id="14" creationId="{419344E4-CB02-427C-9FF0-E06375167953}"/>
          </ac:spMkLst>
        </pc:spChg>
        <pc:spChg chg="add del">
          <ac:chgData name="Alfonsus Farel" userId="a9e45b0b590a4953" providerId="Windows Live" clId="Web-{587C5281-4E9E-4884-BDC9-743769ED929D}" dt="2021-02-04T05:55:30.379" v="235"/>
          <ac:spMkLst>
            <pc:docMk/>
            <pc:sldMk cId="4249742475" sldId="267"/>
            <ac:spMk id="16" creationId="{220E33D0-A190-4F8A-9DB6-C531C95CA02D}"/>
          </ac:spMkLst>
        </pc:spChg>
        <pc:picChg chg="mod ord">
          <ac:chgData name="Alfonsus Farel" userId="a9e45b0b590a4953" providerId="Windows Live" clId="Web-{587C5281-4E9E-4884-BDC9-743769ED929D}" dt="2021-02-04T05:55:30.379" v="235"/>
          <ac:picMkLst>
            <pc:docMk/>
            <pc:sldMk cId="4249742475" sldId="267"/>
            <ac:picMk id="4" creationId="{C11D8F55-F9B3-4F33-8E0F-4F5D620620A7}"/>
          </ac:picMkLst>
        </pc:picChg>
        <pc:picChg chg="mod">
          <ac:chgData name="Alfonsus Farel" userId="a9e45b0b590a4953" providerId="Windows Live" clId="Web-{587C5281-4E9E-4884-BDC9-743769ED929D}" dt="2021-02-04T05:55:30.379" v="235"/>
          <ac:picMkLst>
            <pc:docMk/>
            <pc:sldMk cId="4249742475" sldId="267"/>
            <ac:picMk id="5" creationId="{BC99DBD5-8EE2-4B78-BFF5-EFA6F2033328}"/>
          </ac:picMkLst>
        </pc:picChg>
      </pc:sldChg>
      <pc:sldChg chg="addSp delSp modSp new">
        <pc:chgData name="Alfonsus Farel" userId="a9e45b0b590a4953" providerId="Windows Live" clId="Web-{587C5281-4E9E-4884-BDC9-743769ED929D}" dt="2021-02-04T05:55:42.629" v="257" actId="20577"/>
        <pc:sldMkLst>
          <pc:docMk/>
          <pc:sldMk cId="1398157980" sldId="268"/>
        </pc:sldMkLst>
        <pc:spChg chg="mod">
          <ac:chgData name="Alfonsus Farel" userId="a9e45b0b590a4953" providerId="Windows Live" clId="Web-{587C5281-4E9E-4884-BDC9-743769ED929D}" dt="2021-02-04T05:50:39.295" v="184" actId="14100"/>
          <ac:spMkLst>
            <pc:docMk/>
            <pc:sldMk cId="1398157980" sldId="268"/>
            <ac:spMk id="2" creationId="{98998C61-6AA0-4D97-B424-C9BF5861A4EC}"/>
          </ac:spMkLst>
        </pc:spChg>
        <pc:spChg chg="del mod">
          <ac:chgData name="Alfonsus Farel" userId="a9e45b0b590a4953" providerId="Windows Live" clId="Web-{587C5281-4E9E-4884-BDC9-743769ED929D}" dt="2021-02-04T05:50:59.624" v="186"/>
          <ac:spMkLst>
            <pc:docMk/>
            <pc:sldMk cId="1398157980" sldId="268"/>
            <ac:spMk id="3" creationId="{C0AF0336-548F-426B-A011-F4BC20EE792B}"/>
          </ac:spMkLst>
        </pc:spChg>
        <pc:spChg chg="add mod">
          <ac:chgData name="Alfonsus Farel" userId="a9e45b0b590a4953" providerId="Windows Live" clId="Web-{587C5281-4E9E-4884-BDC9-743769ED929D}" dt="2021-02-04T05:53:28.080" v="219" actId="1076"/>
          <ac:spMkLst>
            <pc:docMk/>
            <pc:sldMk cId="1398157980" sldId="268"/>
            <ac:spMk id="9" creationId="{F98E8681-27B2-4C87-B926-9C2915AE6343}"/>
          </ac:spMkLst>
        </pc:spChg>
        <pc:spChg chg="add mod">
          <ac:chgData name="Alfonsus Farel" userId="a9e45b0b590a4953" providerId="Windows Live" clId="Web-{587C5281-4E9E-4884-BDC9-743769ED929D}" dt="2021-02-04T05:53:55.908" v="225" actId="20577"/>
          <ac:spMkLst>
            <pc:docMk/>
            <pc:sldMk cId="1398157980" sldId="268"/>
            <ac:spMk id="10" creationId="{20DC2DE8-3ACD-414A-AD07-FE898B1080DD}"/>
          </ac:spMkLst>
        </pc:spChg>
        <pc:spChg chg="add mod">
          <ac:chgData name="Alfonsus Farel" userId="a9e45b0b590a4953" providerId="Windows Live" clId="Web-{587C5281-4E9E-4884-BDC9-743769ED929D}" dt="2021-02-04T05:55:42.629" v="257" actId="20577"/>
          <ac:spMkLst>
            <pc:docMk/>
            <pc:sldMk cId="1398157980" sldId="268"/>
            <ac:spMk id="11" creationId="{B67271E3-1E2D-46AD-8181-1669282435DD}"/>
          </ac:spMkLst>
        </pc:spChg>
        <pc:picChg chg="add mod ord">
          <ac:chgData name="Alfonsus Farel" userId="a9e45b0b590a4953" providerId="Windows Live" clId="Web-{587C5281-4E9E-4884-BDC9-743769ED929D}" dt="2021-02-04T05:51:43.578" v="193" actId="688"/>
          <ac:picMkLst>
            <pc:docMk/>
            <pc:sldMk cId="1398157980" sldId="268"/>
            <ac:picMk id="4" creationId="{98E58132-3CE4-4B0B-AF9C-B4C6DCF6EE2D}"/>
          </ac:picMkLst>
        </pc:picChg>
        <pc:picChg chg="add mod">
          <ac:chgData name="Alfonsus Farel" userId="a9e45b0b590a4953" providerId="Windows Live" clId="Web-{587C5281-4E9E-4884-BDC9-743769ED929D}" dt="2021-02-04T05:51:50.078" v="194" actId="1076"/>
          <ac:picMkLst>
            <pc:docMk/>
            <pc:sldMk cId="1398157980" sldId="268"/>
            <ac:picMk id="6" creationId="{9E395634-9C20-4ED5-B41A-C8180A17F771}"/>
          </ac:picMkLst>
        </pc:picChg>
        <pc:picChg chg="add mod">
          <ac:chgData name="Alfonsus Farel" userId="a9e45b0b590a4953" providerId="Windows Live" clId="Web-{587C5281-4E9E-4884-BDC9-743769ED929D}" dt="2021-02-04T05:52:14.313" v="198" actId="1076"/>
          <ac:picMkLst>
            <pc:docMk/>
            <pc:sldMk cId="1398157980" sldId="268"/>
            <ac:picMk id="8" creationId="{D5801632-1EAA-4FB4-B03F-083BC43F3C97}"/>
          </ac:picMkLst>
        </pc:picChg>
      </pc:sldChg>
      <pc:sldChg chg="addSp delSp modSp new">
        <pc:chgData name="Alfonsus Farel" userId="a9e45b0b590a4953" providerId="Windows Live" clId="Web-{587C5281-4E9E-4884-BDC9-743769ED929D}" dt="2021-02-04T06:13:48.369" v="312" actId="20577"/>
        <pc:sldMkLst>
          <pc:docMk/>
          <pc:sldMk cId="1271160035" sldId="269"/>
        </pc:sldMkLst>
        <pc:spChg chg="mod">
          <ac:chgData name="Alfonsus Farel" userId="a9e45b0b590a4953" providerId="Windows Live" clId="Web-{587C5281-4E9E-4884-BDC9-743769ED929D}" dt="2021-02-04T06:13:48.369" v="312" actId="20577"/>
          <ac:spMkLst>
            <pc:docMk/>
            <pc:sldMk cId="1271160035" sldId="269"/>
            <ac:spMk id="2" creationId="{8D6175B6-1A19-4848-BAB3-49F117A90E45}"/>
          </ac:spMkLst>
        </pc:spChg>
        <pc:spChg chg="del">
          <ac:chgData name="Alfonsus Farel" userId="a9e45b0b590a4953" providerId="Windows Live" clId="Web-{587C5281-4E9E-4884-BDC9-743769ED929D}" dt="2021-02-04T06:12:01.883" v="297"/>
          <ac:spMkLst>
            <pc:docMk/>
            <pc:sldMk cId="1271160035" sldId="269"/>
            <ac:spMk id="3" creationId="{8267EE42-6891-48AB-B707-AE07DF43D5DB}"/>
          </ac:spMkLst>
        </pc:spChg>
        <pc:picChg chg="add mod ord modCrop">
          <ac:chgData name="Alfonsus Farel" userId="a9e45b0b590a4953" providerId="Windows Live" clId="Web-{587C5281-4E9E-4884-BDC9-743769ED929D}" dt="2021-02-04T06:13:03.290" v="306" actId="14100"/>
          <ac:picMkLst>
            <pc:docMk/>
            <pc:sldMk cId="1271160035" sldId="269"/>
            <ac:picMk id="4" creationId="{D6D3A3D5-6CEE-4015-A94B-41ABC0FDFE63}"/>
          </ac:picMkLst>
        </pc:picChg>
      </pc:sldChg>
      <pc:sldChg chg="modSp add del">
        <pc:chgData name="Alfonsus Farel" userId="a9e45b0b590a4953" providerId="Windows Live" clId="Web-{587C5281-4E9E-4884-BDC9-743769ED929D}" dt="2021-02-04T05:52:18.141" v="199"/>
        <pc:sldMkLst>
          <pc:docMk/>
          <pc:sldMk cId="3908738563" sldId="269"/>
        </pc:sldMkLst>
        <pc:picChg chg="mod">
          <ac:chgData name="Alfonsus Farel" userId="a9e45b0b590a4953" providerId="Windows Live" clId="Web-{587C5281-4E9E-4884-BDC9-743769ED929D}" dt="2021-02-04T05:51:17.874" v="189" actId="1076"/>
          <ac:picMkLst>
            <pc:docMk/>
            <pc:sldMk cId="3908738563" sldId="269"/>
            <ac:picMk id="6" creationId="{F88F288E-4E33-4A36-8F76-C0DB51EA5D28}"/>
          </ac:picMkLst>
        </pc:picChg>
      </pc:sldChg>
      <pc:sldChg chg="add del">
        <pc:chgData name="Alfonsus Farel" userId="a9e45b0b590a4953" providerId="Windows Live" clId="Web-{587C5281-4E9E-4884-BDC9-743769ED929D}" dt="2021-02-04T06:16:14.091" v="343"/>
        <pc:sldMkLst>
          <pc:docMk/>
          <pc:sldMk cId="3696052543" sldId="270"/>
        </pc:sldMkLst>
      </pc:sldChg>
      <pc:sldChg chg="addSp modSp new ord">
        <pc:chgData name="Alfonsus Farel" userId="a9e45b0b590a4953" providerId="Windows Live" clId="Web-{587C5281-4E9E-4884-BDC9-743769ED929D}" dt="2021-02-04T06:20:04.596" v="394"/>
        <pc:sldMkLst>
          <pc:docMk/>
          <pc:sldMk cId="4222636603" sldId="271"/>
        </pc:sldMkLst>
        <pc:spChg chg="mod">
          <ac:chgData name="Alfonsus Farel" userId="a9e45b0b590a4953" providerId="Windows Live" clId="Web-{587C5281-4E9E-4884-BDC9-743769ED929D}" dt="2021-02-04T06:15:49.137" v="338" actId="14100"/>
          <ac:spMkLst>
            <pc:docMk/>
            <pc:sldMk cId="4222636603" sldId="271"/>
            <ac:spMk id="2" creationId="{319B15B6-A90E-4D46-BD2F-0EDD2CE72418}"/>
          </ac:spMkLst>
        </pc:spChg>
        <pc:picChg chg="add mod">
          <ac:chgData name="Alfonsus Farel" userId="a9e45b0b590a4953" providerId="Windows Live" clId="Web-{587C5281-4E9E-4884-BDC9-743769ED929D}" dt="2021-02-04T06:16:01.981" v="341" actId="1076"/>
          <ac:picMkLst>
            <pc:docMk/>
            <pc:sldMk cId="4222636603" sldId="271"/>
            <ac:picMk id="5" creationId="{CCE03132-7D57-44E8-8FF5-F797D880BEEB}"/>
          </ac:picMkLst>
        </pc:picChg>
        <pc:picChg chg="add mod">
          <ac:chgData name="Alfonsus Farel" userId="a9e45b0b590a4953" providerId="Windows Live" clId="Web-{587C5281-4E9E-4884-BDC9-743769ED929D}" dt="2021-02-04T06:16:06.310" v="342" actId="1076"/>
          <ac:picMkLst>
            <pc:docMk/>
            <pc:sldMk cId="4222636603" sldId="271"/>
            <ac:picMk id="7" creationId="{67675B65-FA9A-46E7-81C9-5B5281B9D261}"/>
          </ac:picMkLst>
        </pc:picChg>
        <pc:picChg chg="add mod">
          <ac:chgData name="Alfonsus Farel" userId="a9e45b0b590a4953" providerId="Windows Live" clId="Web-{587C5281-4E9E-4884-BDC9-743769ED929D}" dt="2021-02-04T06:15:58.200" v="340" actId="1076"/>
          <ac:picMkLst>
            <pc:docMk/>
            <pc:sldMk cId="4222636603" sldId="271"/>
            <ac:picMk id="9" creationId="{A42CADC3-8868-45A1-AD2B-724F8DB76CA7}"/>
          </ac:picMkLst>
        </pc:picChg>
        <pc:picChg chg="add mod">
          <ac:chgData name="Alfonsus Farel" userId="a9e45b0b590a4953" providerId="Windows Live" clId="Web-{587C5281-4E9E-4884-BDC9-743769ED929D}" dt="2021-02-04T06:15:55.153" v="339" actId="1076"/>
          <ac:picMkLst>
            <pc:docMk/>
            <pc:sldMk cId="4222636603" sldId="271"/>
            <ac:picMk id="11" creationId="{A0332D6D-1F77-4501-8B6F-294A8CC2DEDC}"/>
          </ac:picMkLst>
        </pc:picChg>
      </pc:sldChg>
      <pc:sldChg chg="modSp new">
        <pc:chgData name="Alfonsus Farel" userId="a9e45b0b590a4953" providerId="Windows Live" clId="Web-{587C5281-4E9E-4884-BDC9-743769ED929D}" dt="2021-02-04T06:17:30.343" v="372" actId="20577"/>
        <pc:sldMkLst>
          <pc:docMk/>
          <pc:sldMk cId="289079414" sldId="272"/>
        </pc:sldMkLst>
        <pc:spChg chg="mod">
          <ac:chgData name="Alfonsus Farel" userId="a9e45b0b590a4953" providerId="Windows Live" clId="Web-{587C5281-4E9E-4884-BDC9-743769ED929D}" dt="2021-02-04T06:17:11.889" v="349" actId="20577"/>
          <ac:spMkLst>
            <pc:docMk/>
            <pc:sldMk cId="289079414" sldId="272"/>
            <ac:spMk id="2" creationId="{CBAC1CC5-9874-4329-82D1-1B24FA18C092}"/>
          </ac:spMkLst>
        </pc:spChg>
        <pc:spChg chg="mod">
          <ac:chgData name="Alfonsus Farel" userId="a9e45b0b590a4953" providerId="Windows Live" clId="Web-{587C5281-4E9E-4884-BDC9-743769ED929D}" dt="2021-02-04T06:17:30.343" v="372" actId="20577"/>
          <ac:spMkLst>
            <pc:docMk/>
            <pc:sldMk cId="289079414" sldId="272"/>
            <ac:spMk id="3" creationId="{B3E3DEFC-CE76-48BC-A1F8-802B98B2AF6A}"/>
          </ac:spMkLst>
        </pc:spChg>
      </pc:sldChg>
      <pc:sldChg chg="addSp delSp modSp new">
        <pc:chgData name="Alfonsus Farel" userId="a9e45b0b590a4953" providerId="Windows Live" clId="Web-{587C5281-4E9E-4884-BDC9-743769ED929D}" dt="2021-02-04T06:18:54.844" v="392" actId="14100"/>
        <pc:sldMkLst>
          <pc:docMk/>
          <pc:sldMk cId="1138281505" sldId="273"/>
        </pc:sldMkLst>
        <pc:spChg chg="mod">
          <ac:chgData name="Alfonsus Farel" userId="a9e45b0b590a4953" providerId="Windows Live" clId="Web-{587C5281-4E9E-4884-BDC9-743769ED929D}" dt="2021-02-04T06:18:24.109" v="383" actId="20577"/>
          <ac:spMkLst>
            <pc:docMk/>
            <pc:sldMk cId="1138281505" sldId="273"/>
            <ac:spMk id="2" creationId="{81165FCA-855B-41A1-9114-B8E76D3EE2E9}"/>
          </ac:spMkLst>
        </pc:spChg>
        <pc:spChg chg="del">
          <ac:chgData name="Alfonsus Farel" userId="a9e45b0b590a4953" providerId="Windows Live" clId="Web-{587C5281-4E9E-4884-BDC9-743769ED929D}" dt="2021-02-04T06:18:25.453" v="384"/>
          <ac:spMkLst>
            <pc:docMk/>
            <pc:sldMk cId="1138281505" sldId="273"/>
            <ac:spMk id="3" creationId="{9F73F312-972A-49BD-B6FE-573D625F38E2}"/>
          </ac:spMkLst>
        </pc:spChg>
        <pc:picChg chg="add mod ord">
          <ac:chgData name="Alfonsus Farel" userId="a9e45b0b590a4953" providerId="Windows Live" clId="Web-{587C5281-4E9E-4884-BDC9-743769ED929D}" dt="2021-02-04T06:18:28.328" v="385" actId="1076"/>
          <ac:picMkLst>
            <pc:docMk/>
            <pc:sldMk cId="1138281505" sldId="273"/>
            <ac:picMk id="4" creationId="{6DAE616C-7744-4504-97A2-BA7829EBF3B2}"/>
          </ac:picMkLst>
        </pc:picChg>
        <pc:picChg chg="add mod">
          <ac:chgData name="Alfonsus Farel" userId="a9e45b0b590a4953" providerId="Windows Live" clId="Web-{587C5281-4E9E-4884-BDC9-743769ED929D}" dt="2021-02-04T06:18:54.844" v="392" actId="14100"/>
          <ac:picMkLst>
            <pc:docMk/>
            <pc:sldMk cId="1138281505" sldId="273"/>
            <ac:picMk id="5" creationId="{12765404-1C43-4BCC-9E13-93D3A3EDE89C}"/>
          </ac:picMkLst>
        </pc:picChg>
      </pc:sldChg>
      <pc:sldChg chg="addSp delSp modSp new">
        <pc:chgData name="Alfonsus Farel" userId="a9e45b0b590a4953" providerId="Windows Live" clId="Web-{587C5281-4E9E-4884-BDC9-743769ED929D}" dt="2021-02-04T06:23:14.271" v="421" actId="1076"/>
        <pc:sldMkLst>
          <pc:docMk/>
          <pc:sldMk cId="2129401003" sldId="274"/>
        </pc:sldMkLst>
        <pc:spChg chg="mod">
          <ac:chgData name="Alfonsus Farel" userId="a9e45b0b590a4953" providerId="Windows Live" clId="Web-{587C5281-4E9E-4884-BDC9-743769ED929D}" dt="2021-02-04T06:20:15.881" v="400" actId="20577"/>
          <ac:spMkLst>
            <pc:docMk/>
            <pc:sldMk cId="2129401003" sldId="274"/>
            <ac:spMk id="2" creationId="{0C248170-FE6D-4146-BE60-BBE64B3021ED}"/>
          </ac:spMkLst>
        </pc:spChg>
        <pc:spChg chg="del">
          <ac:chgData name="Alfonsus Farel" userId="a9e45b0b590a4953" providerId="Windows Live" clId="Web-{587C5281-4E9E-4884-BDC9-743769ED929D}" dt="2021-02-04T06:22:23.567" v="401"/>
          <ac:spMkLst>
            <pc:docMk/>
            <pc:sldMk cId="2129401003" sldId="274"/>
            <ac:spMk id="3" creationId="{4BB6E882-E95B-4057-A328-FEEE57620DBD}"/>
          </ac:spMkLst>
        </pc:spChg>
        <pc:spChg chg="add mod">
          <ac:chgData name="Alfonsus Farel" userId="a9e45b0b590a4953" providerId="Windows Live" clId="Web-{587C5281-4E9E-4884-BDC9-743769ED929D}" dt="2021-02-04T06:23:14.271" v="421" actId="1076"/>
          <ac:spMkLst>
            <pc:docMk/>
            <pc:sldMk cId="2129401003" sldId="274"/>
            <ac:spMk id="6" creationId="{58105377-B956-4D34-8839-AC58CEA51720}"/>
          </ac:spMkLst>
        </pc:spChg>
        <pc:picChg chg="add mod ord">
          <ac:chgData name="Alfonsus Farel" userId="a9e45b0b590a4953" providerId="Windows Live" clId="Web-{587C5281-4E9E-4884-BDC9-743769ED929D}" dt="2021-02-04T06:22:50.927" v="409" actId="1076"/>
          <ac:picMkLst>
            <pc:docMk/>
            <pc:sldMk cId="2129401003" sldId="274"/>
            <ac:picMk id="4" creationId="{DEDD3CF0-7092-4410-BF5A-3992CB9340EE}"/>
          </ac:picMkLst>
        </pc:picChg>
        <pc:picChg chg="add mod">
          <ac:chgData name="Alfonsus Farel" userId="a9e45b0b590a4953" providerId="Windows Live" clId="Web-{587C5281-4E9E-4884-BDC9-743769ED929D}" dt="2021-02-04T06:22:43.942" v="407" actId="1076"/>
          <ac:picMkLst>
            <pc:docMk/>
            <pc:sldMk cId="2129401003" sldId="274"/>
            <ac:picMk id="5" creationId="{5E49EEF7-5BF7-4D14-9295-AA5CC79D6F84}"/>
          </ac:picMkLst>
        </pc:picChg>
      </pc:sldChg>
      <pc:sldMasterChg chg="add addSldLayout">
        <pc:chgData name="Alfonsus Farel" userId="a9e45b0b590a4953" providerId="Windows Live" clId="Web-{587C5281-4E9E-4884-BDC9-743769ED929D}" dt="2021-02-04T05:51:11.436" v="188"/>
        <pc:sldMasterMkLst>
          <pc:docMk/>
          <pc:sldMasterMk cId="2154283887" sldId="2147483660"/>
        </pc:sldMasterMkLst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487111536" sldId="2147483661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3563221882" sldId="2147483662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1631511618" sldId="2147483663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3210238952" sldId="2147483664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768117374" sldId="2147483665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435354385" sldId="2147483666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678667206" sldId="2147483667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336683198" sldId="2147483668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1024098525" sldId="2147483669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046159183" sldId="2147483670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488932451" sldId="2147483671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622467393" sldId="2147483672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3359602594" sldId="2147483673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2597273464" sldId="2147483674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1819687847" sldId="2147483675"/>
          </pc:sldLayoutMkLst>
        </pc:sldLayoutChg>
        <pc:sldLayoutChg chg="add">
          <pc:chgData name="Alfonsus Farel" userId="a9e45b0b590a4953" providerId="Windows Live" clId="Web-{587C5281-4E9E-4884-BDC9-743769ED929D}" dt="2021-02-04T05:51:11.436" v="188"/>
          <pc:sldLayoutMkLst>
            <pc:docMk/>
            <pc:sldMasterMk cId="2154283887" sldId="2147483660"/>
            <pc:sldLayoutMk cId="1066236320" sldId="2147483676"/>
          </pc:sldLayoutMkLst>
        </pc:sldLayoutChg>
      </pc:sldMasterChg>
      <pc:sldMasterChg chg="modSldLayout">
        <pc:chgData name="Alfonsus Farel" userId="a9e45b0b590a4953" providerId="Windows Live" clId="Web-{587C5281-4E9E-4884-BDC9-743769ED929D}" dt="2021-02-04T05:51:11.436" v="188"/>
        <pc:sldMasterMkLst>
          <pc:docMk/>
          <pc:sldMasterMk cId="3372622644" sldId="2147483686"/>
        </pc:sldMasterMkLst>
        <pc:sldLayoutChg chg="replId">
          <pc:chgData name="Alfonsus Farel" userId="a9e45b0b590a4953" providerId="Windows Live" clId="Web-{587C5281-4E9E-4884-BDC9-743769ED929D}" dt="2021-02-04T05:51:11.436" v="188"/>
          <pc:sldLayoutMkLst>
            <pc:docMk/>
            <pc:sldMasterMk cId="3372622644" sldId="2147483686"/>
            <pc:sldLayoutMk cId="2868187665" sldId="2147483687"/>
          </pc:sldLayoutMkLst>
        </pc:sldLayoutChg>
        <pc:sldLayoutChg chg="replId">
          <pc:chgData name="Alfonsus Farel" userId="a9e45b0b590a4953" providerId="Windows Live" clId="Web-{587C5281-4E9E-4884-BDC9-743769ED929D}" dt="2021-02-04T05:51:11.436" v="188"/>
          <pc:sldLayoutMkLst>
            <pc:docMk/>
            <pc:sldMasterMk cId="3372622644" sldId="2147483686"/>
            <pc:sldLayoutMk cId="1932710705" sldId="2147483688"/>
          </pc:sldLayoutMkLst>
        </pc:sldLayoutChg>
      </pc:sldMasterChg>
    </pc:docChg>
  </pc:docChgLst>
  <pc:docChgLst>
    <pc:chgData name="Alfonsus Farel" userId="a9e45b0b590a4953" providerId="Windows Live" clId="Web-{0B8C5809-8989-4FF4-A19E-A5A4BDF554F0}"/>
    <pc:docChg chg="addSld delSld modSld sldOrd">
      <pc:chgData name="Alfonsus Farel" userId="a9e45b0b590a4953" providerId="Windows Live" clId="Web-{0B8C5809-8989-4FF4-A19E-A5A4BDF554F0}" dt="2021-02-04T05:38:01.284" v="210"/>
      <pc:docMkLst>
        <pc:docMk/>
      </pc:docMkLst>
      <pc:sldChg chg="addSp delSp modSp">
        <pc:chgData name="Alfonsus Farel" userId="a9e45b0b590a4953" providerId="Windows Live" clId="Web-{0B8C5809-8989-4FF4-A19E-A5A4BDF554F0}" dt="2021-02-04T04:26:21.215" v="74" actId="1076"/>
        <pc:sldMkLst>
          <pc:docMk/>
          <pc:sldMk cId="4262868419" sldId="256"/>
        </pc:sldMkLst>
        <pc:spChg chg="mod">
          <ac:chgData name="Alfonsus Farel" userId="a9e45b0b590a4953" providerId="Windows Live" clId="Web-{0B8C5809-8989-4FF4-A19E-A5A4BDF554F0}" dt="2021-02-04T04:26:06.309" v="73" actId="20577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Alfonsus Farel" userId="a9e45b0b590a4953" providerId="Windows Live" clId="Web-{0B8C5809-8989-4FF4-A19E-A5A4BDF554F0}" dt="2021-02-04T04:26:21.215" v="74" actId="1076"/>
          <ac:spMkLst>
            <pc:docMk/>
            <pc:sldMk cId="4262868419" sldId="256"/>
            <ac:spMk id="3" creationId="{F4C8D8C1-1062-49B2-BB56-D9F8E5DA6EB6}"/>
          </ac:spMkLst>
        </pc:spChg>
        <pc:picChg chg="add del mod">
          <ac:chgData name="Alfonsus Farel" userId="a9e45b0b590a4953" providerId="Windows Live" clId="Web-{0B8C5809-8989-4FF4-A19E-A5A4BDF554F0}" dt="2021-02-04T04:24:49.416" v="48"/>
          <ac:picMkLst>
            <pc:docMk/>
            <pc:sldMk cId="4262868419" sldId="256"/>
            <ac:picMk id="5" creationId="{1A1EDE8B-EF80-4AE3-BFAC-2B2CB672142E}"/>
          </ac:picMkLst>
        </pc:picChg>
        <pc:picChg chg="add mod">
          <ac:chgData name="Alfonsus Farel" userId="a9e45b0b590a4953" providerId="Windows Live" clId="Web-{0B8C5809-8989-4FF4-A19E-A5A4BDF554F0}" dt="2021-02-04T04:25:22.495" v="53" actId="1076"/>
          <ac:picMkLst>
            <pc:docMk/>
            <pc:sldMk cId="4262868419" sldId="256"/>
            <ac:picMk id="6" creationId="{34F29A93-3BBF-43B5-991D-A297FD6BCB3B}"/>
          </ac:picMkLst>
        </pc:picChg>
      </pc:sldChg>
      <pc:sldChg chg="addSp delSp modSp">
        <pc:chgData name="Alfonsus Farel" userId="a9e45b0b590a4953" providerId="Windows Live" clId="Web-{0B8C5809-8989-4FF4-A19E-A5A4BDF554F0}" dt="2021-02-04T05:36:46.688" v="203"/>
        <pc:sldMkLst>
          <pc:docMk/>
          <pc:sldMk cId="1310406986" sldId="257"/>
        </pc:sldMkLst>
        <pc:spChg chg="mod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2" creationId="{0CF5C336-6E9E-435F-816D-C1E8D0938E29}"/>
          </ac:spMkLst>
        </pc:spChg>
        <pc:spChg chg="del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17" creationId="{358B6E23-8493-4A0F-9409-1BB1B3567C13}"/>
          </ac:spMkLst>
        </pc:spChg>
        <pc:spChg chg="del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22" creationId="{C99238EC-3EDA-4FF6-9F43-081294A93FF3}"/>
          </ac:spMkLst>
        </pc:spChg>
        <pc:spChg chg="del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24" creationId="{F4993D4D-98B3-40A7-986E-15AB6E63139C}"/>
          </ac:spMkLst>
        </pc:spChg>
        <pc:spChg chg="add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29" creationId="{358B6E23-8493-4A0F-9409-1BB1B3567C13}"/>
          </ac:spMkLst>
        </pc:spChg>
        <pc:spChg chg="add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31" creationId="{BCA13E58-8815-49D6-A4E6-B48C5A2C67A1}"/>
          </ac:spMkLst>
        </pc:spChg>
        <pc:spChg chg="add">
          <ac:chgData name="Alfonsus Farel" userId="a9e45b0b590a4953" providerId="Windows Live" clId="Web-{0B8C5809-8989-4FF4-A19E-A5A4BDF554F0}" dt="2021-02-04T05:36:46.688" v="203"/>
          <ac:spMkLst>
            <pc:docMk/>
            <pc:sldMk cId="1310406986" sldId="257"/>
            <ac:spMk id="33" creationId="{C7167181-512C-48A0-BDD5-1D8EFF39617E}"/>
          </ac:spMkLst>
        </pc:spChg>
        <pc:graphicFrameChg chg="mod modGraphic">
          <ac:chgData name="Alfonsus Farel" userId="a9e45b0b590a4953" providerId="Windows Live" clId="Web-{0B8C5809-8989-4FF4-A19E-A5A4BDF554F0}" dt="2021-02-04T05:36:46.688" v="203"/>
          <ac:graphicFrameMkLst>
            <pc:docMk/>
            <pc:sldMk cId="1310406986" sldId="257"/>
            <ac:graphicFrameMk id="15" creationId="{37329C51-8D49-4765-A361-F16B88D6B2D5}"/>
          </ac:graphicFrameMkLst>
        </pc:graphicFrameChg>
      </pc:sldChg>
      <pc:sldChg chg="modSp">
        <pc:chgData name="Alfonsus Farel" userId="a9e45b0b590a4953" providerId="Windows Live" clId="Web-{0B8C5809-8989-4FF4-A19E-A5A4BDF554F0}" dt="2021-02-04T04:31:00.550" v="77" actId="20577"/>
        <pc:sldMkLst>
          <pc:docMk/>
          <pc:sldMk cId="607505359" sldId="258"/>
        </pc:sldMkLst>
        <pc:spChg chg="mod">
          <ac:chgData name="Alfonsus Farel" userId="a9e45b0b590a4953" providerId="Windows Live" clId="Web-{0B8C5809-8989-4FF4-A19E-A5A4BDF554F0}" dt="2021-02-04T04:31:00.550" v="77" actId="20577"/>
          <ac:spMkLst>
            <pc:docMk/>
            <pc:sldMk cId="607505359" sldId="258"/>
            <ac:spMk id="3" creationId="{46676C80-EBA0-4E93-82DA-93E7E35616D6}"/>
          </ac:spMkLst>
        </pc:spChg>
      </pc:sldChg>
      <pc:sldChg chg="addSp delSp modSp mod ord setBg">
        <pc:chgData name="Alfonsus Farel" userId="a9e45b0b590a4953" providerId="Windows Live" clId="Web-{0B8C5809-8989-4FF4-A19E-A5A4BDF554F0}" dt="2021-02-04T05:37:10.329" v="204"/>
        <pc:sldMkLst>
          <pc:docMk/>
          <pc:sldMk cId="300721551" sldId="260"/>
        </pc:sldMkLst>
        <pc:spChg chg="mod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2" creationId="{53A92954-073D-4891-B53F-683C5DB2BFD0}"/>
          </ac:spMkLst>
        </pc:spChg>
        <pc:spChg chg="del mod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3" creationId="{8DEA7BC1-E084-4AF7-84BD-6AD9768907DC}"/>
          </ac:spMkLst>
        </pc:spChg>
        <pc:spChg chg="mod">
          <ac:chgData name="Alfonsus Farel" userId="a9e45b0b590a4953" providerId="Windows Live" clId="Web-{0B8C5809-8989-4FF4-A19E-A5A4BDF554F0}" dt="2021-02-04T04:55:03.927" v="130" actId="20577"/>
          <ac:spMkLst>
            <pc:docMk/>
            <pc:sldMk cId="300721551" sldId="260"/>
            <ac:spMk id="5" creationId="{B9C579C4-5140-49DD-B4D2-28395E0F3E72}"/>
          </ac:spMkLst>
        </pc:spChg>
        <pc:spChg chg="add del">
          <ac:chgData name="Alfonsus Farel" userId="a9e45b0b590a4953" providerId="Windows Live" clId="Web-{0B8C5809-8989-4FF4-A19E-A5A4BDF554F0}" dt="2021-02-04T05:11:45.403" v="176"/>
          <ac:spMkLst>
            <pc:docMk/>
            <pc:sldMk cId="300721551" sldId="260"/>
            <ac:spMk id="10" creationId="{84136905-015B-4510-B514-027CBA846BD6}"/>
          </ac:spMkLst>
        </pc:spChg>
        <pc:spChg chg="add del">
          <ac:chgData name="Alfonsus Farel" userId="a9e45b0b590a4953" providerId="Windows Live" clId="Web-{0B8C5809-8989-4FF4-A19E-A5A4BDF554F0}" dt="2021-02-04T05:11:45.403" v="176"/>
          <ac:spMkLst>
            <pc:docMk/>
            <pc:sldMk cId="300721551" sldId="260"/>
            <ac:spMk id="12" creationId="{36CD0F97-2E5B-4E84-8544-EB24DED10446}"/>
          </ac:spMkLst>
        </pc:spChg>
        <pc:spChg chg="add del">
          <ac:chgData name="Alfonsus Farel" userId="a9e45b0b590a4953" providerId="Windows Live" clId="Web-{0B8C5809-8989-4FF4-A19E-A5A4BDF554F0}" dt="2021-02-04T05:11:45.403" v="176"/>
          <ac:spMkLst>
            <pc:docMk/>
            <pc:sldMk cId="300721551" sldId="260"/>
            <ac:spMk id="14" creationId="{3B272257-593A-402F-88FA-F1DECD9E3FC4}"/>
          </ac:spMkLst>
        </pc:spChg>
        <pc:spChg chg="add del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19" creationId="{D160B463-41E9-4323-AE6D-30E67F2C7227}"/>
          </ac:spMkLst>
        </pc:spChg>
        <pc:spChg chg="add del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21" creationId="{188A358F-F8B2-4FD2-99F3-7CA83358500E}"/>
          </ac:spMkLst>
        </pc:spChg>
        <pc:spChg chg="add del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23" creationId="{2CCE2735-7843-4DC6-81F5-6366AB3EFF63}"/>
          </ac:spMkLst>
        </pc:spChg>
        <pc:spChg chg="add">
          <ac:chgData name="Alfonsus Farel" userId="a9e45b0b590a4953" providerId="Windows Live" clId="Web-{0B8C5809-8989-4FF4-A19E-A5A4BDF554F0}" dt="2021-02-04T05:37:10.329" v="204"/>
          <ac:spMkLst>
            <pc:docMk/>
            <pc:sldMk cId="300721551" sldId="260"/>
            <ac:spMk id="29" creationId="{84136905-015B-4510-B514-027CBA846BD6}"/>
          </ac:spMkLst>
        </pc:spChg>
        <pc:graphicFrameChg chg="add">
          <ac:chgData name="Alfonsus Farel" userId="a9e45b0b590a4953" providerId="Windows Live" clId="Web-{0B8C5809-8989-4FF4-A19E-A5A4BDF554F0}" dt="2021-02-04T05:37:10.329" v="204"/>
          <ac:graphicFrameMkLst>
            <pc:docMk/>
            <pc:sldMk cId="300721551" sldId="260"/>
            <ac:graphicFrameMk id="25" creationId="{CB82E375-74C8-4A94-802A-DCE08CAEECCF}"/>
          </ac:graphicFrameMkLst>
        </pc:graphicFrameChg>
      </pc:sldChg>
      <pc:sldChg chg="ord">
        <pc:chgData name="Alfonsus Farel" userId="a9e45b0b590a4953" providerId="Windows Live" clId="Web-{0B8C5809-8989-4FF4-A19E-A5A4BDF554F0}" dt="2021-02-04T04:32:34.411" v="79"/>
        <pc:sldMkLst>
          <pc:docMk/>
          <pc:sldMk cId="2090994083" sldId="261"/>
        </pc:sldMkLst>
      </pc:sldChg>
      <pc:sldChg chg="modSp ord">
        <pc:chgData name="Alfonsus Farel" userId="a9e45b0b590a4953" providerId="Windows Live" clId="Web-{0B8C5809-8989-4FF4-A19E-A5A4BDF554F0}" dt="2021-02-04T05:38:01.284" v="210"/>
        <pc:sldMkLst>
          <pc:docMk/>
          <pc:sldMk cId="1312967892" sldId="262"/>
        </pc:sldMkLst>
        <pc:graphicFrameChg chg="modGraphic">
          <ac:chgData name="Alfonsus Farel" userId="a9e45b0b590a4953" providerId="Windows Live" clId="Web-{0B8C5809-8989-4FF4-A19E-A5A4BDF554F0}" dt="2021-02-04T05:38:01.284" v="210"/>
          <ac:graphicFrameMkLst>
            <pc:docMk/>
            <pc:sldMk cId="1312967892" sldId="262"/>
            <ac:graphicFrameMk id="5" creationId="{8305B7F3-8170-4E13-8D30-6655C127AB7E}"/>
          </ac:graphicFrameMkLst>
        </pc:graphicFrameChg>
      </pc:sldChg>
      <pc:sldChg chg="addSp delSp modSp">
        <pc:chgData name="Alfonsus Farel" userId="a9e45b0b590a4953" providerId="Windows Live" clId="Web-{0B8C5809-8989-4FF4-A19E-A5A4BDF554F0}" dt="2021-02-04T04:38:49.779" v="102" actId="1076"/>
        <pc:sldMkLst>
          <pc:docMk/>
          <pc:sldMk cId="2617181206" sldId="264"/>
        </pc:sldMkLst>
        <pc:picChg chg="add mod">
          <ac:chgData name="Alfonsus Farel" userId="a9e45b0b590a4953" providerId="Windows Live" clId="Web-{0B8C5809-8989-4FF4-A19E-A5A4BDF554F0}" dt="2021-02-04T04:38:46.107" v="101" actId="1076"/>
          <ac:picMkLst>
            <pc:docMk/>
            <pc:sldMk cId="2617181206" sldId="264"/>
            <ac:picMk id="2" creationId="{45A4084F-834A-4351-A9C7-662EA1FB0361}"/>
          </ac:picMkLst>
        </pc:picChg>
        <pc:picChg chg="mod">
          <ac:chgData name="Alfonsus Farel" userId="a9e45b0b590a4953" providerId="Windows Live" clId="Web-{0B8C5809-8989-4FF4-A19E-A5A4BDF554F0}" dt="2021-02-04T04:38:49.779" v="102" actId="1076"/>
          <ac:picMkLst>
            <pc:docMk/>
            <pc:sldMk cId="2617181206" sldId="264"/>
            <ac:picMk id="11" creationId="{A4E21D22-3BB7-4CFD-91BF-D8094A6E96EA}"/>
          </ac:picMkLst>
        </pc:picChg>
        <pc:picChg chg="del">
          <ac:chgData name="Alfonsus Farel" userId="a9e45b0b590a4953" providerId="Windows Live" clId="Web-{0B8C5809-8989-4FF4-A19E-A5A4BDF554F0}" dt="2021-02-04T04:38:39.014" v="100"/>
          <ac:picMkLst>
            <pc:docMk/>
            <pc:sldMk cId="2617181206" sldId="264"/>
            <ac:picMk id="14" creationId="{BA2A1C11-3BA2-499B-8854-5D51FA641635}"/>
          </ac:picMkLst>
        </pc:picChg>
      </pc:sldChg>
      <pc:sldChg chg="modSp new">
        <pc:chgData name="Alfonsus Farel" userId="a9e45b0b590a4953" providerId="Windows Live" clId="Web-{0B8C5809-8989-4FF4-A19E-A5A4BDF554F0}" dt="2021-02-04T04:36:53.745" v="98" actId="20577"/>
        <pc:sldMkLst>
          <pc:docMk/>
          <pc:sldMk cId="3624600819" sldId="265"/>
        </pc:sldMkLst>
        <pc:spChg chg="mod">
          <ac:chgData name="Alfonsus Farel" userId="a9e45b0b590a4953" providerId="Windows Live" clId="Web-{0B8C5809-8989-4FF4-A19E-A5A4BDF554F0}" dt="2021-02-04T04:36:53.745" v="98" actId="20577"/>
          <ac:spMkLst>
            <pc:docMk/>
            <pc:sldMk cId="3624600819" sldId="265"/>
            <ac:spMk id="2" creationId="{EA835B47-77D3-475F-A0AB-39F34E834670}"/>
          </ac:spMkLst>
        </pc:spChg>
        <pc:spChg chg="mod">
          <ac:chgData name="Alfonsus Farel" userId="a9e45b0b590a4953" providerId="Windows Live" clId="Web-{0B8C5809-8989-4FF4-A19E-A5A4BDF554F0}" dt="2021-02-04T04:36:38.058" v="83" actId="14100"/>
          <ac:spMkLst>
            <pc:docMk/>
            <pc:sldMk cId="3624600819" sldId="265"/>
            <ac:spMk id="3" creationId="{2A861916-2A19-4424-BDDD-3099B01C8F5C}"/>
          </ac:spMkLst>
        </pc:spChg>
      </pc:sldChg>
      <pc:sldChg chg="modSp new">
        <pc:chgData name="Alfonsus Farel" userId="a9e45b0b590a4953" providerId="Windows Live" clId="Web-{0B8C5809-8989-4FF4-A19E-A5A4BDF554F0}" dt="2021-02-04T04:43:01.176" v="125" actId="20577"/>
        <pc:sldMkLst>
          <pc:docMk/>
          <pc:sldMk cId="4237234324" sldId="266"/>
        </pc:sldMkLst>
        <pc:spChg chg="mod">
          <ac:chgData name="Alfonsus Farel" userId="a9e45b0b590a4953" providerId="Windows Live" clId="Web-{0B8C5809-8989-4FF4-A19E-A5A4BDF554F0}" dt="2021-02-04T04:43:01.176" v="125" actId="20577"/>
          <ac:spMkLst>
            <pc:docMk/>
            <pc:sldMk cId="4237234324" sldId="266"/>
            <ac:spMk id="2" creationId="{AF51C5F2-4146-403A-838F-660AF5B9A685}"/>
          </ac:spMkLst>
        </pc:spChg>
      </pc:sldChg>
      <pc:sldChg chg="new del">
        <pc:chgData name="Alfonsus Farel" userId="a9e45b0b590a4953" providerId="Windows Live" clId="Web-{0B8C5809-8989-4FF4-A19E-A5A4BDF554F0}" dt="2021-02-04T04:43:04.613" v="127"/>
        <pc:sldMkLst>
          <pc:docMk/>
          <pc:sldMk cId="1925224746" sldId="267"/>
        </pc:sldMkLst>
      </pc:sldChg>
      <pc:sldChg chg="addSp delSp modSp new">
        <pc:chgData name="Alfonsus Farel" userId="a9e45b0b590a4953" providerId="Windows Live" clId="Web-{0B8C5809-8989-4FF4-A19E-A5A4BDF554F0}" dt="2021-02-04T05:22:36.762" v="202" actId="1076"/>
        <pc:sldMkLst>
          <pc:docMk/>
          <pc:sldMk cId="4249742475" sldId="267"/>
        </pc:sldMkLst>
        <pc:spChg chg="mod">
          <ac:chgData name="Alfonsus Farel" userId="a9e45b0b590a4953" providerId="Windows Live" clId="Web-{0B8C5809-8989-4FF4-A19E-A5A4BDF554F0}" dt="2021-02-04T05:17:00.083" v="182" actId="14100"/>
          <ac:spMkLst>
            <pc:docMk/>
            <pc:sldMk cId="4249742475" sldId="267"/>
            <ac:spMk id="2" creationId="{E95126CB-7562-426D-BA3C-BB0830527288}"/>
          </ac:spMkLst>
        </pc:spChg>
        <pc:spChg chg="del mod">
          <ac:chgData name="Alfonsus Farel" userId="a9e45b0b590a4953" providerId="Windows Live" clId="Web-{0B8C5809-8989-4FF4-A19E-A5A4BDF554F0}" dt="2021-02-04T05:20:26.838" v="184"/>
          <ac:spMkLst>
            <pc:docMk/>
            <pc:sldMk cId="4249742475" sldId="267"/>
            <ac:spMk id="3" creationId="{D394B8AF-2C51-478E-94E2-EAAC7CB64196}"/>
          </ac:spMkLst>
        </pc:spChg>
        <pc:picChg chg="add mod ord modCrop">
          <ac:chgData name="Alfonsus Farel" userId="a9e45b0b590a4953" providerId="Windows Live" clId="Web-{0B8C5809-8989-4FF4-A19E-A5A4BDF554F0}" dt="2021-02-04T05:21:07.338" v="191" actId="1076"/>
          <ac:picMkLst>
            <pc:docMk/>
            <pc:sldMk cId="4249742475" sldId="267"/>
            <ac:picMk id="4" creationId="{C11D8F55-F9B3-4F33-8E0F-4F5D620620A7}"/>
          </ac:picMkLst>
        </pc:picChg>
        <pc:picChg chg="add mod modCrop">
          <ac:chgData name="Alfonsus Farel" userId="a9e45b0b590a4953" providerId="Windows Live" clId="Web-{0B8C5809-8989-4FF4-A19E-A5A4BDF554F0}" dt="2021-02-04T05:22:36.762" v="202" actId="1076"/>
          <ac:picMkLst>
            <pc:docMk/>
            <pc:sldMk cId="4249742475" sldId="267"/>
            <ac:picMk id="5" creationId="{BC99DBD5-8EE2-4B78-BFF5-EFA6F2033328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D0B16-A880-440A-AB90-BC386BB3BF0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073B06-41EE-43B9-B52D-B4FE832ADA3F}">
      <dgm:prSet/>
      <dgm:spPr/>
      <dgm:t>
        <a:bodyPr/>
        <a:lstStyle/>
        <a:p>
          <a:r>
            <a:rPr lang="en-US"/>
            <a:t>Harga </a:t>
          </a:r>
          <a:r>
            <a:rPr lang="en-US" err="1"/>
            <a:t>produk</a:t>
          </a:r>
          <a:r>
            <a:rPr lang="en-US"/>
            <a:t> fashion yang </a:t>
          </a:r>
          <a:r>
            <a:rPr lang="en-US" err="1"/>
            <a:t>semakin</a:t>
          </a:r>
          <a:r>
            <a:rPr lang="en-US"/>
            <a:t> </a:t>
          </a:r>
          <a:r>
            <a:rPr lang="en-US" err="1"/>
            <a:t>tahun</a:t>
          </a:r>
          <a:r>
            <a:rPr lang="en-US"/>
            <a:t> </a:t>
          </a:r>
          <a:r>
            <a:rPr lang="en-US" err="1"/>
            <a:t>semakin</a:t>
          </a:r>
          <a:r>
            <a:rPr lang="en-US"/>
            <a:t> </a:t>
          </a:r>
          <a:r>
            <a:rPr lang="en-US" err="1"/>
            <a:t>meningkat</a:t>
          </a:r>
          <a:r>
            <a:rPr lang="en-US"/>
            <a:t> </a:t>
          </a:r>
          <a:r>
            <a:rPr lang="en-US" err="1"/>
            <a:t>berbanding</a:t>
          </a:r>
          <a:r>
            <a:rPr lang="en-US"/>
            <a:t> </a:t>
          </a:r>
          <a:r>
            <a:rPr lang="en-US" err="1"/>
            <a:t>terbalik</a:t>
          </a:r>
          <a:r>
            <a:rPr lang="en-US"/>
            <a:t> </a:t>
          </a:r>
          <a:r>
            <a:rPr lang="en-US" err="1"/>
            <a:t>dengan</a:t>
          </a:r>
          <a:r>
            <a:rPr lang="en-US"/>
            <a:t> </a:t>
          </a:r>
          <a:r>
            <a:rPr lang="en-US" err="1"/>
            <a:t>pemasukan</a:t>
          </a:r>
          <a:r>
            <a:rPr lang="en-US"/>
            <a:t> </a:t>
          </a:r>
          <a:r>
            <a:rPr lang="en-US" err="1"/>
            <a:t>masyarakat</a:t>
          </a:r>
          <a:r>
            <a:rPr lang="en-US"/>
            <a:t> </a:t>
          </a:r>
          <a:r>
            <a:rPr lang="en-US" err="1"/>
            <a:t>Kategori</a:t>
          </a:r>
          <a:r>
            <a:rPr lang="en-US"/>
            <a:t> Mid to Low.</a:t>
          </a:r>
        </a:p>
      </dgm:t>
    </dgm:pt>
    <dgm:pt modelId="{11672691-A092-4DE7-8976-89588A14B94E}" type="parTrans" cxnId="{1DBF065D-66C1-4D9E-9BED-6D7970F99806}">
      <dgm:prSet/>
      <dgm:spPr/>
      <dgm:t>
        <a:bodyPr/>
        <a:lstStyle/>
        <a:p>
          <a:endParaRPr lang="en-US"/>
        </a:p>
      </dgm:t>
    </dgm:pt>
    <dgm:pt modelId="{C55E3799-B0DC-4673-A511-0C350677577B}" type="sibTrans" cxnId="{1DBF065D-66C1-4D9E-9BED-6D7970F99806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CBFA5DD-2D07-455E-98AB-6720237922C9}">
      <dgm:prSet/>
      <dgm:spPr/>
      <dgm:t>
        <a:bodyPr/>
        <a:lstStyle/>
        <a:p>
          <a:r>
            <a:rPr lang="en-US" err="1"/>
            <a:t>Efek</a:t>
          </a:r>
          <a:r>
            <a:rPr lang="en-US"/>
            <a:t> </a:t>
          </a:r>
          <a:r>
            <a:rPr lang="en-US" err="1"/>
            <a:t>Negatif</a:t>
          </a:r>
          <a:r>
            <a:rPr lang="en-US"/>
            <a:t> yang </a:t>
          </a:r>
          <a:r>
            <a:rPr lang="en-US" err="1"/>
            <a:t>ditimbulkan</a:t>
          </a:r>
          <a:r>
            <a:rPr lang="en-US"/>
            <a:t> </a:t>
          </a:r>
          <a:r>
            <a:rPr lang="en-US" err="1"/>
            <a:t>dari</a:t>
          </a:r>
          <a:r>
            <a:rPr lang="en-US"/>
            <a:t> </a:t>
          </a:r>
          <a:r>
            <a:rPr lang="en-US" err="1"/>
            <a:t>produksi</a:t>
          </a:r>
          <a:r>
            <a:rPr lang="en-US"/>
            <a:t> </a:t>
          </a:r>
          <a:r>
            <a:rPr lang="en-US" err="1"/>
            <a:t>produk</a:t>
          </a:r>
          <a:r>
            <a:rPr lang="en-US"/>
            <a:t> fashion yang </a:t>
          </a:r>
          <a:r>
            <a:rPr lang="en-US" err="1"/>
            <a:t>menganut</a:t>
          </a:r>
          <a:r>
            <a:rPr lang="en-US"/>
            <a:t> </a:t>
          </a:r>
          <a:r>
            <a:rPr lang="en-US" err="1"/>
            <a:t>sistem</a:t>
          </a:r>
          <a:r>
            <a:rPr lang="en-US"/>
            <a:t> fast fashion</a:t>
          </a:r>
        </a:p>
      </dgm:t>
    </dgm:pt>
    <dgm:pt modelId="{AC14CD90-A395-4707-9B37-36A055905FE6}" type="parTrans" cxnId="{FC5538B0-88B2-404A-AD45-978613CBDAEF}">
      <dgm:prSet/>
      <dgm:spPr/>
      <dgm:t>
        <a:bodyPr/>
        <a:lstStyle/>
        <a:p>
          <a:endParaRPr lang="en-US"/>
        </a:p>
      </dgm:t>
    </dgm:pt>
    <dgm:pt modelId="{D3FEB7EC-8531-480A-A8F7-476BAD664E9F}" type="sibTrans" cxnId="{FC5538B0-88B2-404A-AD45-978613CBDAE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20BC2E1-A3F7-4521-ADFA-A59105C34746}">
      <dgm:prSet/>
      <dgm:spPr/>
      <dgm:t>
        <a:bodyPr/>
        <a:lstStyle/>
        <a:p>
          <a:r>
            <a:rPr lang="en-US" err="1"/>
            <a:t>Keinginan</a:t>
          </a:r>
          <a:r>
            <a:rPr lang="en-US"/>
            <a:t> </a:t>
          </a:r>
          <a:r>
            <a:rPr lang="en-US" err="1"/>
            <a:t>masyarakat</a:t>
          </a:r>
          <a:r>
            <a:rPr lang="en-US"/>
            <a:t> </a:t>
          </a:r>
          <a:r>
            <a:rPr lang="en-US" err="1"/>
            <a:t>kategori</a:t>
          </a:r>
          <a:r>
            <a:rPr lang="en-US"/>
            <a:t> Mid to Low </a:t>
          </a:r>
          <a:r>
            <a:rPr lang="en-US" err="1"/>
            <a:t>untuk</a:t>
          </a:r>
          <a:r>
            <a:rPr lang="en-US"/>
            <a:t> </a:t>
          </a:r>
          <a:r>
            <a:rPr lang="en-US" err="1"/>
            <a:t>menggunakan</a:t>
          </a:r>
          <a:r>
            <a:rPr lang="en-US"/>
            <a:t> </a:t>
          </a:r>
          <a:r>
            <a:rPr lang="en-US" err="1"/>
            <a:t>produk</a:t>
          </a:r>
          <a:r>
            <a:rPr lang="en-US"/>
            <a:t> fashion luxury brand</a:t>
          </a:r>
        </a:p>
      </dgm:t>
    </dgm:pt>
    <dgm:pt modelId="{B2163E4E-3959-46CE-98A1-CBE647113D85}" type="parTrans" cxnId="{2A65B5D8-1811-432D-8BA8-ACB03C99333A}">
      <dgm:prSet/>
      <dgm:spPr/>
      <dgm:t>
        <a:bodyPr/>
        <a:lstStyle/>
        <a:p>
          <a:endParaRPr lang="en-US"/>
        </a:p>
      </dgm:t>
    </dgm:pt>
    <dgm:pt modelId="{02B3AEF3-2ACF-496B-B3B7-15FFD5E6277D}" type="sibTrans" cxnId="{2A65B5D8-1811-432D-8BA8-ACB03C99333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FC9A477-89DD-4C6A-9270-FE84AE7F8B97}" type="pres">
      <dgm:prSet presAssocID="{0BED0B16-A880-440A-AB90-BC386BB3BF0A}" presName="Name0" presStyleCnt="0">
        <dgm:presLayoutVars>
          <dgm:animLvl val="lvl"/>
          <dgm:resizeHandles val="exact"/>
        </dgm:presLayoutVars>
      </dgm:prSet>
      <dgm:spPr/>
    </dgm:pt>
    <dgm:pt modelId="{454C3666-D95A-4C4B-97EA-F1E57D4D683F}" type="pres">
      <dgm:prSet presAssocID="{84073B06-41EE-43B9-B52D-B4FE832ADA3F}" presName="compositeNode" presStyleCnt="0">
        <dgm:presLayoutVars>
          <dgm:bulletEnabled val="1"/>
        </dgm:presLayoutVars>
      </dgm:prSet>
      <dgm:spPr/>
    </dgm:pt>
    <dgm:pt modelId="{3935BC29-ED35-4543-8E79-C9375F8EBC07}" type="pres">
      <dgm:prSet presAssocID="{84073B06-41EE-43B9-B52D-B4FE832ADA3F}" presName="bgRect" presStyleLbl="alignNode1" presStyleIdx="0" presStyleCnt="3"/>
      <dgm:spPr/>
    </dgm:pt>
    <dgm:pt modelId="{E310A650-B793-46A3-815C-1A5ABE3279E1}" type="pres">
      <dgm:prSet presAssocID="{C55E3799-B0DC-4673-A511-0C350677577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CBD7518-7A81-457D-9C06-0F3C6C558C21}" type="pres">
      <dgm:prSet presAssocID="{84073B06-41EE-43B9-B52D-B4FE832ADA3F}" presName="nodeRect" presStyleLbl="alignNode1" presStyleIdx="0" presStyleCnt="3">
        <dgm:presLayoutVars>
          <dgm:bulletEnabled val="1"/>
        </dgm:presLayoutVars>
      </dgm:prSet>
      <dgm:spPr/>
    </dgm:pt>
    <dgm:pt modelId="{F2C033E6-7476-46AB-A3A3-134964560AF3}" type="pres">
      <dgm:prSet presAssocID="{C55E3799-B0DC-4673-A511-0C350677577B}" presName="sibTrans" presStyleCnt="0"/>
      <dgm:spPr/>
    </dgm:pt>
    <dgm:pt modelId="{EA54A788-11D3-4770-870C-52113D481E49}" type="pres">
      <dgm:prSet presAssocID="{7CBFA5DD-2D07-455E-98AB-6720237922C9}" presName="compositeNode" presStyleCnt="0">
        <dgm:presLayoutVars>
          <dgm:bulletEnabled val="1"/>
        </dgm:presLayoutVars>
      </dgm:prSet>
      <dgm:spPr/>
    </dgm:pt>
    <dgm:pt modelId="{9D081A34-5495-4E2F-833E-64AD3F6F1219}" type="pres">
      <dgm:prSet presAssocID="{7CBFA5DD-2D07-455E-98AB-6720237922C9}" presName="bgRect" presStyleLbl="alignNode1" presStyleIdx="1" presStyleCnt="3"/>
      <dgm:spPr/>
    </dgm:pt>
    <dgm:pt modelId="{2D1E779B-641E-4210-9A49-61F30CC86E0A}" type="pres">
      <dgm:prSet presAssocID="{D3FEB7EC-8531-480A-A8F7-476BAD664E9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32C12A5-A0E1-44F0-A51B-6DD27BD436A7}" type="pres">
      <dgm:prSet presAssocID="{7CBFA5DD-2D07-455E-98AB-6720237922C9}" presName="nodeRect" presStyleLbl="alignNode1" presStyleIdx="1" presStyleCnt="3">
        <dgm:presLayoutVars>
          <dgm:bulletEnabled val="1"/>
        </dgm:presLayoutVars>
      </dgm:prSet>
      <dgm:spPr/>
    </dgm:pt>
    <dgm:pt modelId="{9A1736B9-9133-414E-AB76-85D14C66203C}" type="pres">
      <dgm:prSet presAssocID="{D3FEB7EC-8531-480A-A8F7-476BAD664E9F}" presName="sibTrans" presStyleCnt="0"/>
      <dgm:spPr/>
    </dgm:pt>
    <dgm:pt modelId="{FBBB357F-3382-440D-8AEC-9EF40F7A3D70}" type="pres">
      <dgm:prSet presAssocID="{B20BC2E1-A3F7-4521-ADFA-A59105C34746}" presName="compositeNode" presStyleCnt="0">
        <dgm:presLayoutVars>
          <dgm:bulletEnabled val="1"/>
        </dgm:presLayoutVars>
      </dgm:prSet>
      <dgm:spPr/>
    </dgm:pt>
    <dgm:pt modelId="{860D7D45-4536-4FBF-B01A-17A86A04F9DB}" type="pres">
      <dgm:prSet presAssocID="{B20BC2E1-A3F7-4521-ADFA-A59105C34746}" presName="bgRect" presStyleLbl="alignNode1" presStyleIdx="2" presStyleCnt="3"/>
      <dgm:spPr/>
    </dgm:pt>
    <dgm:pt modelId="{6683145A-C043-4508-A91E-82A5DE279BF8}" type="pres">
      <dgm:prSet presAssocID="{02B3AEF3-2ACF-496B-B3B7-15FFD5E6277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BC356A4-596E-49F8-A407-C1EA847BFBA1}" type="pres">
      <dgm:prSet presAssocID="{B20BC2E1-A3F7-4521-ADFA-A59105C3474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124E301-F7BC-4E76-8690-C6D07B7665BE}" type="presOf" srcId="{7CBFA5DD-2D07-455E-98AB-6720237922C9}" destId="{9D081A34-5495-4E2F-833E-64AD3F6F1219}" srcOrd="0" destOrd="0" presId="urn:microsoft.com/office/officeart/2016/7/layout/LinearBlockProcessNumbered"/>
    <dgm:cxn modelId="{1DBF065D-66C1-4D9E-9BED-6D7970F99806}" srcId="{0BED0B16-A880-440A-AB90-BC386BB3BF0A}" destId="{84073B06-41EE-43B9-B52D-B4FE832ADA3F}" srcOrd="0" destOrd="0" parTransId="{11672691-A092-4DE7-8976-89588A14B94E}" sibTransId="{C55E3799-B0DC-4673-A511-0C350677577B}"/>
    <dgm:cxn modelId="{8A5C2867-6FB6-436F-9601-64386816DA2D}" type="presOf" srcId="{B20BC2E1-A3F7-4521-ADFA-A59105C34746}" destId="{860D7D45-4536-4FBF-B01A-17A86A04F9DB}" srcOrd="0" destOrd="0" presId="urn:microsoft.com/office/officeart/2016/7/layout/LinearBlockProcessNumbered"/>
    <dgm:cxn modelId="{58865C6D-8A4C-4691-9EFC-DCB6DC935000}" type="presOf" srcId="{C55E3799-B0DC-4673-A511-0C350677577B}" destId="{E310A650-B793-46A3-815C-1A5ABE3279E1}" srcOrd="0" destOrd="0" presId="urn:microsoft.com/office/officeart/2016/7/layout/LinearBlockProcessNumbered"/>
    <dgm:cxn modelId="{491DE674-1D26-41AA-80A3-9FA6712920A4}" type="presOf" srcId="{0BED0B16-A880-440A-AB90-BC386BB3BF0A}" destId="{AFC9A477-89DD-4C6A-9270-FE84AE7F8B97}" srcOrd="0" destOrd="0" presId="urn:microsoft.com/office/officeart/2016/7/layout/LinearBlockProcessNumbered"/>
    <dgm:cxn modelId="{C09CE7A1-A324-44EC-9DC7-EF3E080AD113}" type="presOf" srcId="{84073B06-41EE-43B9-B52D-B4FE832ADA3F}" destId="{8CBD7518-7A81-457D-9C06-0F3C6C558C21}" srcOrd="1" destOrd="0" presId="urn:microsoft.com/office/officeart/2016/7/layout/LinearBlockProcessNumbered"/>
    <dgm:cxn modelId="{FC5538B0-88B2-404A-AD45-978613CBDAEF}" srcId="{0BED0B16-A880-440A-AB90-BC386BB3BF0A}" destId="{7CBFA5DD-2D07-455E-98AB-6720237922C9}" srcOrd="1" destOrd="0" parTransId="{AC14CD90-A395-4707-9B37-36A055905FE6}" sibTransId="{D3FEB7EC-8531-480A-A8F7-476BAD664E9F}"/>
    <dgm:cxn modelId="{7ED214B1-F1C2-44E6-A91C-97DDA989F652}" type="presOf" srcId="{D3FEB7EC-8531-480A-A8F7-476BAD664E9F}" destId="{2D1E779B-641E-4210-9A49-61F30CC86E0A}" srcOrd="0" destOrd="0" presId="urn:microsoft.com/office/officeart/2016/7/layout/LinearBlockProcessNumbered"/>
    <dgm:cxn modelId="{66FE19CC-CF50-43A4-8AFE-067E9D398B80}" type="presOf" srcId="{B20BC2E1-A3F7-4521-ADFA-A59105C34746}" destId="{4BC356A4-596E-49F8-A407-C1EA847BFBA1}" srcOrd="1" destOrd="0" presId="urn:microsoft.com/office/officeart/2016/7/layout/LinearBlockProcessNumbered"/>
    <dgm:cxn modelId="{2A65B5D8-1811-432D-8BA8-ACB03C99333A}" srcId="{0BED0B16-A880-440A-AB90-BC386BB3BF0A}" destId="{B20BC2E1-A3F7-4521-ADFA-A59105C34746}" srcOrd="2" destOrd="0" parTransId="{B2163E4E-3959-46CE-98A1-CBE647113D85}" sibTransId="{02B3AEF3-2ACF-496B-B3B7-15FFD5E6277D}"/>
    <dgm:cxn modelId="{8730A2E6-669C-4D39-86C1-15BC1E034BC0}" type="presOf" srcId="{84073B06-41EE-43B9-B52D-B4FE832ADA3F}" destId="{3935BC29-ED35-4543-8E79-C9375F8EBC07}" srcOrd="0" destOrd="0" presId="urn:microsoft.com/office/officeart/2016/7/layout/LinearBlockProcessNumbered"/>
    <dgm:cxn modelId="{7AA0A8EB-01A3-43A9-AC49-A539460DBD9A}" type="presOf" srcId="{02B3AEF3-2ACF-496B-B3B7-15FFD5E6277D}" destId="{6683145A-C043-4508-A91E-82A5DE279BF8}" srcOrd="0" destOrd="0" presId="urn:microsoft.com/office/officeart/2016/7/layout/LinearBlockProcessNumbered"/>
    <dgm:cxn modelId="{072B9AFD-CCEF-43A6-A14C-40B779069F00}" type="presOf" srcId="{7CBFA5DD-2D07-455E-98AB-6720237922C9}" destId="{D32C12A5-A0E1-44F0-A51B-6DD27BD436A7}" srcOrd="1" destOrd="0" presId="urn:microsoft.com/office/officeart/2016/7/layout/LinearBlockProcessNumbered"/>
    <dgm:cxn modelId="{1CC6EDDF-ED1E-4C2E-82F0-D1992620FA6A}" type="presParOf" srcId="{AFC9A477-89DD-4C6A-9270-FE84AE7F8B97}" destId="{454C3666-D95A-4C4B-97EA-F1E57D4D683F}" srcOrd="0" destOrd="0" presId="urn:microsoft.com/office/officeart/2016/7/layout/LinearBlockProcessNumbered"/>
    <dgm:cxn modelId="{B4445F16-043C-436A-94FB-0647B72F061E}" type="presParOf" srcId="{454C3666-D95A-4C4B-97EA-F1E57D4D683F}" destId="{3935BC29-ED35-4543-8E79-C9375F8EBC07}" srcOrd="0" destOrd="0" presId="urn:microsoft.com/office/officeart/2016/7/layout/LinearBlockProcessNumbered"/>
    <dgm:cxn modelId="{90ACA950-63F0-40FC-A243-0415C869AC45}" type="presParOf" srcId="{454C3666-D95A-4C4B-97EA-F1E57D4D683F}" destId="{E310A650-B793-46A3-815C-1A5ABE3279E1}" srcOrd="1" destOrd="0" presId="urn:microsoft.com/office/officeart/2016/7/layout/LinearBlockProcessNumbered"/>
    <dgm:cxn modelId="{B7235042-2A86-4EB6-B947-560A489EC524}" type="presParOf" srcId="{454C3666-D95A-4C4B-97EA-F1E57D4D683F}" destId="{8CBD7518-7A81-457D-9C06-0F3C6C558C21}" srcOrd="2" destOrd="0" presId="urn:microsoft.com/office/officeart/2016/7/layout/LinearBlockProcessNumbered"/>
    <dgm:cxn modelId="{172D36C4-43C4-4BDE-9CBA-8E8C3334D205}" type="presParOf" srcId="{AFC9A477-89DD-4C6A-9270-FE84AE7F8B97}" destId="{F2C033E6-7476-46AB-A3A3-134964560AF3}" srcOrd="1" destOrd="0" presId="urn:microsoft.com/office/officeart/2016/7/layout/LinearBlockProcessNumbered"/>
    <dgm:cxn modelId="{4FA23518-7BAE-4BEC-9B57-08F87B279634}" type="presParOf" srcId="{AFC9A477-89DD-4C6A-9270-FE84AE7F8B97}" destId="{EA54A788-11D3-4770-870C-52113D481E49}" srcOrd="2" destOrd="0" presId="urn:microsoft.com/office/officeart/2016/7/layout/LinearBlockProcessNumbered"/>
    <dgm:cxn modelId="{DDA2374D-D791-4A19-A3D6-FBAB4DEEB02B}" type="presParOf" srcId="{EA54A788-11D3-4770-870C-52113D481E49}" destId="{9D081A34-5495-4E2F-833E-64AD3F6F1219}" srcOrd="0" destOrd="0" presId="urn:microsoft.com/office/officeart/2016/7/layout/LinearBlockProcessNumbered"/>
    <dgm:cxn modelId="{10C7C4F4-407C-4E23-86EA-63545B3B64CB}" type="presParOf" srcId="{EA54A788-11D3-4770-870C-52113D481E49}" destId="{2D1E779B-641E-4210-9A49-61F30CC86E0A}" srcOrd="1" destOrd="0" presId="urn:microsoft.com/office/officeart/2016/7/layout/LinearBlockProcessNumbered"/>
    <dgm:cxn modelId="{01E6EB67-466C-4D66-A5BF-02E6D111B71F}" type="presParOf" srcId="{EA54A788-11D3-4770-870C-52113D481E49}" destId="{D32C12A5-A0E1-44F0-A51B-6DD27BD436A7}" srcOrd="2" destOrd="0" presId="urn:microsoft.com/office/officeart/2016/7/layout/LinearBlockProcessNumbered"/>
    <dgm:cxn modelId="{8A665521-74E9-40E8-8263-5A5375AFC402}" type="presParOf" srcId="{AFC9A477-89DD-4C6A-9270-FE84AE7F8B97}" destId="{9A1736B9-9133-414E-AB76-85D14C66203C}" srcOrd="3" destOrd="0" presId="urn:microsoft.com/office/officeart/2016/7/layout/LinearBlockProcessNumbered"/>
    <dgm:cxn modelId="{2952E69E-13CE-4194-ADE4-05D11E038647}" type="presParOf" srcId="{AFC9A477-89DD-4C6A-9270-FE84AE7F8B97}" destId="{FBBB357F-3382-440D-8AEC-9EF40F7A3D70}" srcOrd="4" destOrd="0" presId="urn:microsoft.com/office/officeart/2016/7/layout/LinearBlockProcessNumbered"/>
    <dgm:cxn modelId="{CF935FF8-5C6B-450B-A731-763CAA4CAC5A}" type="presParOf" srcId="{FBBB357F-3382-440D-8AEC-9EF40F7A3D70}" destId="{860D7D45-4536-4FBF-B01A-17A86A04F9DB}" srcOrd="0" destOrd="0" presId="urn:microsoft.com/office/officeart/2016/7/layout/LinearBlockProcessNumbered"/>
    <dgm:cxn modelId="{0DBFC09D-6379-4A1E-9203-530E28D481B2}" type="presParOf" srcId="{FBBB357F-3382-440D-8AEC-9EF40F7A3D70}" destId="{6683145A-C043-4508-A91E-82A5DE279BF8}" srcOrd="1" destOrd="0" presId="urn:microsoft.com/office/officeart/2016/7/layout/LinearBlockProcessNumbered"/>
    <dgm:cxn modelId="{DFD251F6-93FE-4E1D-8BDC-8343598E2BEA}" type="presParOf" srcId="{FBBB357F-3382-440D-8AEC-9EF40F7A3D70}" destId="{4BC356A4-596E-49F8-A407-C1EA847BFB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2FCB9-1299-4218-BDB8-14F90870B9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6D1E54-50E7-4846-922F-83A0AD32A8BE}">
      <dgm:prSet/>
      <dgm:spPr/>
      <dgm:t>
        <a:bodyPr/>
        <a:lstStyle/>
        <a:p>
          <a:r>
            <a:rPr lang="en-US"/>
            <a:t>We take a 15%  commission on each Transaction</a:t>
          </a:r>
        </a:p>
      </dgm:t>
    </dgm:pt>
    <dgm:pt modelId="{B51205F9-5371-4739-98C1-1A3C7BFCBD6A}" type="parTrans" cxnId="{457D01CE-8773-47E3-B888-6DD990C34DEB}">
      <dgm:prSet/>
      <dgm:spPr/>
      <dgm:t>
        <a:bodyPr/>
        <a:lstStyle/>
        <a:p>
          <a:endParaRPr lang="en-US"/>
        </a:p>
      </dgm:t>
    </dgm:pt>
    <dgm:pt modelId="{CE92166B-4B8F-4E52-91EB-533F450AE28B}" type="sibTrans" cxnId="{457D01CE-8773-47E3-B888-6DD990C34DEB}">
      <dgm:prSet/>
      <dgm:spPr/>
      <dgm:t>
        <a:bodyPr/>
        <a:lstStyle/>
        <a:p>
          <a:endParaRPr lang="en-US"/>
        </a:p>
      </dgm:t>
    </dgm:pt>
    <dgm:pt modelId="{205137C6-EF9B-4438-BE57-653D41588E4A}">
      <dgm:prSet/>
      <dgm:spPr/>
      <dgm:t>
        <a:bodyPr/>
        <a:lstStyle/>
        <a:p>
          <a:r>
            <a:rPr lang="en-US"/>
            <a:t>Premium Subscription &amp; Lite Subscription for Rent Customer</a:t>
          </a:r>
        </a:p>
      </dgm:t>
    </dgm:pt>
    <dgm:pt modelId="{6CEC8FF6-7741-483B-82EC-EB5BDC8DC864}" type="parTrans" cxnId="{E63763B5-E8D9-423B-8049-020FB3E91A34}">
      <dgm:prSet/>
      <dgm:spPr/>
      <dgm:t>
        <a:bodyPr/>
        <a:lstStyle/>
        <a:p>
          <a:endParaRPr lang="en-US"/>
        </a:p>
      </dgm:t>
    </dgm:pt>
    <dgm:pt modelId="{3CC65E4A-CA08-4657-80D1-67463D72F12E}" type="sibTrans" cxnId="{E63763B5-E8D9-423B-8049-020FB3E91A34}">
      <dgm:prSet/>
      <dgm:spPr/>
      <dgm:t>
        <a:bodyPr/>
        <a:lstStyle/>
        <a:p>
          <a:endParaRPr lang="en-US"/>
        </a:p>
      </dgm:t>
    </dgm:pt>
    <dgm:pt modelId="{C433AB0A-D896-45F2-BCD7-0E210DD1E5C2}">
      <dgm:prSet/>
      <dgm:spPr/>
      <dgm:t>
        <a:bodyPr/>
        <a:lstStyle/>
        <a:p>
          <a:r>
            <a:rPr lang="en-US"/>
            <a:t>Average Fee 30K / 1 Day on each Transaction</a:t>
          </a:r>
        </a:p>
      </dgm:t>
    </dgm:pt>
    <dgm:pt modelId="{567000B6-ABAD-4AFB-81B2-7044329778F4}" type="parTrans" cxnId="{2CE4FE28-4952-44A6-959F-8D41BCA9FC8B}">
      <dgm:prSet/>
      <dgm:spPr/>
      <dgm:t>
        <a:bodyPr/>
        <a:lstStyle/>
        <a:p>
          <a:endParaRPr lang="en-US"/>
        </a:p>
      </dgm:t>
    </dgm:pt>
    <dgm:pt modelId="{9AFAB70C-480A-45AE-86A1-63827388F75F}" type="sibTrans" cxnId="{2CE4FE28-4952-44A6-959F-8D41BCA9FC8B}">
      <dgm:prSet/>
      <dgm:spPr/>
      <dgm:t>
        <a:bodyPr/>
        <a:lstStyle/>
        <a:p>
          <a:endParaRPr lang="en-US"/>
        </a:p>
      </dgm:t>
    </dgm:pt>
    <dgm:pt modelId="{D3225A51-E5BE-4FEE-A963-B9CDCAF63D88}" type="pres">
      <dgm:prSet presAssocID="{DC42FCB9-1299-4218-BDB8-14F90870B97B}" presName="linear" presStyleCnt="0">
        <dgm:presLayoutVars>
          <dgm:animLvl val="lvl"/>
          <dgm:resizeHandles val="exact"/>
        </dgm:presLayoutVars>
      </dgm:prSet>
      <dgm:spPr/>
    </dgm:pt>
    <dgm:pt modelId="{C677EC38-B2CF-44DA-87ED-164CE96CCC77}" type="pres">
      <dgm:prSet presAssocID="{4B6D1E54-50E7-4846-922F-83A0AD32A8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88E49-B2A4-483C-8DE2-47C0D1CA4CCC}" type="pres">
      <dgm:prSet presAssocID="{CE92166B-4B8F-4E52-91EB-533F450AE28B}" presName="spacer" presStyleCnt="0"/>
      <dgm:spPr/>
    </dgm:pt>
    <dgm:pt modelId="{86F2AC7D-39D1-4E56-A59B-AD65BB69BED7}" type="pres">
      <dgm:prSet presAssocID="{205137C6-EF9B-4438-BE57-653D41588E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BD7038-D3EB-47C6-9896-E50872890152}" type="pres">
      <dgm:prSet presAssocID="{3CC65E4A-CA08-4657-80D1-67463D72F12E}" presName="spacer" presStyleCnt="0"/>
      <dgm:spPr/>
    </dgm:pt>
    <dgm:pt modelId="{6A63B483-0D05-4FDC-9125-CBB6C88DFC69}" type="pres">
      <dgm:prSet presAssocID="{C433AB0A-D896-45F2-BCD7-0E210DD1E5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E4FE28-4952-44A6-959F-8D41BCA9FC8B}" srcId="{DC42FCB9-1299-4218-BDB8-14F90870B97B}" destId="{C433AB0A-D896-45F2-BCD7-0E210DD1E5C2}" srcOrd="2" destOrd="0" parTransId="{567000B6-ABAD-4AFB-81B2-7044329778F4}" sibTransId="{9AFAB70C-480A-45AE-86A1-63827388F75F}"/>
    <dgm:cxn modelId="{67FE7659-A9F5-48F3-96BE-AB604B9D486E}" type="presOf" srcId="{205137C6-EF9B-4438-BE57-653D41588E4A}" destId="{86F2AC7D-39D1-4E56-A59B-AD65BB69BED7}" srcOrd="0" destOrd="0" presId="urn:microsoft.com/office/officeart/2005/8/layout/vList2"/>
    <dgm:cxn modelId="{E63763B5-E8D9-423B-8049-020FB3E91A34}" srcId="{DC42FCB9-1299-4218-BDB8-14F90870B97B}" destId="{205137C6-EF9B-4438-BE57-653D41588E4A}" srcOrd="1" destOrd="0" parTransId="{6CEC8FF6-7741-483B-82EC-EB5BDC8DC864}" sibTransId="{3CC65E4A-CA08-4657-80D1-67463D72F12E}"/>
    <dgm:cxn modelId="{457D01CE-8773-47E3-B888-6DD990C34DEB}" srcId="{DC42FCB9-1299-4218-BDB8-14F90870B97B}" destId="{4B6D1E54-50E7-4846-922F-83A0AD32A8BE}" srcOrd="0" destOrd="0" parTransId="{B51205F9-5371-4739-98C1-1A3C7BFCBD6A}" sibTransId="{CE92166B-4B8F-4E52-91EB-533F450AE28B}"/>
    <dgm:cxn modelId="{89947FD7-6617-47DD-8759-4BFC96844F3C}" type="presOf" srcId="{C433AB0A-D896-45F2-BCD7-0E210DD1E5C2}" destId="{6A63B483-0D05-4FDC-9125-CBB6C88DFC69}" srcOrd="0" destOrd="0" presId="urn:microsoft.com/office/officeart/2005/8/layout/vList2"/>
    <dgm:cxn modelId="{C040AED9-76F7-43FE-9536-DCB6C868FEB5}" type="presOf" srcId="{DC42FCB9-1299-4218-BDB8-14F90870B97B}" destId="{D3225A51-E5BE-4FEE-A963-B9CDCAF63D88}" srcOrd="0" destOrd="0" presId="urn:microsoft.com/office/officeart/2005/8/layout/vList2"/>
    <dgm:cxn modelId="{BAD57BEA-A2E4-4D86-B8C6-75DE25930CBB}" type="presOf" srcId="{4B6D1E54-50E7-4846-922F-83A0AD32A8BE}" destId="{C677EC38-B2CF-44DA-87ED-164CE96CCC77}" srcOrd="0" destOrd="0" presId="urn:microsoft.com/office/officeart/2005/8/layout/vList2"/>
    <dgm:cxn modelId="{ECBBC02F-A002-4212-A139-17960153E51A}" type="presParOf" srcId="{D3225A51-E5BE-4FEE-A963-B9CDCAF63D88}" destId="{C677EC38-B2CF-44DA-87ED-164CE96CCC77}" srcOrd="0" destOrd="0" presId="urn:microsoft.com/office/officeart/2005/8/layout/vList2"/>
    <dgm:cxn modelId="{9D706A8A-4355-41EA-8EA8-FA698024C5EE}" type="presParOf" srcId="{D3225A51-E5BE-4FEE-A963-B9CDCAF63D88}" destId="{1EB88E49-B2A4-483C-8DE2-47C0D1CA4CCC}" srcOrd="1" destOrd="0" presId="urn:microsoft.com/office/officeart/2005/8/layout/vList2"/>
    <dgm:cxn modelId="{8069C11A-E197-4AAC-8C77-435E367E3406}" type="presParOf" srcId="{D3225A51-E5BE-4FEE-A963-B9CDCAF63D88}" destId="{86F2AC7D-39D1-4E56-A59B-AD65BB69BED7}" srcOrd="2" destOrd="0" presId="urn:microsoft.com/office/officeart/2005/8/layout/vList2"/>
    <dgm:cxn modelId="{64B8AED6-C4BB-4937-A49B-90BF504D9856}" type="presParOf" srcId="{D3225A51-E5BE-4FEE-A963-B9CDCAF63D88}" destId="{45BD7038-D3EB-47C6-9896-E50872890152}" srcOrd="3" destOrd="0" presId="urn:microsoft.com/office/officeart/2005/8/layout/vList2"/>
    <dgm:cxn modelId="{2F53BA0C-2341-4E98-BFF7-B95001F113B2}" type="presParOf" srcId="{D3225A51-E5BE-4FEE-A963-B9CDCAF63D88}" destId="{6A63B483-0D05-4FDC-9125-CBB6C88DFC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6B02B-ED17-477F-858B-7AB9B8941E1C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BE30C8-F2B1-447F-8370-C959481F2007}">
      <dgm:prSet/>
      <dgm:spPr/>
      <dgm:t>
        <a:bodyPr/>
        <a:lstStyle/>
        <a:p>
          <a:pPr rtl="0"/>
          <a:r>
            <a:rPr lang="en-US" dirty="0">
              <a:latin typeface="Aharoni"/>
            </a:rPr>
            <a:t> </a:t>
          </a:r>
          <a:r>
            <a:rPr lang="en-US" dirty="0"/>
            <a:t> Hari Raya </a:t>
          </a:r>
          <a:r>
            <a:rPr lang="en-US" dirty="0" err="1"/>
            <a:t>Idul</a:t>
          </a:r>
          <a:r>
            <a:rPr lang="en-US" dirty="0"/>
            <a:t> Fitri</a:t>
          </a:r>
        </a:p>
      </dgm:t>
    </dgm:pt>
    <dgm:pt modelId="{D75F4C8B-D283-490F-9AEA-75EB0B6EB562}" type="parTrans" cxnId="{1F3F0273-2687-4E2E-B5EB-428F1A0BF268}">
      <dgm:prSet/>
      <dgm:spPr/>
      <dgm:t>
        <a:bodyPr/>
        <a:lstStyle/>
        <a:p>
          <a:endParaRPr lang="en-US"/>
        </a:p>
      </dgm:t>
    </dgm:pt>
    <dgm:pt modelId="{9C4B6808-FD88-4CD6-B12B-590A54395029}" type="sibTrans" cxnId="{1F3F0273-2687-4E2E-B5EB-428F1A0BF268}">
      <dgm:prSet/>
      <dgm:spPr/>
      <dgm:t>
        <a:bodyPr/>
        <a:lstStyle/>
        <a:p>
          <a:endParaRPr lang="en-US"/>
        </a:p>
      </dgm:t>
    </dgm:pt>
    <dgm:pt modelId="{F3E35D38-60F4-41E0-B4DF-E9C254E334E4}">
      <dgm:prSet/>
      <dgm:spPr/>
      <dgm:t>
        <a:bodyPr/>
        <a:lstStyle/>
        <a:p>
          <a:r>
            <a:rPr lang="en-US" dirty="0"/>
            <a:t>Hari Raya Natal &amp; </a:t>
          </a:r>
          <a:r>
            <a:rPr lang="en-US" dirty="0" err="1"/>
            <a:t>Tahun</a:t>
          </a:r>
          <a:r>
            <a:rPr lang="en-US" dirty="0"/>
            <a:t> Baru</a:t>
          </a:r>
        </a:p>
      </dgm:t>
    </dgm:pt>
    <dgm:pt modelId="{5B188E9F-60BF-4F21-A5BE-90B34B67B55E}" type="parTrans" cxnId="{EB637786-0A68-4C4C-80EB-74D9401C6D8D}">
      <dgm:prSet/>
      <dgm:spPr/>
      <dgm:t>
        <a:bodyPr/>
        <a:lstStyle/>
        <a:p>
          <a:endParaRPr lang="en-US"/>
        </a:p>
      </dgm:t>
    </dgm:pt>
    <dgm:pt modelId="{3D9A56F0-66A7-4445-BCFF-5C28C3FD7A93}" type="sibTrans" cxnId="{EB637786-0A68-4C4C-80EB-74D9401C6D8D}">
      <dgm:prSet/>
      <dgm:spPr/>
      <dgm:t>
        <a:bodyPr/>
        <a:lstStyle/>
        <a:p>
          <a:endParaRPr lang="en-US"/>
        </a:p>
      </dgm:t>
    </dgm:pt>
    <dgm:pt modelId="{FF2F7B86-59C6-4986-B946-B659913F04BC}">
      <dgm:prSet/>
      <dgm:spPr/>
      <dgm:t>
        <a:bodyPr/>
        <a:lstStyle/>
        <a:p>
          <a:r>
            <a:rPr lang="en-US" dirty="0"/>
            <a:t> Hari Raya Imlek</a:t>
          </a:r>
        </a:p>
      </dgm:t>
    </dgm:pt>
    <dgm:pt modelId="{42FF2B29-F777-4216-80F1-322D3F57DB7D}" type="parTrans" cxnId="{A0A5FA71-4BA9-4F6B-9F6F-A8CB75916305}">
      <dgm:prSet/>
      <dgm:spPr/>
      <dgm:t>
        <a:bodyPr/>
        <a:lstStyle/>
        <a:p>
          <a:endParaRPr lang="en-US"/>
        </a:p>
      </dgm:t>
    </dgm:pt>
    <dgm:pt modelId="{8AF5E680-9503-46A6-8098-AA312F796BE3}" type="sibTrans" cxnId="{A0A5FA71-4BA9-4F6B-9F6F-A8CB75916305}">
      <dgm:prSet/>
      <dgm:spPr/>
      <dgm:t>
        <a:bodyPr/>
        <a:lstStyle/>
        <a:p>
          <a:endParaRPr lang="en-US"/>
        </a:p>
      </dgm:t>
    </dgm:pt>
    <dgm:pt modelId="{226E0A1B-6801-4825-A2F8-B5679F296E5F}">
      <dgm:prSet/>
      <dgm:spPr/>
      <dgm:t>
        <a:bodyPr/>
        <a:lstStyle/>
        <a:p>
          <a:r>
            <a:rPr lang="en-US" dirty="0"/>
            <a:t>High Season &amp; </a:t>
          </a:r>
          <a:r>
            <a:rPr lang="en-US" dirty="0" err="1"/>
            <a:t>Harbolnas</a:t>
          </a:r>
          <a:endParaRPr lang="en-US" dirty="0"/>
        </a:p>
      </dgm:t>
    </dgm:pt>
    <dgm:pt modelId="{634AFA39-8261-4BD9-B392-A00F49310D69}" type="parTrans" cxnId="{6F29E465-98B8-4799-8941-7C7DD94C0142}">
      <dgm:prSet/>
      <dgm:spPr/>
      <dgm:t>
        <a:bodyPr/>
        <a:lstStyle/>
        <a:p>
          <a:endParaRPr lang="en-US"/>
        </a:p>
      </dgm:t>
    </dgm:pt>
    <dgm:pt modelId="{52AAC514-F25C-4023-908A-E658FEACAED9}" type="sibTrans" cxnId="{6F29E465-98B8-4799-8941-7C7DD94C0142}">
      <dgm:prSet/>
      <dgm:spPr/>
      <dgm:t>
        <a:bodyPr/>
        <a:lstStyle/>
        <a:p>
          <a:endParaRPr lang="en-US"/>
        </a:p>
      </dgm:t>
    </dgm:pt>
    <dgm:pt modelId="{CC87B063-DD89-4F66-B4D1-C0E567819C11}">
      <dgm:prSet/>
      <dgm:spPr/>
      <dgm:t>
        <a:bodyPr/>
        <a:lstStyle/>
        <a:p>
          <a:r>
            <a:rPr lang="en-US" dirty="0"/>
            <a:t>Graduation &amp; Wedding</a:t>
          </a:r>
        </a:p>
      </dgm:t>
    </dgm:pt>
    <dgm:pt modelId="{8E57FF04-188A-44D8-8BBA-EC6F455E7A4C}" type="parTrans" cxnId="{8D27DCCE-060B-4A19-9273-A7E44967D087}">
      <dgm:prSet/>
      <dgm:spPr/>
      <dgm:t>
        <a:bodyPr/>
        <a:lstStyle/>
        <a:p>
          <a:endParaRPr lang="en-US"/>
        </a:p>
      </dgm:t>
    </dgm:pt>
    <dgm:pt modelId="{24A7321C-EAA7-4F5E-A544-5F199D6E765E}" type="sibTrans" cxnId="{8D27DCCE-060B-4A19-9273-A7E44967D087}">
      <dgm:prSet/>
      <dgm:spPr/>
      <dgm:t>
        <a:bodyPr/>
        <a:lstStyle/>
        <a:p>
          <a:endParaRPr lang="en-US"/>
        </a:p>
      </dgm:t>
    </dgm:pt>
    <dgm:pt modelId="{A887DD14-ED3D-4D51-B595-5224463A1778}" type="pres">
      <dgm:prSet presAssocID="{4376B02B-ED17-477F-858B-7AB9B8941E1C}" presName="diagram" presStyleCnt="0">
        <dgm:presLayoutVars>
          <dgm:dir/>
          <dgm:resizeHandles val="exact"/>
        </dgm:presLayoutVars>
      </dgm:prSet>
      <dgm:spPr/>
    </dgm:pt>
    <dgm:pt modelId="{B3126F6E-FC32-4DD3-9F7E-682738575E69}" type="pres">
      <dgm:prSet presAssocID="{91BE30C8-F2B1-447F-8370-C959481F2007}" presName="node" presStyleLbl="node1" presStyleIdx="0" presStyleCnt="5">
        <dgm:presLayoutVars>
          <dgm:bulletEnabled val="1"/>
        </dgm:presLayoutVars>
      </dgm:prSet>
      <dgm:spPr/>
    </dgm:pt>
    <dgm:pt modelId="{0465E2D2-B3F6-4A61-A1DA-28E3A7FF3D0F}" type="pres">
      <dgm:prSet presAssocID="{9C4B6808-FD88-4CD6-B12B-590A54395029}" presName="sibTrans" presStyleCnt="0"/>
      <dgm:spPr/>
    </dgm:pt>
    <dgm:pt modelId="{AF0ADDE6-A3A7-4578-8B00-ED11D4D0EA0F}" type="pres">
      <dgm:prSet presAssocID="{F3E35D38-60F4-41E0-B4DF-E9C254E334E4}" presName="node" presStyleLbl="node1" presStyleIdx="1" presStyleCnt="5">
        <dgm:presLayoutVars>
          <dgm:bulletEnabled val="1"/>
        </dgm:presLayoutVars>
      </dgm:prSet>
      <dgm:spPr/>
    </dgm:pt>
    <dgm:pt modelId="{72A6C719-8F05-446F-8D11-F78EDBA515E3}" type="pres">
      <dgm:prSet presAssocID="{3D9A56F0-66A7-4445-BCFF-5C28C3FD7A93}" presName="sibTrans" presStyleCnt="0"/>
      <dgm:spPr/>
    </dgm:pt>
    <dgm:pt modelId="{D235DD3E-0591-4F28-9722-67BC6C8791C8}" type="pres">
      <dgm:prSet presAssocID="{FF2F7B86-59C6-4986-B946-B659913F04BC}" presName="node" presStyleLbl="node1" presStyleIdx="2" presStyleCnt="5">
        <dgm:presLayoutVars>
          <dgm:bulletEnabled val="1"/>
        </dgm:presLayoutVars>
      </dgm:prSet>
      <dgm:spPr/>
    </dgm:pt>
    <dgm:pt modelId="{E192BE38-F4E9-4ED8-B73F-FBD159B28445}" type="pres">
      <dgm:prSet presAssocID="{8AF5E680-9503-46A6-8098-AA312F796BE3}" presName="sibTrans" presStyleCnt="0"/>
      <dgm:spPr/>
    </dgm:pt>
    <dgm:pt modelId="{CF472B25-01AE-4F83-86A2-938427FCEA47}" type="pres">
      <dgm:prSet presAssocID="{226E0A1B-6801-4825-A2F8-B5679F296E5F}" presName="node" presStyleLbl="node1" presStyleIdx="3" presStyleCnt="5">
        <dgm:presLayoutVars>
          <dgm:bulletEnabled val="1"/>
        </dgm:presLayoutVars>
      </dgm:prSet>
      <dgm:spPr/>
    </dgm:pt>
    <dgm:pt modelId="{33B8B65D-2A30-47A6-B524-C334AA4F4CAC}" type="pres">
      <dgm:prSet presAssocID="{52AAC514-F25C-4023-908A-E658FEACAED9}" presName="sibTrans" presStyleCnt="0"/>
      <dgm:spPr/>
    </dgm:pt>
    <dgm:pt modelId="{FCEAB329-441C-49B5-AE80-7FBD2864414A}" type="pres">
      <dgm:prSet presAssocID="{CC87B063-DD89-4F66-B4D1-C0E567819C11}" presName="node" presStyleLbl="node1" presStyleIdx="4" presStyleCnt="5">
        <dgm:presLayoutVars>
          <dgm:bulletEnabled val="1"/>
        </dgm:presLayoutVars>
      </dgm:prSet>
      <dgm:spPr/>
    </dgm:pt>
  </dgm:ptLst>
  <dgm:cxnLst>
    <dgm:cxn modelId="{AC7A8A18-B00E-427D-872D-311F7F00330A}" type="presOf" srcId="{F3E35D38-60F4-41E0-B4DF-E9C254E334E4}" destId="{AF0ADDE6-A3A7-4578-8B00-ED11D4D0EA0F}" srcOrd="0" destOrd="0" presId="urn:microsoft.com/office/officeart/2005/8/layout/default"/>
    <dgm:cxn modelId="{4B6CF41E-3022-4E3F-B790-F7255C55CD9E}" type="presOf" srcId="{4376B02B-ED17-477F-858B-7AB9B8941E1C}" destId="{A887DD14-ED3D-4D51-B595-5224463A1778}" srcOrd="0" destOrd="0" presId="urn:microsoft.com/office/officeart/2005/8/layout/default"/>
    <dgm:cxn modelId="{A234755F-A368-4987-880D-ED7A33C0F6C4}" type="presOf" srcId="{226E0A1B-6801-4825-A2F8-B5679F296E5F}" destId="{CF472B25-01AE-4F83-86A2-938427FCEA47}" srcOrd="0" destOrd="0" presId="urn:microsoft.com/office/officeart/2005/8/layout/default"/>
    <dgm:cxn modelId="{6F29E465-98B8-4799-8941-7C7DD94C0142}" srcId="{4376B02B-ED17-477F-858B-7AB9B8941E1C}" destId="{226E0A1B-6801-4825-A2F8-B5679F296E5F}" srcOrd="3" destOrd="0" parTransId="{634AFA39-8261-4BD9-B392-A00F49310D69}" sibTransId="{52AAC514-F25C-4023-908A-E658FEACAED9}"/>
    <dgm:cxn modelId="{1250534A-9F92-472B-A73D-F4B27CE8C31F}" type="presOf" srcId="{91BE30C8-F2B1-447F-8370-C959481F2007}" destId="{B3126F6E-FC32-4DD3-9F7E-682738575E69}" srcOrd="0" destOrd="0" presId="urn:microsoft.com/office/officeart/2005/8/layout/default"/>
    <dgm:cxn modelId="{A0A5FA71-4BA9-4F6B-9F6F-A8CB75916305}" srcId="{4376B02B-ED17-477F-858B-7AB9B8941E1C}" destId="{FF2F7B86-59C6-4986-B946-B659913F04BC}" srcOrd="2" destOrd="0" parTransId="{42FF2B29-F777-4216-80F1-322D3F57DB7D}" sibTransId="{8AF5E680-9503-46A6-8098-AA312F796BE3}"/>
    <dgm:cxn modelId="{1F3F0273-2687-4E2E-B5EB-428F1A0BF268}" srcId="{4376B02B-ED17-477F-858B-7AB9B8941E1C}" destId="{91BE30C8-F2B1-447F-8370-C959481F2007}" srcOrd="0" destOrd="0" parTransId="{D75F4C8B-D283-490F-9AEA-75EB0B6EB562}" sibTransId="{9C4B6808-FD88-4CD6-B12B-590A54395029}"/>
    <dgm:cxn modelId="{EB637786-0A68-4C4C-80EB-74D9401C6D8D}" srcId="{4376B02B-ED17-477F-858B-7AB9B8941E1C}" destId="{F3E35D38-60F4-41E0-B4DF-E9C254E334E4}" srcOrd="1" destOrd="0" parTransId="{5B188E9F-60BF-4F21-A5BE-90B34B67B55E}" sibTransId="{3D9A56F0-66A7-4445-BCFF-5C28C3FD7A93}"/>
    <dgm:cxn modelId="{8D27DCCE-060B-4A19-9273-A7E44967D087}" srcId="{4376B02B-ED17-477F-858B-7AB9B8941E1C}" destId="{CC87B063-DD89-4F66-B4D1-C0E567819C11}" srcOrd="4" destOrd="0" parTransId="{8E57FF04-188A-44D8-8BBA-EC6F455E7A4C}" sibTransId="{24A7321C-EAA7-4F5E-A544-5F199D6E765E}"/>
    <dgm:cxn modelId="{B89870D4-D0BC-40B3-B8BB-6A40B8E56975}" type="presOf" srcId="{CC87B063-DD89-4F66-B4D1-C0E567819C11}" destId="{FCEAB329-441C-49B5-AE80-7FBD2864414A}" srcOrd="0" destOrd="0" presId="urn:microsoft.com/office/officeart/2005/8/layout/default"/>
    <dgm:cxn modelId="{C657CFF8-FADA-4D90-8E25-0AD8380FF405}" type="presOf" srcId="{FF2F7B86-59C6-4986-B946-B659913F04BC}" destId="{D235DD3E-0591-4F28-9722-67BC6C8791C8}" srcOrd="0" destOrd="0" presId="urn:microsoft.com/office/officeart/2005/8/layout/default"/>
    <dgm:cxn modelId="{A067CD76-4F84-4060-B7F1-2C6B3FF3F308}" type="presParOf" srcId="{A887DD14-ED3D-4D51-B595-5224463A1778}" destId="{B3126F6E-FC32-4DD3-9F7E-682738575E69}" srcOrd="0" destOrd="0" presId="urn:microsoft.com/office/officeart/2005/8/layout/default"/>
    <dgm:cxn modelId="{E21C87D3-CB74-442B-8688-C1744B9FA98F}" type="presParOf" srcId="{A887DD14-ED3D-4D51-B595-5224463A1778}" destId="{0465E2D2-B3F6-4A61-A1DA-28E3A7FF3D0F}" srcOrd="1" destOrd="0" presId="urn:microsoft.com/office/officeart/2005/8/layout/default"/>
    <dgm:cxn modelId="{E8B5D321-A21A-4C1C-B5D5-903BDBD85844}" type="presParOf" srcId="{A887DD14-ED3D-4D51-B595-5224463A1778}" destId="{AF0ADDE6-A3A7-4578-8B00-ED11D4D0EA0F}" srcOrd="2" destOrd="0" presId="urn:microsoft.com/office/officeart/2005/8/layout/default"/>
    <dgm:cxn modelId="{0F800402-4AC1-4740-9A8F-107ACE48F78B}" type="presParOf" srcId="{A887DD14-ED3D-4D51-B595-5224463A1778}" destId="{72A6C719-8F05-446F-8D11-F78EDBA515E3}" srcOrd="3" destOrd="0" presId="urn:microsoft.com/office/officeart/2005/8/layout/default"/>
    <dgm:cxn modelId="{4B206040-586B-4CB9-B414-B522272C0DFD}" type="presParOf" srcId="{A887DD14-ED3D-4D51-B595-5224463A1778}" destId="{D235DD3E-0591-4F28-9722-67BC6C8791C8}" srcOrd="4" destOrd="0" presId="urn:microsoft.com/office/officeart/2005/8/layout/default"/>
    <dgm:cxn modelId="{5407244C-8340-4EE4-A227-AC8DA9760BB2}" type="presParOf" srcId="{A887DD14-ED3D-4D51-B595-5224463A1778}" destId="{E192BE38-F4E9-4ED8-B73F-FBD159B28445}" srcOrd="5" destOrd="0" presId="urn:microsoft.com/office/officeart/2005/8/layout/default"/>
    <dgm:cxn modelId="{D63686FD-9405-4EDA-A27C-DAA1B88FF1D2}" type="presParOf" srcId="{A887DD14-ED3D-4D51-B595-5224463A1778}" destId="{CF472B25-01AE-4F83-86A2-938427FCEA47}" srcOrd="6" destOrd="0" presId="urn:microsoft.com/office/officeart/2005/8/layout/default"/>
    <dgm:cxn modelId="{C64662B7-8D97-40D2-AE07-7AAE5BC1F897}" type="presParOf" srcId="{A887DD14-ED3D-4D51-B595-5224463A1778}" destId="{33B8B65D-2A30-47A6-B524-C334AA4F4CAC}" srcOrd="7" destOrd="0" presId="urn:microsoft.com/office/officeart/2005/8/layout/default"/>
    <dgm:cxn modelId="{D8F57E7F-6FA9-4A71-B4D7-D17BCFA5F011}" type="presParOf" srcId="{A887DD14-ED3D-4D51-B595-5224463A1778}" destId="{FCEAB329-441C-49B5-AE80-7FBD286441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05A5F5-C121-4565-B07B-3D3FF7EADA4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90F10-D159-49AC-857D-66CE9FFD1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Fashion Designer</a:t>
          </a:r>
        </a:p>
      </dgm:t>
    </dgm:pt>
    <dgm:pt modelId="{37785AFA-E778-45F3-8E3B-6C5DD6FAD57F}" type="parTrans" cxnId="{90995FEF-68A1-4F2C-A1F6-237518FC3594}">
      <dgm:prSet/>
      <dgm:spPr/>
      <dgm:t>
        <a:bodyPr/>
        <a:lstStyle/>
        <a:p>
          <a:endParaRPr lang="en-US"/>
        </a:p>
      </dgm:t>
    </dgm:pt>
    <dgm:pt modelId="{01953C4E-5A92-4D85-B373-B2701964BF61}" type="sibTrans" cxnId="{90995FEF-68A1-4F2C-A1F6-237518FC3594}">
      <dgm:prSet/>
      <dgm:spPr/>
      <dgm:t>
        <a:bodyPr/>
        <a:lstStyle/>
        <a:p>
          <a:endParaRPr lang="en-US"/>
        </a:p>
      </dgm:t>
    </dgm:pt>
    <dgm:pt modelId="{799BD375-C1A0-4123-B43F-AFF579672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Fashion Social Media Group</a:t>
          </a:r>
        </a:p>
      </dgm:t>
    </dgm:pt>
    <dgm:pt modelId="{A7A60B2C-DF99-466B-9000-54102F378299}" type="parTrans" cxnId="{42D92FE9-FD65-4497-A02E-15FE5811A9BF}">
      <dgm:prSet/>
      <dgm:spPr/>
      <dgm:t>
        <a:bodyPr/>
        <a:lstStyle/>
        <a:p>
          <a:endParaRPr lang="en-US"/>
        </a:p>
      </dgm:t>
    </dgm:pt>
    <dgm:pt modelId="{4D622CFA-05AB-48FF-960A-7B637CF87733}" type="sibTrans" cxnId="{42D92FE9-FD65-4497-A02E-15FE5811A9BF}">
      <dgm:prSet/>
      <dgm:spPr/>
      <dgm:t>
        <a:bodyPr/>
        <a:lstStyle/>
        <a:p>
          <a:endParaRPr lang="en-US"/>
        </a:p>
      </dgm:t>
    </dgm:pt>
    <dgm:pt modelId="{6CB32105-E2C6-4AF2-93FB-FB23BDB5D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Laundry &amp; Cleaning Service</a:t>
          </a:r>
        </a:p>
      </dgm:t>
    </dgm:pt>
    <dgm:pt modelId="{79CA29AD-85B6-40A8-A25E-52C0DD1FB19C}" type="parTrans" cxnId="{93AFE818-09EF-48EC-9422-66EE780C2898}">
      <dgm:prSet/>
      <dgm:spPr/>
      <dgm:t>
        <a:bodyPr/>
        <a:lstStyle/>
        <a:p>
          <a:endParaRPr lang="en-US"/>
        </a:p>
      </dgm:t>
    </dgm:pt>
    <dgm:pt modelId="{91C00714-8F17-4235-A919-6B10838DE0B1}" type="sibTrans" cxnId="{93AFE818-09EF-48EC-9422-66EE780C2898}">
      <dgm:prSet/>
      <dgm:spPr/>
      <dgm:t>
        <a:bodyPr/>
        <a:lstStyle/>
        <a:p>
          <a:endParaRPr lang="en-US"/>
        </a:p>
      </dgm:t>
    </dgm:pt>
    <dgm:pt modelId="{1ACCEF9E-B758-4925-8BF4-400552FDDBD1}" type="pres">
      <dgm:prSet presAssocID="{3A05A5F5-C121-4565-B07B-3D3FF7EADA4D}" presName="root" presStyleCnt="0">
        <dgm:presLayoutVars>
          <dgm:dir/>
          <dgm:resizeHandles val="exact"/>
        </dgm:presLayoutVars>
      </dgm:prSet>
      <dgm:spPr/>
    </dgm:pt>
    <dgm:pt modelId="{6D82B3DC-C72B-40E0-B5A3-E1C70EBB1C68}" type="pres">
      <dgm:prSet presAssocID="{52990F10-D159-49AC-857D-66CE9FFD10D4}" presName="compNode" presStyleCnt="0"/>
      <dgm:spPr/>
    </dgm:pt>
    <dgm:pt modelId="{3A163863-8736-4933-910D-7E3EBEA6C2B2}" type="pres">
      <dgm:prSet presAssocID="{52990F10-D159-49AC-857D-66CE9FFD10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C84A0829-E67C-4B52-A2A3-E30A287019B3}" type="pres">
      <dgm:prSet presAssocID="{52990F10-D159-49AC-857D-66CE9FFD10D4}" presName="spaceRect" presStyleCnt="0"/>
      <dgm:spPr/>
    </dgm:pt>
    <dgm:pt modelId="{842EB221-635F-4C56-9C11-880C283344CC}" type="pres">
      <dgm:prSet presAssocID="{52990F10-D159-49AC-857D-66CE9FFD10D4}" presName="textRect" presStyleLbl="revTx" presStyleIdx="0" presStyleCnt="3">
        <dgm:presLayoutVars>
          <dgm:chMax val="1"/>
          <dgm:chPref val="1"/>
        </dgm:presLayoutVars>
      </dgm:prSet>
      <dgm:spPr/>
    </dgm:pt>
    <dgm:pt modelId="{82CE6108-D6F4-4C71-A1E9-4DEB03F8106F}" type="pres">
      <dgm:prSet presAssocID="{01953C4E-5A92-4D85-B373-B2701964BF61}" presName="sibTrans" presStyleCnt="0"/>
      <dgm:spPr/>
    </dgm:pt>
    <dgm:pt modelId="{296475C7-4E5A-4FD5-962A-9E7875F0C81F}" type="pres">
      <dgm:prSet presAssocID="{799BD375-C1A0-4123-B43F-AFF57967293A}" presName="compNode" presStyleCnt="0"/>
      <dgm:spPr/>
    </dgm:pt>
    <dgm:pt modelId="{E19BF1F2-86A1-4385-A913-E2BABBB9498F}" type="pres">
      <dgm:prSet presAssocID="{799BD375-C1A0-4123-B43F-AFF579672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C2ECD5F-39F9-45A5-B02D-66DB4158E480}" type="pres">
      <dgm:prSet presAssocID="{799BD375-C1A0-4123-B43F-AFF57967293A}" presName="spaceRect" presStyleCnt="0"/>
      <dgm:spPr/>
    </dgm:pt>
    <dgm:pt modelId="{380341A1-7B65-4CDD-98A6-018FCC033586}" type="pres">
      <dgm:prSet presAssocID="{799BD375-C1A0-4123-B43F-AFF57967293A}" presName="textRect" presStyleLbl="revTx" presStyleIdx="1" presStyleCnt="3">
        <dgm:presLayoutVars>
          <dgm:chMax val="1"/>
          <dgm:chPref val="1"/>
        </dgm:presLayoutVars>
      </dgm:prSet>
      <dgm:spPr/>
    </dgm:pt>
    <dgm:pt modelId="{2D4A9B04-6278-4F9E-959C-0B7CC2644298}" type="pres">
      <dgm:prSet presAssocID="{4D622CFA-05AB-48FF-960A-7B637CF87733}" presName="sibTrans" presStyleCnt="0"/>
      <dgm:spPr/>
    </dgm:pt>
    <dgm:pt modelId="{271C4249-F32F-4D23-A242-64CAF2BE1C93}" type="pres">
      <dgm:prSet presAssocID="{6CB32105-E2C6-4AF2-93FB-FB23BDB5D38F}" presName="compNode" presStyleCnt="0"/>
      <dgm:spPr/>
    </dgm:pt>
    <dgm:pt modelId="{41A964CC-6F43-4E64-9F93-06B655BC496E}" type="pres">
      <dgm:prSet presAssocID="{6CB32105-E2C6-4AF2-93FB-FB23BDB5D3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19F703BF-5F8F-4B70-9EE5-FF960AAF97F6}" type="pres">
      <dgm:prSet presAssocID="{6CB32105-E2C6-4AF2-93FB-FB23BDB5D38F}" presName="spaceRect" presStyleCnt="0"/>
      <dgm:spPr/>
    </dgm:pt>
    <dgm:pt modelId="{D4C66938-59BB-4E91-BCAD-B451E81975AC}" type="pres">
      <dgm:prSet presAssocID="{6CB32105-E2C6-4AF2-93FB-FB23BDB5D3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AFE818-09EF-48EC-9422-66EE780C2898}" srcId="{3A05A5F5-C121-4565-B07B-3D3FF7EADA4D}" destId="{6CB32105-E2C6-4AF2-93FB-FB23BDB5D38F}" srcOrd="2" destOrd="0" parTransId="{79CA29AD-85B6-40A8-A25E-52C0DD1FB19C}" sibTransId="{91C00714-8F17-4235-A919-6B10838DE0B1}"/>
    <dgm:cxn modelId="{13FBEA49-750D-48D6-9D04-73A28F64009E}" type="presOf" srcId="{3A05A5F5-C121-4565-B07B-3D3FF7EADA4D}" destId="{1ACCEF9E-B758-4925-8BF4-400552FDDBD1}" srcOrd="0" destOrd="0" presId="urn:microsoft.com/office/officeart/2018/2/layout/IconLabelList"/>
    <dgm:cxn modelId="{310F7E81-063F-4B03-AB68-D0F1276A00FA}" type="presOf" srcId="{799BD375-C1A0-4123-B43F-AFF57967293A}" destId="{380341A1-7B65-4CDD-98A6-018FCC033586}" srcOrd="0" destOrd="0" presId="urn:microsoft.com/office/officeart/2018/2/layout/IconLabelList"/>
    <dgm:cxn modelId="{5B8FC9C3-73AA-4DB6-940A-D8B9DB57EC3A}" type="presOf" srcId="{6CB32105-E2C6-4AF2-93FB-FB23BDB5D38F}" destId="{D4C66938-59BB-4E91-BCAD-B451E81975AC}" srcOrd="0" destOrd="0" presId="urn:microsoft.com/office/officeart/2018/2/layout/IconLabelList"/>
    <dgm:cxn modelId="{F5440DE0-EDF1-467D-9925-9484A93847DA}" type="presOf" srcId="{52990F10-D159-49AC-857D-66CE9FFD10D4}" destId="{842EB221-635F-4C56-9C11-880C283344CC}" srcOrd="0" destOrd="0" presId="urn:microsoft.com/office/officeart/2018/2/layout/IconLabelList"/>
    <dgm:cxn modelId="{42D92FE9-FD65-4497-A02E-15FE5811A9BF}" srcId="{3A05A5F5-C121-4565-B07B-3D3FF7EADA4D}" destId="{799BD375-C1A0-4123-B43F-AFF57967293A}" srcOrd="1" destOrd="0" parTransId="{A7A60B2C-DF99-466B-9000-54102F378299}" sibTransId="{4D622CFA-05AB-48FF-960A-7B637CF87733}"/>
    <dgm:cxn modelId="{90995FEF-68A1-4F2C-A1F6-237518FC3594}" srcId="{3A05A5F5-C121-4565-B07B-3D3FF7EADA4D}" destId="{52990F10-D159-49AC-857D-66CE9FFD10D4}" srcOrd="0" destOrd="0" parTransId="{37785AFA-E778-45F3-8E3B-6C5DD6FAD57F}" sibTransId="{01953C4E-5A92-4D85-B373-B2701964BF61}"/>
    <dgm:cxn modelId="{BCC97716-3AB1-4A39-891A-74A9FDD68168}" type="presParOf" srcId="{1ACCEF9E-B758-4925-8BF4-400552FDDBD1}" destId="{6D82B3DC-C72B-40E0-B5A3-E1C70EBB1C68}" srcOrd="0" destOrd="0" presId="urn:microsoft.com/office/officeart/2018/2/layout/IconLabelList"/>
    <dgm:cxn modelId="{9B2CAE27-6945-4CD8-9175-443BE489E8B3}" type="presParOf" srcId="{6D82B3DC-C72B-40E0-B5A3-E1C70EBB1C68}" destId="{3A163863-8736-4933-910D-7E3EBEA6C2B2}" srcOrd="0" destOrd="0" presId="urn:microsoft.com/office/officeart/2018/2/layout/IconLabelList"/>
    <dgm:cxn modelId="{D1CBE276-A6AD-49A0-B01F-EB60FA92B483}" type="presParOf" srcId="{6D82B3DC-C72B-40E0-B5A3-E1C70EBB1C68}" destId="{C84A0829-E67C-4B52-A2A3-E30A287019B3}" srcOrd="1" destOrd="0" presId="urn:microsoft.com/office/officeart/2018/2/layout/IconLabelList"/>
    <dgm:cxn modelId="{E26FEE9F-FD18-45AC-8F81-41CF587EAD8F}" type="presParOf" srcId="{6D82B3DC-C72B-40E0-B5A3-E1C70EBB1C68}" destId="{842EB221-635F-4C56-9C11-880C283344CC}" srcOrd="2" destOrd="0" presId="urn:microsoft.com/office/officeart/2018/2/layout/IconLabelList"/>
    <dgm:cxn modelId="{A14DD6F4-B368-4189-8E80-D3351B3C842D}" type="presParOf" srcId="{1ACCEF9E-B758-4925-8BF4-400552FDDBD1}" destId="{82CE6108-D6F4-4C71-A1E9-4DEB03F8106F}" srcOrd="1" destOrd="0" presId="urn:microsoft.com/office/officeart/2018/2/layout/IconLabelList"/>
    <dgm:cxn modelId="{5AF9E283-B0E3-4344-9B28-9B9F7BA22B37}" type="presParOf" srcId="{1ACCEF9E-B758-4925-8BF4-400552FDDBD1}" destId="{296475C7-4E5A-4FD5-962A-9E7875F0C81F}" srcOrd="2" destOrd="0" presId="urn:microsoft.com/office/officeart/2018/2/layout/IconLabelList"/>
    <dgm:cxn modelId="{E388D26C-84DD-488B-AAFA-3E116A245802}" type="presParOf" srcId="{296475C7-4E5A-4FD5-962A-9E7875F0C81F}" destId="{E19BF1F2-86A1-4385-A913-E2BABBB9498F}" srcOrd="0" destOrd="0" presId="urn:microsoft.com/office/officeart/2018/2/layout/IconLabelList"/>
    <dgm:cxn modelId="{17EDABA7-EFC7-44FB-8C7D-458F3F0DD52D}" type="presParOf" srcId="{296475C7-4E5A-4FD5-962A-9E7875F0C81F}" destId="{2C2ECD5F-39F9-45A5-B02D-66DB4158E480}" srcOrd="1" destOrd="0" presId="urn:microsoft.com/office/officeart/2018/2/layout/IconLabelList"/>
    <dgm:cxn modelId="{B341AA75-7A93-4D8A-98AC-5429CE22F80A}" type="presParOf" srcId="{296475C7-4E5A-4FD5-962A-9E7875F0C81F}" destId="{380341A1-7B65-4CDD-98A6-018FCC033586}" srcOrd="2" destOrd="0" presId="urn:microsoft.com/office/officeart/2018/2/layout/IconLabelList"/>
    <dgm:cxn modelId="{704A3894-9EAA-46A5-A3C5-87F4D31DFA57}" type="presParOf" srcId="{1ACCEF9E-B758-4925-8BF4-400552FDDBD1}" destId="{2D4A9B04-6278-4F9E-959C-0B7CC2644298}" srcOrd="3" destOrd="0" presId="urn:microsoft.com/office/officeart/2018/2/layout/IconLabelList"/>
    <dgm:cxn modelId="{21EBD6BC-DBDE-4634-A766-6B07D0DE3CDA}" type="presParOf" srcId="{1ACCEF9E-B758-4925-8BF4-400552FDDBD1}" destId="{271C4249-F32F-4D23-A242-64CAF2BE1C93}" srcOrd="4" destOrd="0" presId="urn:microsoft.com/office/officeart/2018/2/layout/IconLabelList"/>
    <dgm:cxn modelId="{B30E44E9-C250-4B54-A334-C1677C6F344F}" type="presParOf" srcId="{271C4249-F32F-4D23-A242-64CAF2BE1C93}" destId="{41A964CC-6F43-4E64-9F93-06B655BC496E}" srcOrd="0" destOrd="0" presId="urn:microsoft.com/office/officeart/2018/2/layout/IconLabelList"/>
    <dgm:cxn modelId="{23894CEF-B5EB-4588-A50D-2169D8C590AD}" type="presParOf" srcId="{271C4249-F32F-4D23-A242-64CAF2BE1C93}" destId="{19F703BF-5F8F-4B70-9EE5-FF960AAF97F6}" srcOrd="1" destOrd="0" presId="urn:microsoft.com/office/officeart/2018/2/layout/IconLabelList"/>
    <dgm:cxn modelId="{CB2A5528-1494-4139-B428-B64512A67B21}" type="presParOf" srcId="{271C4249-F32F-4D23-A242-64CAF2BE1C93}" destId="{D4C66938-59BB-4E91-BCAD-B451E8197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29-ED35-4543-8E79-C9375F8EBC07}">
      <dsp:nvSpPr>
        <dsp:cNvPr id="0" name=""/>
        <dsp:cNvSpPr/>
      </dsp:nvSpPr>
      <dsp:spPr>
        <a:xfrm>
          <a:off x="661" y="0"/>
          <a:ext cx="2679133" cy="2168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0" rIns="26463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Harga </a:t>
          </a:r>
          <a:r>
            <a:rPr lang="en-US" sz="1100" kern="1200" err="1"/>
            <a:t>produk</a:t>
          </a:r>
          <a:r>
            <a:rPr lang="en-US" sz="1100" kern="1200"/>
            <a:t> fashion yang </a:t>
          </a:r>
          <a:r>
            <a:rPr lang="en-US" sz="1100" kern="1200" err="1"/>
            <a:t>semakin</a:t>
          </a:r>
          <a:r>
            <a:rPr lang="en-US" sz="1100" kern="1200"/>
            <a:t> </a:t>
          </a:r>
          <a:r>
            <a:rPr lang="en-US" sz="1100" kern="1200" err="1"/>
            <a:t>tahun</a:t>
          </a:r>
          <a:r>
            <a:rPr lang="en-US" sz="1100" kern="1200"/>
            <a:t> </a:t>
          </a:r>
          <a:r>
            <a:rPr lang="en-US" sz="1100" kern="1200" err="1"/>
            <a:t>semakin</a:t>
          </a:r>
          <a:r>
            <a:rPr lang="en-US" sz="1100" kern="1200"/>
            <a:t> </a:t>
          </a:r>
          <a:r>
            <a:rPr lang="en-US" sz="1100" kern="1200" err="1"/>
            <a:t>meningkat</a:t>
          </a:r>
          <a:r>
            <a:rPr lang="en-US" sz="1100" kern="1200"/>
            <a:t> </a:t>
          </a:r>
          <a:r>
            <a:rPr lang="en-US" sz="1100" kern="1200" err="1"/>
            <a:t>berbanding</a:t>
          </a:r>
          <a:r>
            <a:rPr lang="en-US" sz="1100" kern="1200"/>
            <a:t> </a:t>
          </a:r>
          <a:r>
            <a:rPr lang="en-US" sz="1100" kern="1200" err="1"/>
            <a:t>terbalik</a:t>
          </a:r>
          <a:r>
            <a:rPr lang="en-US" sz="1100" kern="1200"/>
            <a:t> </a:t>
          </a:r>
          <a:r>
            <a:rPr lang="en-US" sz="1100" kern="1200" err="1"/>
            <a:t>dengan</a:t>
          </a:r>
          <a:r>
            <a:rPr lang="en-US" sz="1100" kern="1200"/>
            <a:t> </a:t>
          </a:r>
          <a:r>
            <a:rPr lang="en-US" sz="1100" kern="1200" err="1"/>
            <a:t>pemasukan</a:t>
          </a:r>
          <a:r>
            <a:rPr lang="en-US" sz="1100" kern="1200"/>
            <a:t> </a:t>
          </a:r>
          <a:r>
            <a:rPr lang="en-US" sz="1100" kern="1200" err="1"/>
            <a:t>masyarakat</a:t>
          </a:r>
          <a:r>
            <a:rPr lang="en-US" sz="1100" kern="1200"/>
            <a:t> </a:t>
          </a:r>
          <a:r>
            <a:rPr lang="en-US" sz="1100" kern="1200" err="1"/>
            <a:t>Kategori</a:t>
          </a:r>
          <a:r>
            <a:rPr lang="en-US" sz="1100" kern="1200"/>
            <a:t> Mid to Low.</a:t>
          </a:r>
        </a:p>
      </dsp:txBody>
      <dsp:txXfrm>
        <a:off x="661" y="867419"/>
        <a:ext cx="2679133" cy="1301129"/>
      </dsp:txXfrm>
    </dsp:sp>
    <dsp:sp modelId="{E310A650-B793-46A3-815C-1A5ABE3279E1}">
      <dsp:nvSpPr>
        <dsp:cNvPr id="0" name=""/>
        <dsp:cNvSpPr/>
      </dsp:nvSpPr>
      <dsp:spPr>
        <a:xfrm>
          <a:off x="661" y="0"/>
          <a:ext cx="2679133" cy="867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165100" rIns="264639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</a:p>
      </dsp:txBody>
      <dsp:txXfrm>
        <a:off x="661" y="0"/>
        <a:ext cx="2679133" cy="867419"/>
      </dsp:txXfrm>
    </dsp:sp>
    <dsp:sp modelId="{9D081A34-5495-4E2F-833E-64AD3F6F1219}">
      <dsp:nvSpPr>
        <dsp:cNvPr id="0" name=""/>
        <dsp:cNvSpPr/>
      </dsp:nvSpPr>
      <dsp:spPr>
        <a:xfrm>
          <a:off x="2894126" y="0"/>
          <a:ext cx="2679133" cy="2168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0" rIns="26463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Efek</a:t>
          </a:r>
          <a:r>
            <a:rPr lang="en-US" sz="1100" kern="1200"/>
            <a:t> </a:t>
          </a:r>
          <a:r>
            <a:rPr lang="en-US" sz="1100" kern="1200" err="1"/>
            <a:t>Negatif</a:t>
          </a:r>
          <a:r>
            <a:rPr lang="en-US" sz="1100" kern="1200"/>
            <a:t> yang </a:t>
          </a:r>
          <a:r>
            <a:rPr lang="en-US" sz="1100" kern="1200" err="1"/>
            <a:t>ditimbulkan</a:t>
          </a:r>
          <a:r>
            <a:rPr lang="en-US" sz="1100" kern="1200"/>
            <a:t> </a:t>
          </a:r>
          <a:r>
            <a:rPr lang="en-US" sz="1100" kern="1200" err="1"/>
            <a:t>dari</a:t>
          </a:r>
          <a:r>
            <a:rPr lang="en-US" sz="1100" kern="1200"/>
            <a:t> </a:t>
          </a:r>
          <a:r>
            <a:rPr lang="en-US" sz="1100" kern="1200" err="1"/>
            <a:t>produksi</a:t>
          </a:r>
          <a:r>
            <a:rPr lang="en-US" sz="1100" kern="1200"/>
            <a:t> </a:t>
          </a:r>
          <a:r>
            <a:rPr lang="en-US" sz="1100" kern="1200" err="1"/>
            <a:t>produk</a:t>
          </a:r>
          <a:r>
            <a:rPr lang="en-US" sz="1100" kern="1200"/>
            <a:t> fashion yang </a:t>
          </a:r>
          <a:r>
            <a:rPr lang="en-US" sz="1100" kern="1200" err="1"/>
            <a:t>menganut</a:t>
          </a:r>
          <a:r>
            <a:rPr lang="en-US" sz="1100" kern="1200"/>
            <a:t> </a:t>
          </a:r>
          <a:r>
            <a:rPr lang="en-US" sz="1100" kern="1200" err="1"/>
            <a:t>sistem</a:t>
          </a:r>
          <a:r>
            <a:rPr lang="en-US" sz="1100" kern="1200"/>
            <a:t> fast fashion</a:t>
          </a:r>
        </a:p>
      </dsp:txBody>
      <dsp:txXfrm>
        <a:off x="2894126" y="867419"/>
        <a:ext cx="2679133" cy="1301129"/>
      </dsp:txXfrm>
    </dsp:sp>
    <dsp:sp modelId="{2D1E779B-641E-4210-9A49-61F30CC86E0A}">
      <dsp:nvSpPr>
        <dsp:cNvPr id="0" name=""/>
        <dsp:cNvSpPr/>
      </dsp:nvSpPr>
      <dsp:spPr>
        <a:xfrm>
          <a:off x="2894126" y="0"/>
          <a:ext cx="2679133" cy="867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165100" rIns="264639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2894126" y="0"/>
        <a:ext cx="2679133" cy="867419"/>
      </dsp:txXfrm>
    </dsp:sp>
    <dsp:sp modelId="{860D7D45-4536-4FBF-B01A-17A86A04F9DB}">
      <dsp:nvSpPr>
        <dsp:cNvPr id="0" name=""/>
        <dsp:cNvSpPr/>
      </dsp:nvSpPr>
      <dsp:spPr>
        <a:xfrm>
          <a:off x="5787590" y="0"/>
          <a:ext cx="2679133" cy="2168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0" rIns="26463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Keinginan</a:t>
          </a:r>
          <a:r>
            <a:rPr lang="en-US" sz="1100" kern="1200"/>
            <a:t> </a:t>
          </a:r>
          <a:r>
            <a:rPr lang="en-US" sz="1100" kern="1200" err="1"/>
            <a:t>masyarakat</a:t>
          </a:r>
          <a:r>
            <a:rPr lang="en-US" sz="1100" kern="1200"/>
            <a:t> </a:t>
          </a:r>
          <a:r>
            <a:rPr lang="en-US" sz="1100" kern="1200" err="1"/>
            <a:t>kategori</a:t>
          </a:r>
          <a:r>
            <a:rPr lang="en-US" sz="1100" kern="1200"/>
            <a:t> Mid to Low </a:t>
          </a:r>
          <a:r>
            <a:rPr lang="en-US" sz="1100" kern="1200" err="1"/>
            <a:t>untuk</a:t>
          </a:r>
          <a:r>
            <a:rPr lang="en-US" sz="1100" kern="1200"/>
            <a:t> </a:t>
          </a:r>
          <a:r>
            <a:rPr lang="en-US" sz="1100" kern="1200" err="1"/>
            <a:t>menggunakan</a:t>
          </a:r>
          <a:r>
            <a:rPr lang="en-US" sz="1100" kern="1200"/>
            <a:t> </a:t>
          </a:r>
          <a:r>
            <a:rPr lang="en-US" sz="1100" kern="1200" err="1"/>
            <a:t>produk</a:t>
          </a:r>
          <a:r>
            <a:rPr lang="en-US" sz="1100" kern="1200"/>
            <a:t> fashion luxury brand</a:t>
          </a:r>
        </a:p>
      </dsp:txBody>
      <dsp:txXfrm>
        <a:off x="5787590" y="867419"/>
        <a:ext cx="2679133" cy="1301129"/>
      </dsp:txXfrm>
    </dsp:sp>
    <dsp:sp modelId="{6683145A-C043-4508-A91E-82A5DE279BF8}">
      <dsp:nvSpPr>
        <dsp:cNvPr id="0" name=""/>
        <dsp:cNvSpPr/>
      </dsp:nvSpPr>
      <dsp:spPr>
        <a:xfrm>
          <a:off x="5787590" y="0"/>
          <a:ext cx="2679133" cy="867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39" tIns="165100" rIns="264639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03</a:t>
          </a:r>
        </a:p>
      </dsp:txBody>
      <dsp:txXfrm>
        <a:off x="5787590" y="0"/>
        <a:ext cx="2679133" cy="867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EC38-B2CF-44DA-87ED-164CE96CCC77}">
      <dsp:nvSpPr>
        <dsp:cNvPr id="0" name=""/>
        <dsp:cNvSpPr/>
      </dsp:nvSpPr>
      <dsp:spPr>
        <a:xfrm>
          <a:off x="0" y="35811"/>
          <a:ext cx="5980170" cy="16956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take a 15%  commission on each Transaction</a:t>
          </a:r>
        </a:p>
      </dsp:txBody>
      <dsp:txXfrm>
        <a:off x="82773" y="118584"/>
        <a:ext cx="5814624" cy="1530076"/>
      </dsp:txXfrm>
    </dsp:sp>
    <dsp:sp modelId="{86F2AC7D-39D1-4E56-A59B-AD65BB69BED7}">
      <dsp:nvSpPr>
        <dsp:cNvPr id="0" name=""/>
        <dsp:cNvSpPr/>
      </dsp:nvSpPr>
      <dsp:spPr>
        <a:xfrm>
          <a:off x="0" y="1820713"/>
          <a:ext cx="5980170" cy="1695622"/>
        </a:xfrm>
        <a:prstGeom prst="roundRect">
          <a:avLst/>
        </a:prstGeom>
        <a:solidFill>
          <a:schemeClr val="accent2">
            <a:hueOff val="1004218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Premium Subscription &amp; Lite Subscription for Rent Customer</a:t>
          </a:r>
        </a:p>
      </dsp:txBody>
      <dsp:txXfrm>
        <a:off x="82773" y="1903486"/>
        <a:ext cx="5814624" cy="1530076"/>
      </dsp:txXfrm>
    </dsp:sp>
    <dsp:sp modelId="{6A63B483-0D05-4FDC-9125-CBB6C88DFC69}">
      <dsp:nvSpPr>
        <dsp:cNvPr id="0" name=""/>
        <dsp:cNvSpPr/>
      </dsp:nvSpPr>
      <dsp:spPr>
        <a:xfrm>
          <a:off x="0" y="3605616"/>
          <a:ext cx="5980170" cy="1695622"/>
        </a:xfrm>
        <a:prstGeom prst="roundRect">
          <a:avLst/>
        </a:prstGeom>
        <a:solidFill>
          <a:schemeClr val="accent2">
            <a:hueOff val="2008436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Average Fee 30K / 1 Day on each Transaction</a:t>
          </a:r>
        </a:p>
      </dsp:txBody>
      <dsp:txXfrm>
        <a:off x="82773" y="3688389"/>
        <a:ext cx="5814624" cy="1530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26F6E-FC32-4DD3-9F7E-682738575E69}">
      <dsp:nvSpPr>
        <dsp:cNvPr id="0" name=""/>
        <dsp:cNvSpPr/>
      </dsp:nvSpPr>
      <dsp:spPr>
        <a:xfrm>
          <a:off x="3646" y="676979"/>
          <a:ext cx="1974205" cy="11845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haroni"/>
            </a:rPr>
            <a:t> </a:t>
          </a:r>
          <a:r>
            <a:rPr lang="en-US" sz="2400" kern="1200" dirty="0"/>
            <a:t> Hari Raya </a:t>
          </a:r>
          <a:r>
            <a:rPr lang="en-US" sz="2400" kern="1200" dirty="0" err="1"/>
            <a:t>Idul</a:t>
          </a:r>
          <a:r>
            <a:rPr lang="en-US" sz="2400" kern="1200" dirty="0"/>
            <a:t> Fitri</a:t>
          </a:r>
        </a:p>
      </dsp:txBody>
      <dsp:txXfrm>
        <a:off x="3646" y="676979"/>
        <a:ext cx="1974205" cy="1184523"/>
      </dsp:txXfrm>
    </dsp:sp>
    <dsp:sp modelId="{AF0ADDE6-A3A7-4578-8B00-ED11D4D0EA0F}">
      <dsp:nvSpPr>
        <dsp:cNvPr id="0" name=""/>
        <dsp:cNvSpPr/>
      </dsp:nvSpPr>
      <dsp:spPr>
        <a:xfrm>
          <a:off x="2175272" y="676979"/>
          <a:ext cx="1974205" cy="11845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Hari Raya Natal &amp; </a:t>
          </a:r>
          <a:r>
            <a:rPr lang="en-US" sz="2400" kern="1200" dirty="0" err="1"/>
            <a:t>Tahun</a:t>
          </a:r>
          <a:r>
            <a:rPr lang="en-US" sz="2400" kern="1200" dirty="0"/>
            <a:t> Baru</a:t>
          </a:r>
        </a:p>
      </dsp:txBody>
      <dsp:txXfrm>
        <a:off x="2175272" y="676979"/>
        <a:ext cx="1974205" cy="1184523"/>
      </dsp:txXfrm>
    </dsp:sp>
    <dsp:sp modelId="{D235DD3E-0591-4F28-9722-67BC6C8791C8}">
      <dsp:nvSpPr>
        <dsp:cNvPr id="0" name=""/>
        <dsp:cNvSpPr/>
      </dsp:nvSpPr>
      <dsp:spPr>
        <a:xfrm>
          <a:off x="4346899" y="676979"/>
          <a:ext cx="1974205" cy="11845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Hari Raya Imlek</a:t>
          </a:r>
        </a:p>
      </dsp:txBody>
      <dsp:txXfrm>
        <a:off x="4346899" y="676979"/>
        <a:ext cx="1974205" cy="1184523"/>
      </dsp:txXfrm>
    </dsp:sp>
    <dsp:sp modelId="{CF472B25-01AE-4F83-86A2-938427FCEA47}">
      <dsp:nvSpPr>
        <dsp:cNvPr id="0" name=""/>
        <dsp:cNvSpPr/>
      </dsp:nvSpPr>
      <dsp:spPr>
        <a:xfrm>
          <a:off x="6518525" y="676979"/>
          <a:ext cx="1974205" cy="11845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Season &amp; </a:t>
          </a:r>
          <a:r>
            <a:rPr lang="en-US" sz="2400" kern="1200" dirty="0" err="1"/>
            <a:t>Harbolnas</a:t>
          </a:r>
          <a:endParaRPr lang="en-US" sz="2400" kern="1200" dirty="0"/>
        </a:p>
      </dsp:txBody>
      <dsp:txXfrm>
        <a:off x="6518525" y="676979"/>
        <a:ext cx="1974205" cy="1184523"/>
      </dsp:txXfrm>
    </dsp:sp>
    <dsp:sp modelId="{FCEAB329-441C-49B5-AE80-7FBD2864414A}">
      <dsp:nvSpPr>
        <dsp:cNvPr id="0" name=""/>
        <dsp:cNvSpPr/>
      </dsp:nvSpPr>
      <dsp:spPr>
        <a:xfrm>
          <a:off x="8690151" y="676979"/>
          <a:ext cx="1974205" cy="11845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Graduation &amp; Wedding</a:t>
          </a:r>
        </a:p>
      </dsp:txBody>
      <dsp:txXfrm>
        <a:off x="8690151" y="676979"/>
        <a:ext cx="1974205" cy="1184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63863-8736-4933-910D-7E3EBEA6C2B2}">
      <dsp:nvSpPr>
        <dsp:cNvPr id="0" name=""/>
        <dsp:cNvSpPr/>
      </dsp:nvSpPr>
      <dsp:spPr>
        <a:xfrm>
          <a:off x="766799" y="420563"/>
          <a:ext cx="1223100" cy="1223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EB221-635F-4C56-9C11-880C283344CC}">
      <dsp:nvSpPr>
        <dsp:cNvPr id="0" name=""/>
        <dsp:cNvSpPr/>
      </dsp:nvSpPr>
      <dsp:spPr>
        <a:xfrm>
          <a:off x="19349" y="1986684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Fashion Designer</a:t>
          </a:r>
        </a:p>
      </dsp:txBody>
      <dsp:txXfrm>
        <a:off x="19349" y="1986684"/>
        <a:ext cx="2718000" cy="720000"/>
      </dsp:txXfrm>
    </dsp:sp>
    <dsp:sp modelId="{E19BF1F2-86A1-4385-A913-E2BABBB9498F}">
      <dsp:nvSpPr>
        <dsp:cNvPr id="0" name=""/>
        <dsp:cNvSpPr/>
      </dsp:nvSpPr>
      <dsp:spPr>
        <a:xfrm>
          <a:off x="3960450" y="420563"/>
          <a:ext cx="1223100" cy="1223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41A1-7B65-4CDD-98A6-018FCC033586}">
      <dsp:nvSpPr>
        <dsp:cNvPr id="0" name=""/>
        <dsp:cNvSpPr/>
      </dsp:nvSpPr>
      <dsp:spPr>
        <a:xfrm>
          <a:off x="3213000" y="1986684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Fashion Social Media Group</a:t>
          </a:r>
        </a:p>
      </dsp:txBody>
      <dsp:txXfrm>
        <a:off x="3213000" y="1986684"/>
        <a:ext cx="2718000" cy="720000"/>
      </dsp:txXfrm>
    </dsp:sp>
    <dsp:sp modelId="{41A964CC-6F43-4E64-9F93-06B655BC496E}">
      <dsp:nvSpPr>
        <dsp:cNvPr id="0" name=""/>
        <dsp:cNvSpPr/>
      </dsp:nvSpPr>
      <dsp:spPr>
        <a:xfrm>
          <a:off x="7154100" y="420563"/>
          <a:ext cx="1223100" cy="1223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6938-59BB-4E91-BCAD-B451E81975AC}">
      <dsp:nvSpPr>
        <dsp:cNvPr id="0" name=""/>
        <dsp:cNvSpPr/>
      </dsp:nvSpPr>
      <dsp:spPr>
        <a:xfrm>
          <a:off x="6406650" y="1986684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Laundry &amp; Cleaning Service</a:t>
          </a:r>
        </a:p>
      </dsp:txBody>
      <dsp:txXfrm>
        <a:off x="6406650" y="1986684"/>
        <a:ext cx="2718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81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1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urwear.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nstagram.com/ourwear_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2046406"/>
            <a:ext cx="5068121" cy="2490879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ea typeface="+mj-lt"/>
                <a:cs typeface="+mj-lt"/>
              </a:rPr>
              <a:t>Muhammad Ryan    2101678844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ea typeface="+mj-lt"/>
                <a:cs typeface="+mj-lt"/>
              </a:rPr>
              <a:t>Alfonsus Farel           2101699363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ea typeface="+mj-lt"/>
                <a:cs typeface="+mj-lt"/>
              </a:rPr>
              <a:t>Joel Robert                </a:t>
            </a:r>
            <a:r>
              <a:rPr lang="en-ID" sz="2400" dirty="0">
                <a:ea typeface="+mj-lt"/>
                <a:cs typeface="+mj-lt"/>
              </a:rPr>
              <a:t>2101629672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660" y="4701724"/>
            <a:ext cx="5068121" cy="11360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tr-TR" sz="4800" b="1" dirty="0">
                <a:latin typeface="Corbel"/>
              </a:rPr>
              <a:t>Final Presentation</a:t>
            </a:r>
          </a:p>
        </p:txBody>
      </p:sp>
      <p:pic>
        <p:nvPicPr>
          <p:cNvPr id="4" name="Picture 3" descr="Abstract background painted texture">
            <a:extLst>
              <a:ext uri="{FF2B5EF4-FFF2-40B4-BE49-F238E27FC236}">
                <a16:creationId xmlns:a16="http://schemas.microsoft.com/office/drawing/2014/main" id="{2FB0C570-500C-41CB-9CA8-D05856B6F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9" r="38207" b="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6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4F29A93-3BBF-43B5-991D-A297FD6B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7010"/>
            <a:ext cx="5445760" cy="11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15B6-A90E-4D46-BD2F-0EDD2CE7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42" y="874657"/>
            <a:ext cx="9144000" cy="839467"/>
          </a:xfrm>
        </p:spPr>
        <p:txBody>
          <a:bodyPr/>
          <a:lstStyle/>
          <a:p>
            <a:r>
              <a:rPr lang="en-US" dirty="0">
                <a:cs typeface="Aharoni"/>
              </a:rPr>
              <a:t>Vendor </a:t>
            </a:r>
            <a:r>
              <a:rPr lang="en-US" dirty="0" err="1">
                <a:cs typeface="Aharoni"/>
              </a:rPr>
              <a:t>Clothings</a:t>
            </a:r>
            <a:r>
              <a:rPr lang="en-US" dirty="0">
                <a:cs typeface="Aharon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E5F1-6663-4C89-B774-70059922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E03132-7D57-44E8-8FF5-F797D880B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10" y="2023064"/>
            <a:ext cx="2489889" cy="3964003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67675B65-FA9A-46E7-81C9-5B5281B9D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43" y="2023064"/>
            <a:ext cx="2434146" cy="396400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2CADC3-8868-45A1-AD2B-724F8DB76C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39" y="2023064"/>
            <a:ext cx="2471307" cy="396400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32D6D-1F77-4501-8B6F-294A8CC2DE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3" y="2023065"/>
            <a:ext cx="2471308" cy="39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3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8170-FE6D-4146-BE60-BBE64B30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Vendor Laundry</a:t>
            </a: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EDD3CF0-7092-4410-BF5A-3992CB934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182" y="2712021"/>
            <a:ext cx="2783205" cy="2783205"/>
          </a:xfrm>
        </p:spPr>
      </p:pic>
      <p:pic>
        <p:nvPicPr>
          <p:cNvPr id="5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E49EEF7-5BF7-4D14-9295-AA5CC79D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77" y="2713038"/>
            <a:ext cx="2864485" cy="2864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05377-B956-4D34-8839-AC58CEA51720}"/>
              </a:ext>
            </a:extLst>
          </p:cNvPr>
          <p:cNvSpPr txBox="1"/>
          <p:nvPr/>
        </p:nvSpPr>
        <p:spPr>
          <a:xfrm>
            <a:off x="1310640" y="3738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Day Clean Laundry</a:t>
            </a:r>
          </a:p>
        </p:txBody>
      </p:sp>
    </p:spTree>
    <p:extLst>
      <p:ext uri="{BB962C8B-B14F-4D97-AF65-F5344CB8AC3E}">
        <p14:creationId xmlns:p14="http://schemas.microsoft.com/office/powerpoint/2010/main" val="21294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8C61-6AA0-4D97-B424-C9BF5861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0092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haroni"/>
              </a:rPr>
              <a:t>Packaging</a:t>
            </a:r>
            <a:endParaRPr lang="en-US" dirty="0"/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8E58132-3CE4-4B0B-AF9C-B4C6DCF6E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208094" y="3097643"/>
            <a:ext cx="2638425" cy="2647950"/>
          </a:xfrm>
        </p:spPr>
      </p:pic>
      <p:pic>
        <p:nvPicPr>
          <p:cNvPr id="6" name="Gambar 6" descr="A picture containing text&#10;&#10;Description automatically generated">
            <a:extLst>
              <a:ext uri="{FF2B5EF4-FFF2-40B4-BE49-F238E27FC236}">
                <a16:creationId xmlns:a16="http://schemas.microsoft.com/office/drawing/2014/main" id="{9E395634-9C20-4ED5-B41A-C8180A17F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14" y="3382530"/>
            <a:ext cx="3184083" cy="2082454"/>
          </a:xfrm>
          <a:prstGeom prst="rect">
            <a:avLst/>
          </a:prstGeom>
        </p:spPr>
      </p:pic>
      <p:pic>
        <p:nvPicPr>
          <p:cNvPr id="8" name="Gamba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5801632-1EAA-4FB4-B03F-083BC43F3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41" y="3377869"/>
            <a:ext cx="2902949" cy="2073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E8681-27B2-4C87-B926-9C2915AE6343}"/>
              </a:ext>
            </a:extLst>
          </p:cNvPr>
          <p:cNvSpPr txBox="1"/>
          <p:nvPr/>
        </p:nvSpPr>
        <p:spPr>
          <a:xfrm>
            <a:off x="1151907" y="27847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C2DE8-3ACD-414A-AD07-FE898B1080DD}"/>
              </a:ext>
            </a:extLst>
          </p:cNvPr>
          <p:cNvSpPr txBox="1"/>
          <p:nvPr/>
        </p:nvSpPr>
        <p:spPr>
          <a:xfrm>
            <a:off x="4298868" y="27847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DOORSLAG PAPER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271E3-1E2D-46AD-8181-1669282435DD}"/>
              </a:ext>
            </a:extLst>
          </p:cNvPr>
          <p:cNvSpPr txBox="1"/>
          <p:nvPr/>
        </p:nvSpPr>
        <p:spPr>
          <a:xfrm>
            <a:off x="8188036" y="27847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ZIPPER PLASTIC BAG</a:t>
            </a:r>
          </a:p>
        </p:txBody>
      </p:sp>
    </p:spTree>
    <p:extLst>
      <p:ext uri="{BB962C8B-B14F-4D97-AF65-F5344CB8AC3E}">
        <p14:creationId xmlns:p14="http://schemas.microsoft.com/office/powerpoint/2010/main" val="13981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5B47-77D3-475F-A0AB-39F34E83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30610"/>
          </a:xfrm>
        </p:spPr>
        <p:txBody>
          <a:bodyPr/>
          <a:lstStyle/>
          <a:p>
            <a:r>
              <a:rPr lang="en-US" dirty="0">
                <a:cs typeface="Aharoni"/>
              </a:rPr>
              <a:t>Coming Soon Product : Mobile App</a:t>
            </a: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6DA98AE-DB67-47AF-B188-990891E2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03" y="2308762"/>
            <a:ext cx="1462480" cy="3651741"/>
          </a:xfr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4867649-2835-49EF-8E53-80399CE2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25" y="2311729"/>
            <a:ext cx="1365106" cy="3728852"/>
          </a:xfrm>
          <a:prstGeom prst="rect">
            <a:avLst/>
          </a:prstGeom>
        </p:spPr>
      </p:pic>
      <p:pic>
        <p:nvPicPr>
          <p:cNvPr id="6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7DC2BFB-1E28-4C3F-9BCF-9149536F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220" y="2311729"/>
            <a:ext cx="1424080" cy="3728853"/>
          </a:xfrm>
          <a:prstGeom prst="rect">
            <a:avLst/>
          </a:prstGeom>
        </p:spPr>
      </p:pic>
      <p:pic>
        <p:nvPicPr>
          <p:cNvPr id="7" name="Picture 7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063B9D0-333D-47EE-B5CA-E945B88E8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700" y="2311729"/>
            <a:ext cx="1790083" cy="3976255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88AD637-7FD2-4512-B9A9-038FA27FC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026" y="2252352"/>
            <a:ext cx="1657636" cy="40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FCA-855B-41A1-9114-B8E76D3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First Customer:</a:t>
            </a:r>
            <a:endParaRPr lang="en-US" dirty="0"/>
          </a:p>
        </p:txBody>
      </p:sp>
      <p:pic>
        <p:nvPicPr>
          <p:cNvPr id="4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DAE616C-7744-4504-97A2-BA7829EBF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311" y="2665021"/>
            <a:ext cx="4179055" cy="3127248"/>
          </a:xfrm>
        </p:spPr>
      </p:pic>
      <p:pic>
        <p:nvPicPr>
          <p:cNvPr id="5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2765404-1C43-4BCC-9E13-93D3A3ED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85" y="2665700"/>
            <a:ext cx="2738375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762A-354D-4B80-B8D6-2ECCE90A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85" y="1655615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10531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A4E21D22-3BB7-4CFD-91BF-D8094A6E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893" y="1296285"/>
            <a:ext cx="1624965" cy="162496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61EBFC-9B53-4C50-B0E7-3E7BC7C5C715}"/>
              </a:ext>
            </a:extLst>
          </p:cNvPr>
          <p:cNvSpPr/>
          <p:nvPr/>
        </p:nvSpPr>
        <p:spPr>
          <a:xfrm>
            <a:off x="5934075" y="1661795"/>
            <a:ext cx="314960" cy="3992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D247B-9FA1-4F15-94D1-2F0E98E8D93F}"/>
              </a:ext>
            </a:extLst>
          </p:cNvPr>
          <p:cNvSpPr/>
          <p:nvPr/>
        </p:nvSpPr>
        <p:spPr>
          <a:xfrm rot="-5400000">
            <a:off x="5934074" y="1428115"/>
            <a:ext cx="314960" cy="3992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BA5DD-F53D-4901-A1DD-71C95CC10088}"/>
              </a:ext>
            </a:extLst>
          </p:cNvPr>
          <p:cNvSpPr txBox="1"/>
          <p:nvPr/>
        </p:nvSpPr>
        <p:spPr>
          <a:xfrm>
            <a:off x="1515110" y="3242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Offline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6848F-9FB0-4161-86C4-72C491E93D96}"/>
              </a:ext>
            </a:extLst>
          </p:cNvPr>
          <p:cNvSpPr txBox="1"/>
          <p:nvPr/>
        </p:nvSpPr>
        <p:spPr>
          <a:xfrm>
            <a:off x="8332469" y="32626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Online 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CB14-25F7-435A-B4BA-BF774B59AA24}"/>
              </a:ext>
            </a:extLst>
          </p:cNvPr>
          <p:cNvSpPr txBox="1"/>
          <p:nvPr/>
        </p:nvSpPr>
        <p:spPr>
          <a:xfrm>
            <a:off x="5497828" y="56908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Expensive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1A3F8-19F8-416C-B0B0-4FE74818368F}"/>
              </a:ext>
            </a:extLst>
          </p:cNvPr>
          <p:cNvSpPr txBox="1"/>
          <p:nvPr/>
        </p:nvSpPr>
        <p:spPr>
          <a:xfrm>
            <a:off x="5497827" y="12915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Affordable</a:t>
            </a:r>
          </a:p>
        </p:txBody>
      </p:sp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9B74F0CB-5FAE-41AF-AF4B-973FD361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4265148"/>
            <a:ext cx="2743200" cy="1131865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16048C3-5806-459C-972B-CB7CC4A9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4265147"/>
            <a:ext cx="2743200" cy="1131865"/>
          </a:xfrm>
          <a:prstGeom prst="rect">
            <a:avLst/>
          </a:prstGeom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5A4084F-834A-4351-A9C7-662EA1FB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42" y="1295895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C5F2-4146-403A-838F-660AF5B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Competitive Advantage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0927-721B-4DFE-8ADF-335F5370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8762"/>
            <a:ext cx="9144000" cy="379028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First to Market </a:t>
            </a:r>
          </a:p>
          <a:p>
            <a:pPr marL="0" indent="0">
              <a:buNone/>
            </a:pPr>
            <a:r>
              <a:rPr lang="en-US" dirty="0"/>
              <a:t>For transaction based on temporary rent C2C fashion Product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Ease of Use</a:t>
            </a:r>
          </a:p>
          <a:p>
            <a:pPr marL="0" indent="0">
              <a:buNone/>
            </a:pPr>
            <a:r>
              <a:rPr lang="en-US" dirty="0"/>
              <a:t>Search by categories, booking dates, and book in 5 Click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Owner Incentive</a:t>
            </a:r>
          </a:p>
          <a:p>
            <a:pPr marL="0" indent="0">
              <a:buNone/>
            </a:pPr>
            <a:r>
              <a:rPr lang="en-US" dirty="0"/>
              <a:t>They can make money from renting their fashion product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Clean Protocol</a:t>
            </a:r>
          </a:p>
          <a:p>
            <a:pPr marL="0" indent="0">
              <a:buNone/>
            </a:pPr>
            <a:r>
              <a:rPr lang="en-US" dirty="0"/>
              <a:t>Cleaning product according to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Standarts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26CB-7562-426D-BA3C-BB083052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1185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haroni"/>
              </a:rPr>
              <a:t>Team</a:t>
            </a:r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11D8F55-F9B3-4F33-8E0F-4F5D6206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79" r="11147"/>
          <a:stretch/>
        </p:blipFill>
        <p:spPr>
          <a:xfrm>
            <a:off x="1310085" y="2131961"/>
            <a:ext cx="9569549" cy="2115185"/>
          </a:xfr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C99DBD5-8EE2-4B78-BFF5-EFA6F203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3" r="14750" b="676"/>
          <a:stretch/>
        </p:blipFill>
        <p:spPr>
          <a:xfrm>
            <a:off x="1368302" y="4353973"/>
            <a:ext cx="9077514" cy="22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A13E58-8815-49D6-A4E6-B48C5A2C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67181-512C-48A0-BDD5-1D8EFF396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58" y="1064358"/>
            <a:ext cx="10044919" cy="4729284"/>
          </a:xfrm>
          <a:prstGeom prst="rect">
            <a:avLst/>
          </a:prstGeom>
          <a:solidFill>
            <a:schemeClr val="bg1"/>
          </a:solidFill>
        </p:spPr>
        <p:txBody>
          <a:bodyPr wrap="square" lIns="758952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endParaRPr lang="en-US" sz="6600" spc="-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C336-6E9E-435F-816D-C1E8D093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03" y="1862303"/>
            <a:ext cx="8467388" cy="733714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Problem : 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7329C51-8D49-4765-A361-F16B88D6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682243"/>
              </p:ext>
            </p:extLst>
          </p:nvPr>
        </p:nvGraphicFramePr>
        <p:xfrm>
          <a:off x="1862303" y="2831909"/>
          <a:ext cx="8467386" cy="216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4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8660-C1A0-41A8-8314-9D00D6C8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Solution 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6C80-EBA0-4E93-82DA-93E7E356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800" dirty="0" err="1"/>
              <a:t>Membuat</a:t>
            </a:r>
            <a:r>
              <a:rPr lang="en-US" sz="1800" dirty="0"/>
              <a:t> Website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penyewaan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fashion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 </a:t>
            </a:r>
            <a:r>
              <a:rPr lang="en-US" sz="1800" dirty="0" err="1"/>
              <a:t>sistem</a:t>
            </a:r>
            <a:r>
              <a:rPr lang="en-US" sz="1800" dirty="0"/>
              <a:t> C2C agar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 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menyewa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fashion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Selain </a:t>
            </a:r>
            <a:r>
              <a:rPr lang="en-US" sz="1800" dirty="0" err="1"/>
              <a:t>menyewa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,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menyewakan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fashion </a:t>
            </a:r>
            <a:r>
              <a:rPr lang="en-US" sz="1800" dirty="0" err="1"/>
              <a:t>mereka</a:t>
            </a:r>
            <a:r>
              <a:rPr lang="en-US" sz="1800" dirty="0"/>
              <a:t> 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pendapatan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yang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miliki</a:t>
            </a:r>
            <a:endParaRPr lang="en-US" sz="1800" dirty="0"/>
          </a:p>
          <a:p>
            <a:pPr marL="0" indent="0">
              <a:lnSpc>
                <a:spcPct val="95000"/>
              </a:lnSpc>
              <a:buNone/>
            </a:pPr>
            <a:endParaRPr lang="en-US" sz="1800"/>
          </a:p>
          <a:p>
            <a:pPr marL="0" indent="0">
              <a:lnSpc>
                <a:spcPct val="95000"/>
              </a:lnSpc>
              <a:buNone/>
            </a:pPr>
            <a:r>
              <a:rPr lang="en-US" sz="1800" b="1" dirty="0"/>
              <a:t>NOW FASHION ISN'T LIABILITIES, 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800" b="1" dirty="0"/>
              <a:t>BUT ASSETS THAT CAN YOU MONITIZE</a:t>
            </a:r>
            <a:endParaRPr lang="en-US" sz="1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50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92954-073D-4891-B53F-683C5DB2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haroni"/>
              </a:rPr>
              <a:t>Business Model :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C579C4-5140-49DD-B4D2-28395E0F3E72}"/>
              </a:ext>
            </a:extLst>
          </p:cNvPr>
          <p:cNvSpPr txBox="1">
            <a:spLocks/>
          </p:cNvSpPr>
          <p:nvPr/>
        </p:nvSpPr>
        <p:spPr>
          <a:xfrm>
            <a:off x="5015187" y="2322616"/>
            <a:ext cx="3117274" cy="3740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B82E375-74C8-4A94-802A-DCE08CAEE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7561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0CB9B-F69A-4B7A-9F63-A37BB498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Market Adoption ( Event )</a:t>
            </a:r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87F27B-A998-48ED-93DA-4D2CD14FB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49956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9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7C9D-8CF3-4C34-9AD7-7513525B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Market Adoption (Partnership)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5B7F3-8170-4E13-8D30-6655C127AB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9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CC0365-8932-4A68-AACE-DF18F71F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B0FD8-FBD7-4F76-9C11-65F7597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489778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Product: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CD33-EA9C-46F5-B478-DF1D716A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691565"/>
            <a:ext cx="8534400" cy="676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hlinkClick r:id="rId2"/>
              </a:rPr>
              <a:t>Website Ourwear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964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1CC5-9874-4329-82D1-1B24FA18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70194"/>
          </a:xfrm>
        </p:spPr>
        <p:txBody>
          <a:bodyPr/>
          <a:lstStyle/>
          <a:p>
            <a:r>
              <a:rPr lang="en-US" dirty="0">
                <a:cs typeface="Aharoni"/>
              </a:rPr>
              <a:t>Tagline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DEFC-CE76-48BC-A1F8-802B98B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#TampilBedaSetiapSaat</a:t>
            </a:r>
          </a:p>
        </p:txBody>
      </p:sp>
    </p:spTree>
    <p:extLst>
      <p:ext uri="{BB962C8B-B14F-4D97-AF65-F5344CB8AC3E}">
        <p14:creationId xmlns:p14="http://schemas.microsoft.com/office/powerpoint/2010/main" val="2890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5B6-1A19-4848-BAB3-49F117A9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20714"/>
          </a:xfrm>
        </p:spPr>
        <p:txBody>
          <a:bodyPr/>
          <a:lstStyle/>
          <a:p>
            <a:r>
              <a:rPr lang="en-US" dirty="0">
                <a:cs typeface="Aharoni"/>
                <a:hlinkClick r:id="rId2"/>
              </a:rPr>
              <a:t>Instagram</a:t>
            </a: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D3A3D5-6CEE-4015-A94B-41ABC0FDF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039" r="1424" b="5048"/>
          <a:stretch/>
        </p:blipFill>
        <p:spPr>
          <a:xfrm>
            <a:off x="1825712" y="2655124"/>
            <a:ext cx="8933719" cy="3810106"/>
          </a:xfrm>
        </p:spPr>
      </p:pic>
    </p:spTree>
    <p:extLst>
      <p:ext uri="{BB962C8B-B14F-4D97-AF65-F5344CB8AC3E}">
        <p14:creationId xmlns:p14="http://schemas.microsoft.com/office/powerpoint/2010/main" val="127116003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D1B30"/>
      </a:dk2>
      <a:lt2>
        <a:srgbClr val="F0F2F3"/>
      </a:lt2>
      <a:accent1>
        <a:srgbClr val="E77929"/>
      </a:accent1>
      <a:accent2>
        <a:srgbClr val="D51817"/>
      </a:accent2>
      <a:accent3>
        <a:srgbClr val="E72978"/>
      </a:accent3>
      <a:accent4>
        <a:srgbClr val="D517B5"/>
      </a:accent4>
      <a:accent5>
        <a:srgbClr val="B829E7"/>
      </a:accent5>
      <a:accent6>
        <a:srgbClr val="5D20D6"/>
      </a:accent6>
      <a:hlink>
        <a:srgbClr val="3F89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PrismaticVTI</vt:lpstr>
      <vt:lpstr>Facet</vt:lpstr>
      <vt:lpstr>Muhammad Ryan    2101678844 Alfonsus Farel           2101699363 Joel Robert                2101629672</vt:lpstr>
      <vt:lpstr>Problem : </vt:lpstr>
      <vt:lpstr>Solution : </vt:lpstr>
      <vt:lpstr>Business Model :</vt:lpstr>
      <vt:lpstr>Market Adoption ( Event )</vt:lpstr>
      <vt:lpstr>Market Adoption (Partnership)</vt:lpstr>
      <vt:lpstr>Product:</vt:lpstr>
      <vt:lpstr>Tagline :</vt:lpstr>
      <vt:lpstr>Instagram</vt:lpstr>
      <vt:lpstr>Vendor Clothings:</vt:lpstr>
      <vt:lpstr>Vendor Laundry</vt:lpstr>
      <vt:lpstr>Packaging</vt:lpstr>
      <vt:lpstr>Coming Soon Product : Mobile App</vt:lpstr>
      <vt:lpstr>First Customer:</vt:lpstr>
      <vt:lpstr>Competitors</vt:lpstr>
      <vt:lpstr>PowerPoint Presentation</vt:lpstr>
      <vt:lpstr>Competitive Advantage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2021-01-29T06:00:38Z</dcterms:created>
  <dcterms:modified xsi:type="dcterms:W3CDTF">2021-02-04T06:23:17Z</dcterms:modified>
</cp:coreProperties>
</file>