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9" r:id="rId7"/>
    <p:sldId id="280" r:id="rId8"/>
    <p:sldId id="281" r:id="rId9"/>
    <p:sldId id="284" r:id="rId10"/>
    <p:sldId id="285" r:id="rId11"/>
    <p:sldId id="282" r:id="rId12"/>
    <p:sldId id="283" r:id="rId13"/>
    <p:sldId id="286" r:id="rId14"/>
    <p:sldId id="287" r:id="rId15"/>
    <p:sldId id="288" r:id="rId16"/>
    <p:sldId id="289" r:id="rId17"/>
    <p:sldId id="290" r:id="rId18"/>
    <p:sldId id="276" r:id="rId19"/>
    <p:sldId id="275" r:id="rId20"/>
    <p:sldId id="291" r:id="rId21"/>
    <p:sldId id="292" r:id="rId22"/>
    <p:sldId id="293" r:id="rId23"/>
    <p:sldId id="2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D0B16-A880-440A-AB90-BC386BB3BF0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073B06-41EE-43B9-B52D-B4FE832ADA3F}">
      <dgm:prSet/>
      <dgm:spPr/>
      <dgm:t>
        <a:bodyPr/>
        <a:lstStyle/>
        <a:p>
          <a:r>
            <a:rPr lang="en-US" dirty="0" err="1"/>
            <a:t>Harga</a:t>
          </a:r>
          <a:r>
            <a:rPr lang="en-US" dirty="0"/>
            <a:t> </a:t>
          </a:r>
          <a:r>
            <a:rPr lang="en-US" dirty="0" err="1"/>
            <a:t>produk</a:t>
          </a:r>
          <a:r>
            <a:rPr lang="en-US" dirty="0"/>
            <a:t> fashion yang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tahun</a:t>
          </a:r>
          <a:r>
            <a:rPr lang="en-US" dirty="0"/>
            <a:t>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meningkat</a:t>
          </a:r>
          <a:r>
            <a:rPr lang="en-US" dirty="0"/>
            <a:t> </a:t>
          </a:r>
          <a:r>
            <a:rPr lang="en-US" dirty="0" err="1"/>
            <a:t>berbanding</a:t>
          </a:r>
          <a:r>
            <a:rPr lang="en-US" dirty="0"/>
            <a:t> </a:t>
          </a:r>
          <a:r>
            <a:rPr lang="en-US" dirty="0" err="1"/>
            <a:t>terbalik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pemasukan</a:t>
          </a:r>
          <a:r>
            <a:rPr lang="en-US" dirty="0"/>
            <a:t> </a:t>
          </a:r>
          <a:r>
            <a:rPr lang="en-US" dirty="0" err="1"/>
            <a:t>masyarakat</a:t>
          </a:r>
          <a:r>
            <a:rPr lang="en-US" dirty="0"/>
            <a:t> </a:t>
          </a:r>
          <a:r>
            <a:rPr lang="en-US" dirty="0" err="1"/>
            <a:t>Kategori</a:t>
          </a:r>
          <a:r>
            <a:rPr lang="en-US" dirty="0"/>
            <a:t> Mid to Low.</a:t>
          </a:r>
        </a:p>
      </dgm:t>
    </dgm:pt>
    <dgm:pt modelId="{11672691-A092-4DE7-8976-89588A14B94E}" type="parTrans" cxnId="{1DBF065D-66C1-4D9E-9BED-6D7970F99806}">
      <dgm:prSet/>
      <dgm:spPr/>
      <dgm:t>
        <a:bodyPr/>
        <a:lstStyle/>
        <a:p>
          <a:endParaRPr lang="en-US"/>
        </a:p>
      </dgm:t>
    </dgm:pt>
    <dgm:pt modelId="{C55E3799-B0DC-4673-A511-0C350677577B}" type="sibTrans" cxnId="{1DBF065D-66C1-4D9E-9BED-6D7970F99806}">
      <dgm:prSet/>
      <dgm:spPr/>
      <dgm:t>
        <a:bodyPr/>
        <a:lstStyle/>
        <a:p>
          <a:endParaRPr lang="en-US"/>
        </a:p>
      </dgm:t>
    </dgm:pt>
    <dgm:pt modelId="{7CBFA5DD-2D07-455E-98AB-6720237922C9}">
      <dgm:prSet/>
      <dgm:spPr/>
      <dgm:t>
        <a:bodyPr/>
        <a:lstStyle/>
        <a:p>
          <a:r>
            <a:rPr lang="en-US" err="1"/>
            <a:t>Efek</a:t>
          </a:r>
          <a:r>
            <a:rPr lang="en-US"/>
            <a:t> </a:t>
          </a:r>
          <a:r>
            <a:rPr lang="en-US" err="1"/>
            <a:t>Negatif</a:t>
          </a:r>
          <a:r>
            <a:rPr lang="en-US"/>
            <a:t> yang </a:t>
          </a:r>
          <a:r>
            <a:rPr lang="en-US" err="1"/>
            <a:t>ditimbulkan</a:t>
          </a:r>
          <a:r>
            <a:rPr lang="en-US"/>
            <a:t> </a:t>
          </a:r>
          <a:r>
            <a:rPr lang="en-US" err="1"/>
            <a:t>dari</a:t>
          </a:r>
          <a:r>
            <a:rPr lang="en-US"/>
            <a:t> </a:t>
          </a:r>
          <a:r>
            <a:rPr lang="en-US" err="1"/>
            <a:t>produksi</a:t>
          </a:r>
          <a:r>
            <a:rPr lang="en-US"/>
            <a:t> </a:t>
          </a:r>
          <a:r>
            <a:rPr lang="en-US" err="1"/>
            <a:t>produk</a:t>
          </a:r>
          <a:r>
            <a:rPr lang="en-US"/>
            <a:t> fashion yang </a:t>
          </a:r>
          <a:r>
            <a:rPr lang="en-US" err="1"/>
            <a:t>menganut</a:t>
          </a:r>
          <a:r>
            <a:rPr lang="en-US"/>
            <a:t> </a:t>
          </a:r>
          <a:r>
            <a:rPr lang="en-US" err="1"/>
            <a:t>sistem</a:t>
          </a:r>
          <a:r>
            <a:rPr lang="en-US"/>
            <a:t> fast fashion</a:t>
          </a:r>
        </a:p>
      </dgm:t>
    </dgm:pt>
    <dgm:pt modelId="{AC14CD90-A395-4707-9B37-36A055905FE6}" type="parTrans" cxnId="{FC5538B0-88B2-404A-AD45-978613CBDAEF}">
      <dgm:prSet/>
      <dgm:spPr/>
      <dgm:t>
        <a:bodyPr/>
        <a:lstStyle/>
        <a:p>
          <a:endParaRPr lang="en-US"/>
        </a:p>
      </dgm:t>
    </dgm:pt>
    <dgm:pt modelId="{D3FEB7EC-8531-480A-A8F7-476BAD664E9F}" type="sibTrans" cxnId="{FC5538B0-88B2-404A-AD45-978613CBDAEF}">
      <dgm:prSet/>
      <dgm:spPr/>
      <dgm:t>
        <a:bodyPr/>
        <a:lstStyle/>
        <a:p>
          <a:endParaRPr lang="en-US"/>
        </a:p>
      </dgm:t>
    </dgm:pt>
    <dgm:pt modelId="{B20BC2E1-A3F7-4521-ADFA-A59105C34746}">
      <dgm:prSet/>
      <dgm:spPr/>
      <dgm:t>
        <a:bodyPr/>
        <a:lstStyle/>
        <a:p>
          <a:r>
            <a:rPr lang="en-US" err="1"/>
            <a:t>Keinginan</a:t>
          </a:r>
          <a:r>
            <a:rPr lang="en-US"/>
            <a:t> </a:t>
          </a:r>
          <a:r>
            <a:rPr lang="en-US" err="1"/>
            <a:t>masyarakat</a:t>
          </a:r>
          <a:r>
            <a:rPr lang="en-US"/>
            <a:t> </a:t>
          </a:r>
          <a:r>
            <a:rPr lang="en-US" err="1"/>
            <a:t>kategori</a:t>
          </a:r>
          <a:r>
            <a:rPr lang="en-US"/>
            <a:t> Mid to Low </a:t>
          </a:r>
          <a:r>
            <a:rPr lang="en-US" err="1"/>
            <a:t>untuk</a:t>
          </a:r>
          <a:r>
            <a:rPr lang="en-US"/>
            <a:t> </a:t>
          </a:r>
          <a:r>
            <a:rPr lang="en-US" err="1"/>
            <a:t>menggunakan</a:t>
          </a:r>
          <a:r>
            <a:rPr lang="en-US"/>
            <a:t> </a:t>
          </a:r>
          <a:r>
            <a:rPr lang="en-US" err="1"/>
            <a:t>produk</a:t>
          </a:r>
          <a:r>
            <a:rPr lang="en-US"/>
            <a:t> fashion luxury brand</a:t>
          </a:r>
        </a:p>
      </dgm:t>
    </dgm:pt>
    <dgm:pt modelId="{B2163E4E-3959-46CE-98A1-CBE647113D85}" type="parTrans" cxnId="{2A65B5D8-1811-432D-8BA8-ACB03C99333A}">
      <dgm:prSet/>
      <dgm:spPr/>
      <dgm:t>
        <a:bodyPr/>
        <a:lstStyle/>
        <a:p>
          <a:endParaRPr lang="en-US"/>
        </a:p>
      </dgm:t>
    </dgm:pt>
    <dgm:pt modelId="{02B3AEF3-2ACF-496B-B3B7-15FFD5E6277D}" type="sibTrans" cxnId="{2A65B5D8-1811-432D-8BA8-ACB03C99333A}">
      <dgm:prSet/>
      <dgm:spPr/>
      <dgm:t>
        <a:bodyPr/>
        <a:lstStyle/>
        <a:p>
          <a:endParaRPr lang="en-US"/>
        </a:p>
      </dgm:t>
    </dgm:pt>
    <dgm:pt modelId="{FCA8BA00-A830-44CA-95DF-093E1420A5C1}" type="pres">
      <dgm:prSet presAssocID="{0BED0B16-A880-440A-AB90-BC386BB3BF0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333ACCE7-6611-48CD-A958-039AC3A61EFF}" type="pres">
      <dgm:prSet presAssocID="{0BED0B16-A880-440A-AB90-BC386BB3BF0A}" presName="dummyMaxCanvas" presStyleCnt="0">
        <dgm:presLayoutVars/>
      </dgm:prSet>
      <dgm:spPr/>
    </dgm:pt>
    <dgm:pt modelId="{54099802-E87D-428C-8875-1BC4F22DB9BE}" type="pres">
      <dgm:prSet presAssocID="{0BED0B16-A880-440A-AB90-BC386BB3BF0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AF2F5EE1-34D3-46E0-BEC8-204E9A6B0115}" type="pres">
      <dgm:prSet presAssocID="{0BED0B16-A880-440A-AB90-BC386BB3BF0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09D36808-4EC1-4ABD-B507-26DA5E677368}" type="pres">
      <dgm:prSet presAssocID="{0BED0B16-A880-440A-AB90-BC386BB3BF0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4ACAC0B0-C71B-4FF2-A87E-BC8C861F83E7}" type="pres">
      <dgm:prSet presAssocID="{0BED0B16-A880-440A-AB90-BC386BB3BF0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6DA41038-1362-46CB-A68F-00F5BA3C8999}" type="pres">
      <dgm:prSet presAssocID="{0BED0B16-A880-440A-AB90-BC386BB3BF0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453A08E5-AD6B-414B-9FC2-7FDEEE5FC3F8}" type="pres">
      <dgm:prSet presAssocID="{0BED0B16-A880-440A-AB90-BC386BB3BF0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A48EB2CF-68C6-45DB-AC48-584FF7ED0993}" type="pres">
      <dgm:prSet presAssocID="{0BED0B16-A880-440A-AB90-BC386BB3BF0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C3DBA810-0C64-4596-8B05-D5090E4515AC}" type="pres">
      <dgm:prSet presAssocID="{0BED0B16-A880-440A-AB90-BC386BB3BF0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2A65B5D8-1811-432D-8BA8-ACB03C99333A}" srcId="{0BED0B16-A880-440A-AB90-BC386BB3BF0A}" destId="{B20BC2E1-A3F7-4521-ADFA-A59105C34746}" srcOrd="2" destOrd="0" parTransId="{B2163E4E-3959-46CE-98A1-CBE647113D85}" sibTransId="{02B3AEF3-2ACF-496B-B3B7-15FFD5E6277D}"/>
    <dgm:cxn modelId="{D8C52853-3F55-42ED-BFA2-D0436E6BB29D}" type="presOf" srcId="{7CBFA5DD-2D07-455E-98AB-6720237922C9}" destId="{A48EB2CF-68C6-45DB-AC48-584FF7ED0993}" srcOrd="1" destOrd="0" presId="urn:microsoft.com/office/officeart/2005/8/layout/vProcess5"/>
    <dgm:cxn modelId="{14A11580-AA25-4BDA-9E41-B5706A4B26F1}" type="presOf" srcId="{7CBFA5DD-2D07-455E-98AB-6720237922C9}" destId="{AF2F5EE1-34D3-46E0-BEC8-204E9A6B0115}" srcOrd="0" destOrd="0" presId="urn:microsoft.com/office/officeart/2005/8/layout/vProcess5"/>
    <dgm:cxn modelId="{1DBF065D-66C1-4D9E-9BED-6D7970F99806}" srcId="{0BED0B16-A880-440A-AB90-BC386BB3BF0A}" destId="{84073B06-41EE-43B9-B52D-B4FE832ADA3F}" srcOrd="0" destOrd="0" parTransId="{11672691-A092-4DE7-8976-89588A14B94E}" sibTransId="{C55E3799-B0DC-4673-A511-0C350677577B}"/>
    <dgm:cxn modelId="{8589AEBE-049C-4EAD-97F8-9C76A201B961}" type="presOf" srcId="{84073B06-41EE-43B9-B52D-B4FE832ADA3F}" destId="{54099802-E87D-428C-8875-1BC4F22DB9BE}" srcOrd="0" destOrd="0" presId="urn:microsoft.com/office/officeart/2005/8/layout/vProcess5"/>
    <dgm:cxn modelId="{E2AD8313-1D73-4F26-89B0-0C6702F6ECDA}" type="presOf" srcId="{D3FEB7EC-8531-480A-A8F7-476BAD664E9F}" destId="{6DA41038-1362-46CB-A68F-00F5BA3C8999}" srcOrd="0" destOrd="0" presId="urn:microsoft.com/office/officeart/2005/8/layout/vProcess5"/>
    <dgm:cxn modelId="{93B98E5E-A695-4A90-921C-E0B1092CBC57}" type="presOf" srcId="{B20BC2E1-A3F7-4521-ADFA-A59105C34746}" destId="{C3DBA810-0C64-4596-8B05-D5090E4515AC}" srcOrd="1" destOrd="0" presId="urn:microsoft.com/office/officeart/2005/8/layout/vProcess5"/>
    <dgm:cxn modelId="{FC5538B0-88B2-404A-AD45-978613CBDAEF}" srcId="{0BED0B16-A880-440A-AB90-BC386BB3BF0A}" destId="{7CBFA5DD-2D07-455E-98AB-6720237922C9}" srcOrd="1" destOrd="0" parTransId="{AC14CD90-A395-4707-9B37-36A055905FE6}" sibTransId="{D3FEB7EC-8531-480A-A8F7-476BAD664E9F}"/>
    <dgm:cxn modelId="{EBA7702F-6DE6-434E-BA29-F80B3A0B4739}" type="presOf" srcId="{C55E3799-B0DC-4673-A511-0C350677577B}" destId="{4ACAC0B0-C71B-4FF2-A87E-BC8C861F83E7}" srcOrd="0" destOrd="0" presId="urn:microsoft.com/office/officeart/2005/8/layout/vProcess5"/>
    <dgm:cxn modelId="{0B265991-69D0-40A9-97D5-E0C9A63EA7A9}" type="presOf" srcId="{84073B06-41EE-43B9-B52D-B4FE832ADA3F}" destId="{453A08E5-AD6B-414B-9FC2-7FDEEE5FC3F8}" srcOrd="1" destOrd="0" presId="urn:microsoft.com/office/officeart/2005/8/layout/vProcess5"/>
    <dgm:cxn modelId="{B61B3AFA-BB7A-4546-9A71-1FA9D1A19974}" type="presOf" srcId="{B20BC2E1-A3F7-4521-ADFA-A59105C34746}" destId="{09D36808-4EC1-4ABD-B507-26DA5E677368}" srcOrd="0" destOrd="0" presId="urn:microsoft.com/office/officeart/2005/8/layout/vProcess5"/>
    <dgm:cxn modelId="{7145F681-80BB-4022-929D-57B1A8BF207F}" type="presOf" srcId="{0BED0B16-A880-440A-AB90-BC386BB3BF0A}" destId="{FCA8BA00-A830-44CA-95DF-093E1420A5C1}" srcOrd="0" destOrd="0" presId="urn:microsoft.com/office/officeart/2005/8/layout/vProcess5"/>
    <dgm:cxn modelId="{86934763-66CA-4404-86A2-538E4E3762EE}" type="presParOf" srcId="{FCA8BA00-A830-44CA-95DF-093E1420A5C1}" destId="{333ACCE7-6611-48CD-A958-039AC3A61EFF}" srcOrd="0" destOrd="0" presId="urn:microsoft.com/office/officeart/2005/8/layout/vProcess5"/>
    <dgm:cxn modelId="{D7E5BB14-32BA-4ACA-9199-B6AF8FB803CE}" type="presParOf" srcId="{FCA8BA00-A830-44CA-95DF-093E1420A5C1}" destId="{54099802-E87D-428C-8875-1BC4F22DB9BE}" srcOrd="1" destOrd="0" presId="urn:microsoft.com/office/officeart/2005/8/layout/vProcess5"/>
    <dgm:cxn modelId="{A4F73080-DA67-451E-BB6D-1AA826D70CA2}" type="presParOf" srcId="{FCA8BA00-A830-44CA-95DF-093E1420A5C1}" destId="{AF2F5EE1-34D3-46E0-BEC8-204E9A6B0115}" srcOrd="2" destOrd="0" presId="urn:microsoft.com/office/officeart/2005/8/layout/vProcess5"/>
    <dgm:cxn modelId="{F13C5E2F-0F1C-434A-BEE3-B051656D5813}" type="presParOf" srcId="{FCA8BA00-A830-44CA-95DF-093E1420A5C1}" destId="{09D36808-4EC1-4ABD-B507-26DA5E677368}" srcOrd="3" destOrd="0" presId="urn:microsoft.com/office/officeart/2005/8/layout/vProcess5"/>
    <dgm:cxn modelId="{3DB74D97-1771-4F2A-9694-D22861FF9C76}" type="presParOf" srcId="{FCA8BA00-A830-44CA-95DF-093E1420A5C1}" destId="{4ACAC0B0-C71B-4FF2-A87E-BC8C861F83E7}" srcOrd="4" destOrd="0" presId="urn:microsoft.com/office/officeart/2005/8/layout/vProcess5"/>
    <dgm:cxn modelId="{7AD82EDA-699A-4DB7-B69C-90DC4BCAD3D5}" type="presParOf" srcId="{FCA8BA00-A830-44CA-95DF-093E1420A5C1}" destId="{6DA41038-1362-46CB-A68F-00F5BA3C8999}" srcOrd="5" destOrd="0" presId="urn:microsoft.com/office/officeart/2005/8/layout/vProcess5"/>
    <dgm:cxn modelId="{466D8D9D-1211-4445-A48E-2B27E3B0BE35}" type="presParOf" srcId="{FCA8BA00-A830-44CA-95DF-093E1420A5C1}" destId="{453A08E5-AD6B-414B-9FC2-7FDEEE5FC3F8}" srcOrd="6" destOrd="0" presId="urn:microsoft.com/office/officeart/2005/8/layout/vProcess5"/>
    <dgm:cxn modelId="{6071482A-FFCE-4756-8579-84C50AC8D06D}" type="presParOf" srcId="{FCA8BA00-A830-44CA-95DF-093E1420A5C1}" destId="{A48EB2CF-68C6-45DB-AC48-584FF7ED0993}" srcOrd="7" destOrd="0" presId="urn:microsoft.com/office/officeart/2005/8/layout/vProcess5"/>
    <dgm:cxn modelId="{407392EA-8C91-4F39-B23F-12B810C156F6}" type="presParOf" srcId="{FCA8BA00-A830-44CA-95DF-093E1420A5C1}" destId="{C3DBA810-0C64-4596-8B05-D5090E4515A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76B02B-ED17-477F-858B-7AB9B8941E1C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BE30C8-F2B1-447F-8370-C959481F2007}">
      <dgm:prSet/>
      <dgm:spPr/>
      <dgm:t>
        <a:bodyPr/>
        <a:lstStyle/>
        <a:p>
          <a:pPr rtl="0"/>
          <a:r>
            <a:rPr lang="en-US" dirty="0">
              <a:latin typeface="Aharoni"/>
            </a:rPr>
            <a:t> </a:t>
          </a:r>
          <a:r>
            <a:rPr lang="en-US" dirty="0"/>
            <a:t> Hari Raya </a:t>
          </a:r>
          <a:r>
            <a:rPr lang="en-US" dirty="0" err="1"/>
            <a:t>Idul</a:t>
          </a:r>
          <a:r>
            <a:rPr lang="en-US" dirty="0"/>
            <a:t> Fitri</a:t>
          </a:r>
        </a:p>
      </dgm:t>
    </dgm:pt>
    <dgm:pt modelId="{D75F4C8B-D283-490F-9AEA-75EB0B6EB562}" type="parTrans" cxnId="{1F3F0273-2687-4E2E-B5EB-428F1A0BF268}">
      <dgm:prSet/>
      <dgm:spPr/>
      <dgm:t>
        <a:bodyPr/>
        <a:lstStyle/>
        <a:p>
          <a:endParaRPr lang="en-US"/>
        </a:p>
      </dgm:t>
    </dgm:pt>
    <dgm:pt modelId="{9C4B6808-FD88-4CD6-B12B-590A54395029}" type="sibTrans" cxnId="{1F3F0273-2687-4E2E-B5EB-428F1A0BF268}">
      <dgm:prSet/>
      <dgm:spPr/>
      <dgm:t>
        <a:bodyPr/>
        <a:lstStyle/>
        <a:p>
          <a:endParaRPr lang="en-US"/>
        </a:p>
      </dgm:t>
    </dgm:pt>
    <dgm:pt modelId="{F3E35D38-60F4-41E0-B4DF-E9C254E334E4}">
      <dgm:prSet/>
      <dgm:spPr/>
      <dgm:t>
        <a:bodyPr/>
        <a:lstStyle/>
        <a:p>
          <a:r>
            <a:rPr lang="en-US" dirty="0"/>
            <a:t>Hari Raya Natal &amp; </a:t>
          </a:r>
          <a:r>
            <a:rPr lang="en-US" dirty="0" err="1"/>
            <a:t>Tahun</a:t>
          </a:r>
          <a:r>
            <a:rPr lang="en-US" dirty="0"/>
            <a:t> Baru</a:t>
          </a:r>
        </a:p>
      </dgm:t>
    </dgm:pt>
    <dgm:pt modelId="{5B188E9F-60BF-4F21-A5BE-90B34B67B55E}" type="parTrans" cxnId="{EB637786-0A68-4C4C-80EB-74D9401C6D8D}">
      <dgm:prSet/>
      <dgm:spPr/>
      <dgm:t>
        <a:bodyPr/>
        <a:lstStyle/>
        <a:p>
          <a:endParaRPr lang="en-US"/>
        </a:p>
      </dgm:t>
    </dgm:pt>
    <dgm:pt modelId="{3D9A56F0-66A7-4445-BCFF-5C28C3FD7A93}" type="sibTrans" cxnId="{EB637786-0A68-4C4C-80EB-74D9401C6D8D}">
      <dgm:prSet/>
      <dgm:spPr/>
      <dgm:t>
        <a:bodyPr/>
        <a:lstStyle/>
        <a:p>
          <a:endParaRPr lang="en-US"/>
        </a:p>
      </dgm:t>
    </dgm:pt>
    <dgm:pt modelId="{FF2F7B86-59C6-4986-B946-B659913F04BC}">
      <dgm:prSet/>
      <dgm:spPr/>
      <dgm:t>
        <a:bodyPr/>
        <a:lstStyle/>
        <a:p>
          <a:r>
            <a:rPr lang="en-US" dirty="0"/>
            <a:t> Hari Raya Imlek</a:t>
          </a:r>
        </a:p>
      </dgm:t>
    </dgm:pt>
    <dgm:pt modelId="{42FF2B29-F777-4216-80F1-322D3F57DB7D}" type="parTrans" cxnId="{A0A5FA71-4BA9-4F6B-9F6F-A8CB75916305}">
      <dgm:prSet/>
      <dgm:spPr/>
      <dgm:t>
        <a:bodyPr/>
        <a:lstStyle/>
        <a:p>
          <a:endParaRPr lang="en-US"/>
        </a:p>
      </dgm:t>
    </dgm:pt>
    <dgm:pt modelId="{8AF5E680-9503-46A6-8098-AA312F796BE3}" type="sibTrans" cxnId="{A0A5FA71-4BA9-4F6B-9F6F-A8CB75916305}">
      <dgm:prSet/>
      <dgm:spPr/>
      <dgm:t>
        <a:bodyPr/>
        <a:lstStyle/>
        <a:p>
          <a:endParaRPr lang="en-US"/>
        </a:p>
      </dgm:t>
    </dgm:pt>
    <dgm:pt modelId="{226E0A1B-6801-4825-A2F8-B5679F296E5F}">
      <dgm:prSet/>
      <dgm:spPr/>
      <dgm:t>
        <a:bodyPr/>
        <a:lstStyle/>
        <a:p>
          <a:r>
            <a:rPr lang="en-US" dirty="0"/>
            <a:t>High Season &amp; </a:t>
          </a:r>
          <a:r>
            <a:rPr lang="en-US" dirty="0" err="1"/>
            <a:t>Harbolnas</a:t>
          </a:r>
          <a:endParaRPr lang="en-US" dirty="0"/>
        </a:p>
      </dgm:t>
    </dgm:pt>
    <dgm:pt modelId="{634AFA39-8261-4BD9-B392-A00F49310D69}" type="parTrans" cxnId="{6F29E465-98B8-4799-8941-7C7DD94C0142}">
      <dgm:prSet/>
      <dgm:spPr/>
      <dgm:t>
        <a:bodyPr/>
        <a:lstStyle/>
        <a:p>
          <a:endParaRPr lang="en-US"/>
        </a:p>
      </dgm:t>
    </dgm:pt>
    <dgm:pt modelId="{52AAC514-F25C-4023-908A-E658FEACAED9}" type="sibTrans" cxnId="{6F29E465-98B8-4799-8941-7C7DD94C0142}">
      <dgm:prSet/>
      <dgm:spPr/>
      <dgm:t>
        <a:bodyPr/>
        <a:lstStyle/>
        <a:p>
          <a:endParaRPr lang="en-US"/>
        </a:p>
      </dgm:t>
    </dgm:pt>
    <dgm:pt modelId="{CC87B063-DD89-4F66-B4D1-C0E567819C11}">
      <dgm:prSet/>
      <dgm:spPr/>
      <dgm:t>
        <a:bodyPr/>
        <a:lstStyle/>
        <a:p>
          <a:r>
            <a:rPr lang="en-US" dirty="0"/>
            <a:t>Graduation &amp; Wedding</a:t>
          </a:r>
        </a:p>
      </dgm:t>
    </dgm:pt>
    <dgm:pt modelId="{8E57FF04-188A-44D8-8BBA-EC6F455E7A4C}" type="parTrans" cxnId="{8D27DCCE-060B-4A19-9273-A7E44967D087}">
      <dgm:prSet/>
      <dgm:spPr/>
      <dgm:t>
        <a:bodyPr/>
        <a:lstStyle/>
        <a:p>
          <a:endParaRPr lang="en-US"/>
        </a:p>
      </dgm:t>
    </dgm:pt>
    <dgm:pt modelId="{24A7321C-EAA7-4F5E-A544-5F199D6E765E}" type="sibTrans" cxnId="{8D27DCCE-060B-4A19-9273-A7E44967D087}">
      <dgm:prSet/>
      <dgm:spPr/>
      <dgm:t>
        <a:bodyPr/>
        <a:lstStyle/>
        <a:p>
          <a:endParaRPr lang="en-US"/>
        </a:p>
      </dgm:t>
    </dgm:pt>
    <dgm:pt modelId="{A887DD14-ED3D-4D51-B595-5224463A1778}" type="pres">
      <dgm:prSet presAssocID="{4376B02B-ED17-477F-858B-7AB9B8941E1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B3126F6E-FC32-4DD3-9F7E-682738575E69}" type="pres">
      <dgm:prSet presAssocID="{91BE30C8-F2B1-447F-8370-C959481F200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0465E2D2-B3F6-4A61-A1DA-28E3A7FF3D0F}" type="pres">
      <dgm:prSet presAssocID="{9C4B6808-FD88-4CD6-B12B-590A54395029}" presName="sibTrans" presStyleCnt="0"/>
      <dgm:spPr/>
    </dgm:pt>
    <dgm:pt modelId="{AF0ADDE6-A3A7-4578-8B00-ED11D4D0EA0F}" type="pres">
      <dgm:prSet presAssocID="{F3E35D38-60F4-41E0-B4DF-E9C254E334E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72A6C719-8F05-446F-8D11-F78EDBA515E3}" type="pres">
      <dgm:prSet presAssocID="{3D9A56F0-66A7-4445-BCFF-5C28C3FD7A93}" presName="sibTrans" presStyleCnt="0"/>
      <dgm:spPr/>
    </dgm:pt>
    <dgm:pt modelId="{D235DD3E-0591-4F28-9722-67BC6C8791C8}" type="pres">
      <dgm:prSet presAssocID="{FF2F7B86-59C6-4986-B946-B659913F04B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E192BE38-F4E9-4ED8-B73F-FBD159B28445}" type="pres">
      <dgm:prSet presAssocID="{8AF5E680-9503-46A6-8098-AA312F796BE3}" presName="sibTrans" presStyleCnt="0"/>
      <dgm:spPr/>
    </dgm:pt>
    <dgm:pt modelId="{CF472B25-01AE-4F83-86A2-938427FCEA47}" type="pres">
      <dgm:prSet presAssocID="{226E0A1B-6801-4825-A2F8-B5679F296E5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33B8B65D-2A30-47A6-B524-C334AA4F4CAC}" type="pres">
      <dgm:prSet presAssocID="{52AAC514-F25C-4023-908A-E658FEACAED9}" presName="sibTrans" presStyleCnt="0"/>
      <dgm:spPr/>
    </dgm:pt>
    <dgm:pt modelId="{FCEAB329-441C-49B5-AE80-7FBD2864414A}" type="pres">
      <dgm:prSet presAssocID="{CC87B063-DD89-4F66-B4D1-C0E567819C1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94B89998-A443-49CF-9F4B-DD297D9D5A1E}" type="presOf" srcId="{FF2F7B86-59C6-4986-B946-B659913F04BC}" destId="{D235DD3E-0591-4F28-9722-67BC6C8791C8}" srcOrd="0" destOrd="0" presId="urn:microsoft.com/office/officeart/2005/8/layout/default"/>
    <dgm:cxn modelId="{9AF3473B-59EC-4CAC-B85F-AF1D391F62D6}" type="presOf" srcId="{CC87B063-DD89-4F66-B4D1-C0E567819C11}" destId="{FCEAB329-441C-49B5-AE80-7FBD2864414A}" srcOrd="0" destOrd="0" presId="urn:microsoft.com/office/officeart/2005/8/layout/default"/>
    <dgm:cxn modelId="{EB637786-0A68-4C4C-80EB-74D9401C6D8D}" srcId="{4376B02B-ED17-477F-858B-7AB9B8941E1C}" destId="{F3E35D38-60F4-41E0-B4DF-E9C254E334E4}" srcOrd="1" destOrd="0" parTransId="{5B188E9F-60BF-4F21-A5BE-90B34B67B55E}" sibTransId="{3D9A56F0-66A7-4445-BCFF-5C28C3FD7A93}"/>
    <dgm:cxn modelId="{1290DA0E-1A97-44FE-A836-6BD4EBD695B0}" type="presOf" srcId="{F3E35D38-60F4-41E0-B4DF-E9C254E334E4}" destId="{AF0ADDE6-A3A7-4578-8B00-ED11D4D0EA0F}" srcOrd="0" destOrd="0" presId="urn:microsoft.com/office/officeart/2005/8/layout/default"/>
    <dgm:cxn modelId="{A0A5FA71-4BA9-4F6B-9F6F-A8CB75916305}" srcId="{4376B02B-ED17-477F-858B-7AB9B8941E1C}" destId="{FF2F7B86-59C6-4986-B946-B659913F04BC}" srcOrd="2" destOrd="0" parTransId="{42FF2B29-F777-4216-80F1-322D3F57DB7D}" sibTransId="{8AF5E680-9503-46A6-8098-AA312F796BE3}"/>
    <dgm:cxn modelId="{1F3F0273-2687-4E2E-B5EB-428F1A0BF268}" srcId="{4376B02B-ED17-477F-858B-7AB9B8941E1C}" destId="{91BE30C8-F2B1-447F-8370-C959481F2007}" srcOrd="0" destOrd="0" parTransId="{D75F4C8B-D283-490F-9AEA-75EB0B6EB562}" sibTransId="{9C4B6808-FD88-4CD6-B12B-590A54395029}"/>
    <dgm:cxn modelId="{0E9C3460-8C5F-406E-B335-633D18A63038}" type="presOf" srcId="{226E0A1B-6801-4825-A2F8-B5679F296E5F}" destId="{CF472B25-01AE-4F83-86A2-938427FCEA47}" srcOrd="0" destOrd="0" presId="urn:microsoft.com/office/officeart/2005/8/layout/default"/>
    <dgm:cxn modelId="{6F29E465-98B8-4799-8941-7C7DD94C0142}" srcId="{4376B02B-ED17-477F-858B-7AB9B8941E1C}" destId="{226E0A1B-6801-4825-A2F8-B5679F296E5F}" srcOrd="3" destOrd="0" parTransId="{634AFA39-8261-4BD9-B392-A00F49310D69}" sibTransId="{52AAC514-F25C-4023-908A-E658FEACAED9}"/>
    <dgm:cxn modelId="{8B987F18-A35A-4735-8B48-FD009EFFA36D}" type="presOf" srcId="{91BE30C8-F2B1-447F-8370-C959481F2007}" destId="{B3126F6E-FC32-4DD3-9F7E-682738575E69}" srcOrd="0" destOrd="0" presId="urn:microsoft.com/office/officeart/2005/8/layout/default"/>
    <dgm:cxn modelId="{8D27DCCE-060B-4A19-9273-A7E44967D087}" srcId="{4376B02B-ED17-477F-858B-7AB9B8941E1C}" destId="{CC87B063-DD89-4F66-B4D1-C0E567819C11}" srcOrd="4" destOrd="0" parTransId="{8E57FF04-188A-44D8-8BBA-EC6F455E7A4C}" sibTransId="{24A7321C-EAA7-4F5E-A544-5F199D6E765E}"/>
    <dgm:cxn modelId="{0477380A-7364-4563-A114-FA9C7C92B7EA}" type="presOf" srcId="{4376B02B-ED17-477F-858B-7AB9B8941E1C}" destId="{A887DD14-ED3D-4D51-B595-5224463A1778}" srcOrd="0" destOrd="0" presId="urn:microsoft.com/office/officeart/2005/8/layout/default"/>
    <dgm:cxn modelId="{4296A774-40B4-46E7-8C5E-68D2644DC04C}" type="presParOf" srcId="{A887DD14-ED3D-4D51-B595-5224463A1778}" destId="{B3126F6E-FC32-4DD3-9F7E-682738575E69}" srcOrd="0" destOrd="0" presId="urn:microsoft.com/office/officeart/2005/8/layout/default"/>
    <dgm:cxn modelId="{8621321F-FB8A-40B5-B40A-D84125F255EB}" type="presParOf" srcId="{A887DD14-ED3D-4D51-B595-5224463A1778}" destId="{0465E2D2-B3F6-4A61-A1DA-28E3A7FF3D0F}" srcOrd="1" destOrd="0" presId="urn:microsoft.com/office/officeart/2005/8/layout/default"/>
    <dgm:cxn modelId="{624873FA-CF8E-43C8-BDC6-955D82D04E7C}" type="presParOf" srcId="{A887DD14-ED3D-4D51-B595-5224463A1778}" destId="{AF0ADDE6-A3A7-4578-8B00-ED11D4D0EA0F}" srcOrd="2" destOrd="0" presId="urn:microsoft.com/office/officeart/2005/8/layout/default"/>
    <dgm:cxn modelId="{BD8EEF67-D8DF-492E-8815-D5D31177F4CD}" type="presParOf" srcId="{A887DD14-ED3D-4D51-B595-5224463A1778}" destId="{72A6C719-8F05-446F-8D11-F78EDBA515E3}" srcOrd="3" destOrd="0" presId="urn:microsoft.com/office/officeart/2005/8/layout/default"/>
    <dgm:cxn modelId="{37B49BA3-73E3-482B-B7F8-793CDDC48F7E}" type="presParOf" srcId="{A887DD14-ED3D-4D51-B595-5224463A1778}" destId="{D235DD3E-0591-4F28-9722-67BC6C8791C8}" srcOrd="4" destOrd="0" presId="urn:microsoft.com/office/officeart/2005/8/layout/default"/>
    <dgm:cxn modelId="{926BF42C-9FE6-4EF5-9082-F566F5EE1458}" type="presParOf" srcId="{A887DD14-ED3D-4D51-B595-5224463A1778}" destId="{E192BE38-F4E9-4ED8-B73F-FBD159B28445}" srcOrd="5" destOrd="0" presId="urn:microsoft.com/office/officeart/2005/8/layout/default"/>
    <dgm:cxn modelId="{C279B308-0364-4BC0-B593-03D22FE33E86}" type="presParOf" srcId="{A887DD14-ED3D-4D51-B595-5224463A1778}" destId="{CF472B25-01AE-4F83-86A2-938427FCEA47}" srcOrd="6" destOrd="0" presId="urn:microsoft.com/office/officeart/2005/8/layout/default"/>
    <dgm:cxn modelId="{62963ED1-9745-4424-9380-DE979729DAD2}" type="presParOf" srcId="{A887DD14-ED3D-4D51-B595-5224463A1778}" destId="{33B8B65D-2A30-47A6-B524-C334AA4F4CAC}" srcOrd="7" destOrd="0" presId="urn:microsoft.com/office/officeart/2005/8/layout/default"/>
    <dgm:cxn modelId="{2AA807BB-9541-4C91-827E-19EE6FEDDB4F}" type="presParOf" srcId="{A887DD14-ED3D-4D51-B595-5224463A1778}" destId="{FCEAB329-441C-49B5-AE80-7FBD2864414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99802-E87D-428C-8875-1BC4F22DB9BE}">
      <dsp:nvSpPr>
        <dsp:cNvPr id="0" name=""/>
        <dsp:cNvSpPr/>
      </dsp:nvSpPr>
      <dsp:spPr>
        <a:xfrm>
          <a:off x="0" y="0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Harga</a:t>
          </a:r>
          <a:r>
            <a:rPr lang="en-US" sz="2100" kern="1200" dirty="0"/>
            <a:t> </a:t>
          </a:r>
          <a:r>
            <a:rPr lang="en-US" sz="2100" kern="1200" dirty="0" err="1"/>
            <a:t>produk</a:t>
          </a:r>
          <a:r>
            <a:rPr lang="en-US" sz="2100" kern="1200" dirty="0"/>
            <a:t> fashion yang </a:t>
          </a:r>
          <a:r>
            <a:rPr lang="en-US" sz="2100" kern="1200" dirty="0" err="1"/>
            <a:t>semakin</a:t>
          </a:r>
          <a:r>
            <a:rPr lang="en-US" sz="2100" kern="1200" dirty="0"/>
            <a:t> </a:t>
          </a:r>
          <a:r>
            <a:rPr lang="en-US" sz="2100" kern="1200" dirty="0" err="1"/>
            <a:t>tahun</a:t>
          </a:r>
          <a:r>
            <a:rPr lang="en-US" sz="2100" kern="1200" dirty="0"/>
            <a:t> </a:t>
          </a:r>
          <a:r>
            <a:rPr lang="en-US" sz="2100" kern="1200" dirty="0" err="1"/>
            <a:t>semakin</a:t>
          </a:r>
          <a:r>
            <a:rPr lang="en-US" sz="2100" kern="1200" dirty="0"/>
            <a:t> </a:t>
          </a:r>
          <a:r>
            <a:rPr lang="en-US" sz="2100" kern="1200" dirty="0" err="1"/>
            <a:t>meningkat</a:t>
          </a:r>
          <a:r>
            <a:rPr lang="en-US" sz="2100" kern="1200" dirty="0"/>
            <a:t> </a:t>
          </a:r>
          <a:r>
            <a:rPr lang="en-US" sz="2100" kern="1200" dirty="0" err="1"/>
            <a:t>berbanding</a:t>
          </a:r>
          <a:r>
            <a:rPr lang="en-US" sz="2100" kern="1200" dirty="0"/>
            <a:t> </a:t>
          </a:r>
          <a:r>
            <a:rPr lang="en-US" sz="2100" kern="1200" dirty="0" err="1"/>
            <a:t>terbalik</a:t>
          </a:r>
          <a:r>
            <a:rPr lang="en-US" sz="2100" kern="1200" dirty="0"/>
            <a:t> </a:t>
          </a:r>
          <a:r>
            <a:rPr lang="en-US" sz="2100" kern="1200" dirty="0" err="1"/>
            <a:t>dengan</a:t>
          </a:r>
          <a:r>
            <a:rPr lang="en-US" sz="2100" kern="1200" dirty="0"/>
            <a:t> </a:t>
          </a:r>
          <a:r>
            <a:rPr lang="en-US" sz="2100" kern="1200" dirty="0" err="1"/>
            <a:t>pemasukan</a:t>
          </a:r>
          <a:r>
            <a:rPr lang="en-US" sz="2100" kern="1200" dirty="0"/>
            <a:t> </a:t>
          </a:r>
          <a:r>
            <a:rPr lang="en-US" sz="2100" kern="1200" dirty="0" err="1"/>
            <a:t>masyarakat</a:t>
          </a:r>
          <a:r>
            <a:rPr lang="en-US" sz="2100" kern="1200" dirty="0"/>
            <a:t> </a:t>
          </a:r>
          <a:r>
            <a:rPr lang="en-US" sz="2100" kern="1200" dirty="0" err="1"/>
            <a:t>Kategori</a:t>
          </a:r>
          <a:r>
            <a:rPr lang="en-US" sz="2100" kern="1200" dirty="0"/>
            <a:t> Mid to Low.</a:t>
          </a:r>
        </a:p>
      </dsp:txBody>
      <dsp:txXfrm>
        <a:off x="34105" y="34105"/>
        <a:ext cx="6050353" cy="1096221"/>
      </dsp:txXfrm>
    </dsp:sp>
    <dsp:sp modelId="{AF2F5EE1-34D3-46E0-BEC8-204E9A6B0115}">
      <dsp:nvSpPr>
        <dsp:cNvPr id="0" name=""/>
        <dsp:cNvSpPr/>
      </dsp:nvSpPr>
      <dsp:spPr>
        <a:xfrm>
          <a:off x="644723" y="1358502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716791"/>
            <a:satOff val="-17272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err="1"/>
            <a:t>Efek</a:t>
          </a:r>
          <a:r>
            <a:rPr lang="en-US" sz="2100" kern="1200"/>
            <a:t> </a:t>
          </a:r>
          <a:r>
            <a:rPr lang="en-US" sz="2100" kern="1200" err="1"/>
            <a:t>Negatif</a:t>
          </a:r>
          <a:r>
            <a:rPr lang="en-US" sz="2100" kern="1200"/>
            <a:t> yang </a:t>
          </a:r>
          <a:r>
            <a:rPr lang="en-US" sz="2100" kern="1200" err="1"/>
            <a:t>ditimbulkan</a:t>
          </a:r>
          <a:r>
            <a:rPr lang="en-US" sz="2100" kern="1200"/>
            <a:t> </a:t>
          </a:r>
          <a:r>
            <a:rPr lang="en-US" sz="2100" kern="1200" err="1"/>
            <a:t>dari</a:t>
          </a:r>
          <a:r>
            <a:rPr lang="en-US" sz="2100" kern="1200"/>
            <a:t> </a:t>
          </a:r>
          <a:r>
            <a:rPr lang="en-US" sz="2100" kern="1200" err="1"/>
            <a:t>produksi</a:t>
          </a:r>
          <a:r>
            <a:rPr lang="en-US" sz="2100" kern="1200"/>
            <a:t> </a:t>
          </a:r>
          <a:r>
            <a:rPr lang="en-US" sz="2100" kern="1200" err="1"/>
            <a:t>produk</a:t>
          </a:r>
          <a:r>
            <a:rPr lang="en-US" sz="2100" kern="1200"/>
            <a:t> fashion yang </a:t>
          </a:r>
          <a:r>
            <a:rPr lang="en-US" sz="2100" kern="1200" err="1"/>
            <a:t>menganut</a:t>
          </a:r>
          <a:r>
            <a:rPr lang="en-US" sz="2100" kern="1200"/>
            <a:t> </a:t>
          </a:r>
          <a:r>
            <a:rPr lang="en-US" sz="2100" kern="1200" err="1"/>
            <a:t>sistem</a:t>
          </a:r>
          <a:r>
            <a:rPr lang="en-US" sz="2100" kern="1200"/>
            <a:t> fast fashion</a:t>
          </a:r>
        </a:p>
      </dsp:txBody>
      <dsp:txXfrm>
        <a:off x="678828" y="1392607"/>
        <a:ext cx="5837051" cy="1096221"/>
      </dsp:txXfrm>
    </dsp:sp>
    <dsp:sp modelId="{09D36808-4EC1-4ABD-B507-26DA5E677368}">
      <dsp:nvSpPr>
        <dsp:cNvPr id="0" name=""/>
        <dsp:cNvSpPr/>
      </dsp:nvSpPr>
      <dsp:spPr>
        <a:xfrm>
          <a:off x="1289446" y="2717005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err="1"/>
            <a:t>Keinginan</a:t>
          </a:r>
          <a:r>
            <a:rPr lang="en-US" sz="2100" kern="1200"/>
            <a:t> </a:t>
          </a:r>
          <a:r>
            <a:rPr lang="en-US" sz="2100" kern="1200" err="1"/>
            <a:t>masyarakat</a:t>
          </a:r>
          <a:r>
            <a:rPr lang="en-US" sz="2100" kern="1200"/>
            <a:t> </a:t>
          </a:r>
          <a:r>
            <a:rPr lang="en-US" sz="2100" kern="1200" err="1"/>
            <a:t>kategori</a:t>
          </a:r>
          <a:r>
            <a:rPr lang="en-US" sz="2100" kern="1200"/>
            <a:t> Mid to Low </a:t>
          </a:r>
          <a:r>
            <a:rPr lang="en-US" sz="2100" kern="1200" err="1"/>
            <a:t>untuk</a:t>
          </a:r>
          <a:r>
            <a:rPr lang="en-US" sz="2100" kern="1200"/>
            <a:t> </a:t>
          </a:r>
          <a:r>
            <a:rPr lang="en-US" sz="2100" kern="1200" err="1"/>
            <a:t>menggunakan</a:t>
          </a:r>
          <a:r>
            <a:rPr lang="en-US" sz="2100" kern="1200"/>
            <a:t> </a:t>
          </a:r>
          <a:r>
            <a:rPr lang="en-US" sz="2100" kern="1200" err="1"/>
            <a:t>produk</a:t>
          </a:r>
          <a:r>
            <a:rPr lang="en-US" sz="2100" kern="1200"/>
            <a:t> fashion luxury brand</a:t>
          </a:r>
        </a:p>
      </dsp:txBody>
      <dsp:txXfrm>
        <a:off x="1323551" y="2751110"/>
        <a:ext cx="5837051" cy="1096221"/>
      </dsp:txXfrm>
    </dsp:sp>
    <dsp:sp modelId="{4ACAC0B0-C71B-4FF2-A87E-BC8C861F83E7}">
      <dsp:nvSpPr>
        <dsp:cNvPr id="0" name=""/>
        <dsp:cNvSpPr/>
      </dsp:nvSpPr>
      <dsp:spPr>
        <a:xfrm>
          <a:off x="6549984" y="88302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720282" y="883026"/>
        <a:ext cx="416284" cy="569552"/>
      </dsp:txXfrm>
    </dsp:sp>
    <dsp:sp modelId="{6DA41038-1362-46CB-A68F-00F5BA3C8999}">
      <dsp:nvSpPr>
        <dsp:cNvPr id="0" name=""/>
        <dsp:cNvSpPr/>
      </dsp:nvSpPr>
      <dsp:spPr>
        <a:xfrm>
          <a:off x="7194708" y="223376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29471"/>
            <a:satOff val="-67252"/>
            <a:lumOff val="-551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429471"/>
              <a:satOff val="-67252"/>
              <a:lumOff val="-55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365006" y="2233766"/>
        <a:ext cx="416284" cy="569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26F6E-FC32-4DD3-9F7E-682738575E69}">
      <dsp:nvSpPr>
        <dsp:cNvPr id="0" name=""/>
        <dsp:cNvSpPr/>
      </dsp:nvSpPr>
      <dsp:spPr>
        <a:xfrm>
          <a:off x="0" y="185180"/>
          <a:ext cx="2556416" cy="15338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Aharoni"/>
            </a:rPr>
            <a:t> </a:t>
          </a:r>
          <a:r>
            <a:rPr lang="en-US" sz="3200" kern="1200" dirty="0"/>
            <a:t> Hari Raya </a:t>
          </a:r>
          <a:r>
            <a:rPr lang="en-US" sz="3200" kern="1200" dirty="0" err="1"/>
            <a:t>Idul</a:t>
          </a:r>
          <a:r>
            <a:rPr lang="en-US" sz="3200" kern="1200" dirty="0"/>
            <a:t> Fitri</a:t>
          </a:r>
        </a:p>
      </dsp:txBody>
      <dsp:txXfrm>
        <a:off x="0" y="185180"/>
        <a:ext cx="2556416" cy="1533849"/>
      </dsp:txXfrm>
    </dsp:sp>
    <dsp:sp modelId="{AF0ADDE6-A3A7-4578-8B00-ED11D4D0EA0F}">
      <dsp:nvSpPr>
        <dsp:cNvPr id="0" name=""/>
        <dsp:cNvSpPr/>
      </dsp:nvSpPr>
      <dsp:spPr>
        <a:xfrm>
          <a:off x="2812058" y="185180"/>
          <a:ext cx="2556416" cy="15338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Hari Raya Natal &amp; </a:t>
          </a:r>
          <a:r>
            <a:rPr lang="en-US" sz="3200" kern="1200" dirty="0" err="1"/>
            <a:t>Tahun</a:t>
          </a:r>
          <a:r>
            <a:rPr lang="en-US" sz="3200" kern="1200" dirty="0"/>
            <a:t> Baru</a:t>
          </a:r>
        </a:p>
      </dsp:txBody>
      <dsp:txXfrm>
        <a:off x="2812058" y="185180"/>
        <a:ext cx="2556416" cy="1533849"/>
      </dsp:txXfrm>
    </dsp:sp>
    <dsp:sp modelId="{D235DD3E-0591-4F28-9722-67BC6C8791C8}">
      <dsp:nvSpPr>
        <dsp:cNvPr id="0" name=""/>
        <dsp:cNvSpPr/>
      </dsp:nvSpPr>
      <dsp:spPr>
        <a:xfrm>
          <a:off x="5624116" y="185180"/>
          <a:ext cx="2556416" cy="15338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 Hari Raya Imlek</a:t>
          </a:r>
        </a:p>
      </dsp:txBody>
      <dsp:txXfrm>
        <a:off x="5624116" y="185180"/>
        <a:ext cx="2556416" cy="1533849"/>
      </dsp:txXfrm>
    </dsp:sp>
    <dsp:sp modelId="{CF472B25-01AE-4F83-86A2-938427FCEA47}">
      <dsp:nvSpPr>
        <dsp:cNvPr id="0" name=""/>
        <dsp:cNvSpPr/>
      </dsp:nvSpPr>
      <dsp:spPr>
        <a:xfrm>
          <a:off x="1406029" y="1974672"/>
          <a:ext cx="2556416" cy="15338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High Season &amp; </a:t>
          </a:r>
          <a:r>
            <a:rPr lang="en-US" sz="3200" kern="1200" dirty="0" err="1"/>
            <a:t>Harbolnas</a:t>
          </a:r>
          <a:endParaRPr lang="en-US" sz="3200" kern="1200" dirty="0"/>
        </a:p>
      </dsp:txBody>
      <dsp:txXfrm>
        <a:off x="1406029" y="1974672"/>
        <a:ext cx="2556416" cy="1533849"/>
      </dsp:txXfrm>
    </dsp:sp>
    <dsp:sp modelId="{FCEAB329-441C-49B5-AE80-7FBD2864414A}">
      <dsp:nvSpPr>
        <dsp:cNvPr id="0" name=""/>
        <dsp:cNvSpPr/>
      </dsp:nvSpPr>
      <dsp:spPr>
        <a:xfrm>
          <a:off x="4218087" y="1974672"/>
          <a:ext cx="2556416" cy="1533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Graduation &amp; Wedding</a:t>
          </a:r>
        </a:p>
      </dsp:txBody>
      <dsp:txXfrm>
        <a:off x="4218087" y="1974672"/>
        <a:ext cx="2556416" cy="1533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93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0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7458-FC3F-484A-9A89-F279F47D57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ear.i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C94D07-CBB8-4501-B9FD-024390928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148" y="2786331"/>
            <a:ext cx="8376856" cy="242402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E44E42"/>
                </a:solidFill>
              </a:rPr>
              <a:t>Muhammad Ryan Alamsyah</a:t>
            </a:r>
            <a:r>
              <a:rPr lang="en-US" sz="3600" dirty="0" smtClean="0">
                <a:solidFill>
                  <a:srgbClr val="E44E42"/>
                </a:solidFill>
              </a:rPr>
              <a:t>-2101678844</a:t>
            </a:r>
            <a:endParaRPr lang="en-US" sz="3600" dirty="0" smtClean="0">
              <a:solidFill>
                <a:srgbClr val="E44E42"/>
              </a:solidFill>
            </a:endParaRPr>
          </a:p>
          <a:p>
            <a:pPr algn="l"/>
            <a:r>
              <a:rPr lang="en-US" sz="3600" dirty="0" err="1" smtClean="0">
                <a:solidFill>
                  <a:srgbClr val="E44E42"/>
                </a:solidFill>
              </a:rPr>
              <a:t>Alfonsus</a:t>
            </a:r>
            <a:r>
              <a:rPr lang="en-US" sz="3600" dirty="0" smtClean="0">
                <a:solidFill>
                  <a:srgbClr val="E44E42"/>
                </a:solidFill>
              </a:rPr>
              <a:t> Farel-2101699363</a:t>
            </a:r>
          </a:p>
          <a:p>
            <a:pPr algn="l"/>
            <a:r>
              <a:rPr lang="en-US" sz="3600" dirty="0" smtClean="0">
                <a:solidFill>
                  <a:srgbClr val="E44E42"/>
                </a:solidFill>
              </a:rPr>
              <a:t>Joel Robert-</a:t>
            </a:r>
            <a:r>
              <a:rPr lang="en-ID" sz="3600" dirty="0">
                <a:solidFill>
                  <a:srgbClr val="E44E42"/>
                </a:solidFill>
              </a:rPr>
              <a:t>2101629672</a:t>
            </a:r>
            <a:endParaRPr lang="en-US" sz="3600" dirty="0">
              <a:solidFill>
                <a:srgbClr val="E44E4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F98310-4BF2-4195-8EA4-3399870B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2" b="39402"/>
          <a:stretch/>
        </p:blipFill>
        <p:spPr>
          <a:xfrm>
            <a:off x="1109932" y="375416"/>
            <a:ext cx="9397993" cy="19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5680"/>
          </a:xfrm>
        </p:spPr>
        <p:txBody>
          <a:bodyPr>
            <a:normAutofit/>
          </a:bodyPr>
          <a:lstStyle/>
          <a:p>
            <a:r>
              <a:rPr lang="en-ID" sz="4400" dirty="0" smtClean="0"/>
              <a:t>Market Adoption (Event)</a:t>
            </a:r>
            <a:endParaRPr lang="en-ID" sz="44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="" xmlns:a16="http://schemas.microsoft.com/office/drawing/2014/main" id="{0387F27B-A998-48ED-93DA-4D2CD14FB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820394"/>
              </p:ext>
            </p:extLst>
          </p:nvPr>
        </p:nvGraphicFramePr>
        <p:xfrm>
          <a:off x="677334" y="1838960"/>
          <a:ext cx="8180533" cy="369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24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760"/>
          </a:xfrm>
        </p:spPr>
        <p:txBody>
          <a:bodyPr>
            <a:normAutofit/>
          </a:bodyPr>
          <a:lstStyle/>
          <a:p>
            <a:r>
              <a:rPr lang="en-US" sz="4400" dirty="0">
                <a:cs typeface="Aharoni"/>
              </a:rPr>
              <a:t>Market Adoption (Partnership)</a:t>
            </a:r>
            <a:endParaRPr lang="en-ID" sz="4400" dirty="0"/>
          </a:p>
        </p:txBody>
      </p:sp>
      <p:sp>
        <p:nvSpPr>
          <p:cNvPr id="4" name="Rectangle 3" descr="Dress"/>
          <p:cNvSpPr/>
          <p:nvPr/>
        </p:nvSpPr>
        <p:spPr>
          <a:xfrm>
            <a:off x="677334" y="2316483"/>
            <a:ext cx="1223100" cy="12231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dgm="http://schemas.openxmlformats.org/drawingml/2006/diagram" xmlns:asvg="http://schemas.microsoft.com/office/drawing/2016/SVG/main" xmlns="" xmlns:lc="http://schemas.openxmlformats.org/drawingml/2006/lockedCanvas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 descr="Smart Phone"/>
          <p:cNvSpPr/>
          <p:nvPr/>
        </p:nvSpPr>
        <p:spPr>
          <a:xfrm>
            <a:off x="3870985" y="2273356"/>
            <a:ext cx="1223100" cy="1223100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dgm="http://schemas.openxmlformats.org/drawingml/2006/diagram" xmlns:asvg="http://schemas.microsoft.com/office/drawing/2016/SVG/main" xmlns="" xmlns:lc="http://schemas.openxmlformats.org/drawingml/2006/lockedCanvas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3123535" y="3699660"/>
            <a:ext cx="3000505" cy="1349920"/>
            <a:chOff x="2930495" y="1356764"/>
            <a:chExt cx="3000505" cy="1349920"/>
          </a:xfrm>
        </p:grpSpPr>
        <p:sp>
          <p:nvSpPr>
            <p:cNvPr id="8" name="Rectangle 7"/>
            <p:cNvSpPr/>
            <p:nvPr/>
          </p:nvSpPr>
          <p:spPr>
            <a:xfrm>
              <a:off x="3213000" y="1986684"/>
              <a:ext cx="2718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2930495" y="1356764"/>
              <a:ext cx="2718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/>
                <a:t>Fashion Social Media Group</a:t>
              </a:r>
            </a:p>
          </p:txBody>
        </p:sp>
      </p:grpSp>
      <p:sp>
        <p:nvSpPr>
          <p:cNvPr id="7" name="Rectangle 6" descr="Towel"/>
          <p:cNvSpPr/>
          <p:nvPr/>
        </p:nvSpPr>
        <p:spPr>
          <a:xfrm>
            <a:off x="7064635" y="2273356"/>
            <a:ext cx="1223100" cy="122310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dgm="http://schemas.openxmlformats.org/drawingml/2006/diagram" xmlns:asvg="http://schemas.microsoft.com/office/drawing/2016/SVG/main" xmlns="" xmlns:lc="http://schemas.openxmlformats.org/drawingml/2006/lockedCanvas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330127" y="369032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Fashion Designer</a:t>
            </a:r>
            <a:endParaRPr lang="en-ID" dirty="0"/>
          </a:p>
        </p:txBody>
      </p:sp>
      <p:sp>
        <p:nvSpPr>
          <p:cNvPr id="23" name="Rectangle 22"/>
          <p:cNvSpPr/>
          <p:nvPr/>
        </p:nvSpPr>
        <p:spPr>
          <a:xfrm>
            <a:off x="6169201" y="3690328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Laundry &amp; Cleaning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160"/>
          </a:xfrm>
        </p:spPr>
        <p:txBody>
          <a:bodyPr>
            <a:normAutofit/>
          </a:bodyPr>
          <a:lstStyle/>
          <a:p>
            <a:r>
              <a:rPr lang="en-ID" sz="4400" dirty="0" smtClean="0"/>
              <a:t>Competitor</a:t>
            </a:r>
            <a:endParaRPr lang="en-ID" sz="4400" dirty="0"/>
          </a:p>
        </p:txBody>
      </p:sp>
      <p:pic>
        <p:nvPicPr>
          <p:cNvPr id="4" name="Picture 11" descr="Icon&#10;&#10;Description automatically generated">
            <a:extLst>
              <a:ext uri="{FF2B5EF4-FFF2-40B4-BE49-F238E27FC236}">
                <a16:creationId xmlns="" xmlns:a16="http://schemas.microsoft.com/office/drawing/2014/main" id="{A4E21D22-3BB7-4CFD-91BF-D8094A6E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2" y="1794125"/>
            <a:ext cx="1624965" cy="16249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C61EBFC-9B53-4C50-B0E7-3E7BC7C5C715}"/>
              </a:ext>
            </a:extLst>
          </p:cNvPr>
          <p:cNvSpPr/>
          <p:nvPr/>
        </p:nvSpPr>
        <p:spPr>
          <a:xfrm>
            <a:off x="4613275" y="2159635"/>
            <a:ext cx="314960" cy="3992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C3D247B-9FA1-4F15-94D1-2F0E98E8D93F}"/>
              </a:ext>
            </a:extLst>
          </p:cNvPr>
          <p:cNvSpPr/>
          <p:nvPr/>
        </p:nvSpPr>
        <p:spPr>
          <a:xfrm rot="-5400000">
            <a:off x="4613274" y="1925955"/>
            <a:ext cx="314960" cy="3992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0BA5DD-F53D-4901-A1DD-71C95CC10088}"/>
              </a:ext>
            </a:extLst>
          </p:cNvPr>
          <p:cNvSpPr txBox="1"/>
          <p:nvPr/>
        </p:nvSpPr>
        <p:spPr>
          <a:xfrm>
            <a:off x="458470" y="37328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Offline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206848F-9FB0-4161-86C4-72C491E93D96}"/>
              </a:ext>
            </a:extLst>
          </p:cNvPr>
          <p:cNvSpPr txBox="1"/>
          <p:nvPr/>
        </p:nvSpPr>
        <p:spPr>
          <a:xfrm>
            <a:off x="7011669" y="37604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Online Transaction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31CB14-25F7-435A-B4BA-BF774B59AA24}"/>
              </a:ext>
            </a:extLst>
          </p:cNvPr>
          <p:cNvSpPr txBox="1"/>
          <p:nvPr/>
        </p:nvSpPr>
        <p:spPr>
          <a:xfrm>
            <a:off x="4177028" y="6188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Expensive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FF1A3F8-19F8-416C-B0B0-4FE74818368F}"/>
              </a:ext>
            </a:extLst>
          </p:cNvPr>
          <p:cNvSpPr txBox="1"/>
          <p:nvPr/>
        </p:nvSpPr>
        <p:spPr>
          <a:xfrm>
            <a:off x="4177027" y="17894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Affordable</a:t>
            </a:r>
          </a:p>
        </p:txBody>
      </p:sp>
      <p:pic>
        <p:nvPicPr>
          <p:cNvPr id="11" name="Picture 12" descr="A picture containing icon&#10;&#10;Description automatically generated">
            <a:extLst>
              <a:ext uri="{FF2B5EF4-FFF2-40B4-BE49-F238E27FC236}">
                <a16:creationId xmlns="" xmlns:a16="http://schemas.microsoft.com/office/drawing/2014/main" id="{9B74F0CB-5FAE-41AF-AF4B-973FD361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0" y="4762988"/>
            <a:ext cx="2743200" cy="1131865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="" xmlns:a16="http://schemas.microsoft.com/office/drawing/2014/main" id="{016048C3-5806-459C-972B-CB7CC4A93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40" y="4762987"/>
            <a:ext cx="2743200" cy="11318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88" y="1789428"/>
            <a:ext cx="1747455" cy="17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2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023"/>
          </a:xfrm>
        </p:spPr>
        <p:txBody>
          <a:bodyPr>
            <a:normAutofit/>
          </a:bodyPr>
          <a:lstStyle/>
          <a:p>
            <a:r>
              <a:rPr lang="en-ID" sz="4400" dirty="0" smtClean="0"/>
              <a:t>Our Packaging</a:t>
            </a:r>
            <a:endParaRPr lang="en-ID" sz="4400" dirty="0"/>
          </a:p>
        </p:txBody>
      </p:sp>
      <p:pic>
        <p:nvPicPr>
          <p:cNvPr id="4" name="Gambar 8">
            <a:extLst>
              <a:ext uri="{FF2B5EF4-FFF2-40B4-BE49-F238E27FC236}">
                <a16:creationId xmlns:a16="http://schemas.microsoft.com/office/drawing/2014/main" xmlns="" id="{1F7BD2E4-4744-44B5-89AD-636C41B7D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53" y="4763323"/>
            <a:ext cx="2734716" cy="1934811"/>
          </a:xfrm>
          <a:prstGeom prst="rect">
            <a:avLst/>
          </a:prstGeom>
        </p:spPr>
      </p:pic>
      <p:pic>
        <p:nvPicPr>
          <p:cNvPr id="5" name="Gambar 4" descr="Sebuah gambar berisi teks, papan tulis&#10;&#10;Deskripsi dibuat secara otomatis">
            <a:extLst>
              <a:ext uri="{FF2B5EF4-FFF2-40B4-BE49-F238E27FC236}">
                <a16:creationId xmlns:a16="http://schemas.microsoft.com/office/drawing/2014/main" xmlns="" id="{C9670DEE-E28F-4834-ACA3-E0903C1157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8" y="1865888"/>
            <a:ext cx="2643835" cy="2643835"/>
          </a:xfrm>
          <a:prstGeom prst="rect">
            <a:avLst/>
          </a:prstGeom>
        </p:spPr>
      </p:pic>
      <p:pic>
        <p:nvPicPr>
          <p:cNvPr id="6" name="Gambar 6">
            <a:extLst>
              <a:ext uri="{FF2B5EF4-FFF2-40B4-BE49-F238E27FC236}">
                <a16:creationId xmlns:a16="http://schemas.microsoft.com/office/drawing/2014/main" xmlns="" id="{F88F288E-4E33-4A36-8F76-C0DB51EA5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53" y="1967387"/>
            <a:ext cx="4787251" cy="2082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816" y="1408124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smtClean="0"/>
              <a:t>Box</a:t>
            </a:r>
            <a:endParaRPr lang="en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198889" y="1456923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 smtClean="0"/>
              <a:t>Doorslag</a:t>
            </a:r>
            <a:r>
              <a:rPr lang="en-ID" sz="2400" dirty="0" smtClean="0"/>
              <a:t> Paper</a:t>
            </a:r>
            <a:endParaRPr lang="en-ID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157126" y="430344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Zipper Storage Bag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977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891"/>
          </a:xfrm>
        </p:spPr>
        <p:txBody>
          <a:bodyPr>
            <a:normAutofit/>
          </a:bodyPr>
          <a:lstStyle/>
          <a:p>
            <a:r>
              <a:rPr lang="en-ID" sz="4400" dirty="0" smtClean="0"/>
              <a:t>Our </a:t>
            </a:r>
            <a:r>
              <a:rPr lang="en-ID" sz="4400" dirty="0" err="1" smtClean="0"/>
              <a:t>Instagram</a:t>
            </a:r>
            <a:endParaRPr lang="en-ID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466491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ourwear_id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5385"/>
            <a:ext cx="7873295" cy="3606372"/>
          </a:xfrm>
        </p:spPr>
      </p:pic>
    </p:spTree>
    <p:extLst>
      <p:ext uri="{BB962C8B-B14F-4D97-AF65-F5344CB8AC3E}">
        <p14:creationId xmlns:p14="http://schemas.microsoft.com/office/powerpoint/2010/main" val="351389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82A4D9EE-F663-4D6F-BFA5-B3A31129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 err="1"/>
              <a:t>Website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B23026B4-90E0-4E7A-B886-08434CA2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/>
              <a:t>Fungsionalitas </a:t>
            </a:r>
            <a:r>
              <a:rPr lang="id-ID" dirty="0" err="1"/>
              <a:t>website</a:t>
            </a:r>
            <a:endParaRPr lang="id-ID" dirty="0"/>
          </a:p>
          <a:p>
            <a:r>
              <a:rPr lang="id-ID" dirty="0" err="1"/>
              <a:t>Booking</a:t>
            </a:r>
            <a:r>
              <a:rPr lang="id-ID" dirty="0"/>
              <a:t> rental</a:t>
            </a:r>
          </a:p>
          <a:p>
            <a:r>
              <a:rPr lang="id-ID" dirty="0" err="1"/>
              <a:t>Cart</a:t>
            </a:r>
            <a:endParaRPr lang="id-ID" dirty="0"/>
          </a:p>
          <a:p>
            <a:r>
              <a:rPr lang="id-ID" dirty="0" err="1"/>
              <a:t>About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xmlns="" id="{9A0F1FA2-21A3-4466-AC72-F3C01C2A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41" y="1235357"/>
            <a:ext cx="2596281" cy="1350066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xmlns="" id="{8EAAEE6A-D3D7-4103-B270-740573A5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719" y="1167204"/>
            <a:ext cx="2596281" cy="1486370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xmlns="" id="{4C82F191-1147-454C-B2B0-CBECD265B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726" y="3278324"/>
            <a:ext cx="2781720" cy="2635678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xmlns="" id="{B08DD16F-2748-4268-AC83-CB79FF239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877" y="3278324"/>
            <a:ext cx="3172281" cy="18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3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3FD19C9F-288F-4270-934C-17F1B317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857"/>
          </a:xfrm>
        </p:spPr>
        <p:txBody>
          <a:bodyPr>
            <a:noAutofit/>
          </a:bodyPr>
          <a:lstStyle/>
          <a:p>
            <a:r>
              <a:rPr lang="id-ID" sz="4400" dirty="0" smtClean="0"/>
              <a:t>Website</a:t>
            </a:r>
            <a:r>
              <a:rPr lang="en-ID" sz="4400" dirty="0" smtClean="0"/>
              <a:t> Link</a:t>
            </a:r>
            <a:endParaRPr lang="id-ID" sz="44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5BDC141D-300C-48FF-8F44-005C97A89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6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400" dirty="0">
                <a:hlinkClick r:id="rId2"/>
              </a:rPr>
              <a:t>https://ourwear.id</a:t>
            </a:r>
            <a:r>
              <a:rPr lang="id-ID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3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dirty="0" smtClean="0"/>
              <a:t>Our Tagline</a:t>
            </a:r>
            <a:endParaRPr lang="en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36967"/>
            <a:ext cx="8596668" cy="599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6000" dirty="0" smtClean="0"/>
              <a:t>#</a:t>
            </a:r>
            <a:r>
              <a:rPr lang="en-ID" sz="6000" dirty="0" err="1" smtClean="0"/>
              <a:t>TampilBedaSetiapSaat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339833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275"/>
          </a:xfrm>
        </p:spPr>
        <p:txBody>
          <a:bodyPr>
            <a:normAutofit/>
          </a:bodyPr>
          <a:lstStyle/>
          <a:p>
            <a:r>
              <a:rPr lang="en-ID" sz="4400" dirty="0" err="1" smtClean="0"/>
              <a:t>Ourwear</a:t>
            </a:r>
            <a:r>
              <a:rPr lang="en-ID" sz="4400" dirty="0" smtClean="0"/>
              <a:t> Customer</a:t>
            </a:r>
            <a:endParaRPr lang="en-ID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96219"/>
            <a:ext cx="4231096" cy="3166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500995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 smtClean="0"/>
              <a:t>Ketika</a:t>
            </a:r>
            <a:r>
              <a:rPr lang="en-ID" sz="2400" dirty="0" smtClean="0"/>
              <a:t> </a:t>
            </a:r>
            <a:r>
              <a:rPr lang="en-ID" sz="2400" dirty="0" err="1" smtClean="0"/>
              <a:t>Pengantaran</a:t>
            </a:r>
            <a:r>
              <a:rPr lang="en-ID" sz="2400" dirty="0" smtClean="0"/>
              <a:t> </a:t>
            </a:r>
            <a:r>
              <a:rPr lang="en-ID" sz="2400" dirty="0" err="1" smtClean="0"/>
              <a:t>Produk</a:t>
            </a:r>
            <a:endParaRPr lang="en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47" y="2096219"/>
            <a:ext cx="2104845" cy="37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2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275"/>
          </a:xfrm>
        </p:spPr>
        <p:txBody>
          <a:bodyPr>
            <a:normAutofit/>
          </a:bodyPr>
          <a:lstStyle/>
          <a:p>
            <a:r>
              <a:rPr lang="en-ID" sz="4400" dirty="0" err="1" smtClean="0"/>
              <a:t>Ourwear</a:t>
            </a:r>
            <a:r>
              <a:rPr lang="en-ID" sz="4400" dirty="0" smtClean="0"/>
              <a:t> Customer</a:t>
            </a:r>
            <a:endParaRPr lang="en-ID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00995"/>
            <a:ext cx="706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 smtClean="0"/>
              <a:t>Dokumentasi</a:t>
            </a:r>
            <a:r>
              <a:rPr lang="en-ID" sz="2400" dirty="0" smtClean="0"/>
              <a:t> </a:t>
            </a:r>
            <a:r>
              <a:rPr lang="en-ID" sz="2400" dirty="0" err="1" smtClean="0"/>
              <a:t>Uang</a:t>
            </a:r>
            <a:r>
              <a:rPr lang="en-ID" sz="2400" dirty="0" smtClean="0"/>
              <a:t> Deposit </a:t>
            </a:r>
            <a:r>
              <a:rPr lang="en-ID" sz="2400" dirty="0" err="1" smtClean="0"/>
              <a:t>beserta</a:t>
            </a:r>
            <a:r>
              <a:rPr lang="en-ID" sz="2400" dirty="0" smtClean="0"/>
              <a:t> KTP </a:t>
            </a:r>
            <a:r>
              <a:rPr lang="en-ID" sz="2400" dirty="0" err="1" smtClean="0"/>
              <a:t>Peneyewa</a:t>
            </a:r>
            <a:endParaRPr lang="en-ID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9435"/>
            <a:ext cx="3280781" cy="43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9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D4E35-F204-4ECA-A300-0E701A15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1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Problem</a:t>
            </a:r>
            <a:endParaRPr lang="en-US" sz="54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="" xmlns:a16="http://schemas.microsoft.com/office/drawing/2014/main" id="{37329C51-8D49-4765-A361-F16B88D6B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1697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279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7" y="252466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D" sz="8800" dirty="0" smtClean="0"/>
              <a:t>THANK YOU!!!</a:t>
            </a:r>
            <a:endParaRPr lang="en-ID" sz="8800" dirty="0"/>
          </a:p>
        </p:txBody>
      </p:sp>
    </p:spTree>
    <p:extLst>
      <p:ext uri="{BB962C8B-B14F-4D97-AF65-F5344CB8AC3E}">
        <p14:creationId xmlns:p14="http://schemas.microsoft.com/office/powerpoint/2010/main" val="1089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Survei</a:t>
            </a:r>
            <a:r>
              <a:rPr lang="en-ID" dirty="0" smtClean="0"/>
              <a:t> </a:t>
            </a:r>
            <a:r>
              <a:rPr lang="en-ID" dirty="0" err="1" smtClean="0"/>
              <a:t>Penyewa</a:t>
            </a:r>
            <a:endParaRPr lang="en-ID" dirty="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94DDF66C-35B2-4158-B1FD-FEA341BB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4898"/>
            <a:ext cx="7506552" cy="41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6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Survei</a:t>
            </a:r>
            <a:r>
              <a:rPr lang="en-ID" dirty="0" smtClean="0"/>
              <a:t> </a:t>
            </a:r>
            <a:r>
              <a:rPr lang="en-ID" dirty="0" err="1" smtClean="0"/>
              <a:t>Penyewa</a:t>
            </a:r>
            <a:endParaRPr lang="en-ID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BE2422F3-B4FF-492D-833E-A3A8D38D0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27713"/>
            <a:ext cx="8018092" cy="45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3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Survei</a:t>
            </a:r>
            <a:r>
              <a:rPr lang="en-ID" dirty="0" smtClean="0"/>
              <a:t> </a:t>
            </a:r>
            <a:r>
              <a:rPr lang="en-ID" dirty="0" err="1" smtClean="0"/>
              <a:t>Penyewa</a:t>
            </a:r>
            <a:endParaRPr lang="en-ID" dirty="0"/>
          </a:p>
        </p:txBody>
      </p:sp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1BB6676-F26A-4B6A-9050-743E0E79E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543425"/>
            <a:ext cx="8009466" cy="440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Survei</a:t>
            </a:r>
            <a:r>
              <a:rPr lang="en-ID" dirty="0" smtClean="0"/>
              <a:t> Vendor</a:t>
            </a:r>
            <a:endParaRPr lang="en-ID" dirty="0"/>
          </a:p>
        </p:txBody>
      </p:sp>
      <p:pic>
        <p:nvPicPr>
          <p:cNvPr id="5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11BB4E2-3D14-4AA8-887A-085F9FC1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9862"/>
            <a:ext cx="7416468" cy="47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Survei</a:t>
            </a:r>
            <a:r>
              <a:rPr lang="en-ID" dirty="0" smtClean="0"/>
              <a:t> Vendor</a:t>
            </a:r>
            <a:endParaRPr lang="en-ID" dirty="0"/>
          </a:p>
        </p:txBody>
      </p:sp>
      <p:pic>
        <p:nvPicPr>
          <p:cNvPr id="4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D0D7DC93-D0D2-44DD-BE01-2961D7D76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70474"/>
            <a:ext cx="744386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0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2936"/>
          </a:xfrm>
        </p:spPr>
        <p:txBody>
          <a:bodyPr>
            <a:normAutofit/>
          </a:bodyPr>
          <a:lstStyle/>
          <a:p>
            <a:r>
              <a:rPr lang="en-ID" sz="4800" dirty="0" smtClean="0"/>
              <a:t>Solution</a:t>
            </a:r>
            <a:endParaRPr lang="en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57396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 Website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fashion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 </a:t>
            </a:r>
            <a:r>
              <a:rPr lang="en-US" dirty="0" err="1"/>
              <a:t>sistem</a:t>
            </a:r>
            <a:r>
              <a:rPr lang="en-US" dirty="0"/>
              <a:t> C2C agar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menyewa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r>
              <a:rPr lang="en-US" dirty="0" err="1"/>
              <a:t>Selain</a:t>
            </a:r>
            <a:r>
              <a:rPr lang="en-US" dirty="0"/>
              <a:t> </a:t>
            </a:r>
            <a:r>
              <a:rPr lang="en-US" dirty="0" err="1"/>
              <a:t>menyewa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menyewakan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fashion </a:t>
            </a:r>
            <a:r>
              <a:rPr lang="en-US" dirty="0" err="1"/>
              <a:t>mereka</a:t>
            </a:r>
            <a:r>
              <a:rPr lang="en-US" dirty="0"/>
              <a:t> 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miliki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734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5902"/>
          </a:xfrm>
        </p:spPr>
        <p:txBody>
          <a:bodyPr>
            <a:normAutofit/>
          </a:bodyPr>
          <a:lstStyle/>
          <a:p>
            <a:r>
              <a:rPr lang="en-ID" sz="4800" dirty="0" smtClean="0"/>
              <a:t>Business Model</a:t>
            </a:r>
            <a:endParaRPr lang="en-ID" sz="4800" dirty="0"/>
          </a:p>
        </p:txBody>
      </p:sp>
      <p:sp>
        <p:nvSpPr>
          <p:cNvPr id="6" name="Rectangle 5"/>
          <p:cNvSpPr/>
          <p:nvPr/>
        </p:nvSpPr>
        <p:spPr>
          <a:xfrm>
            <a:off x="677334" y="1794294"/>
            <a:ext cx="3493698" cy="3010619"/>
          </a:xfrm>
          <a:prstGeom prst="rect">
            <a:avLst/>
          </a:prstGeom>
          <a:ln>
            <a:solidFill>
              <a:srgbClr val="E44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We take a 15%  commission on each transaction</a:t>
            </a:r>
          </a:p>
          <a:p>
            <a:pPr algn="ctr"/>
            <a:endParaRPr lang="en-ID" dirty="0"/>
          </a:p>
        </p:txBody>
      </p:sp>
      <p:sp>
        <p:nvSpPr>
          <p:cNvPr id="7" name="Rectangle 6"/>
          <p:cNvSpPr/>
          <p:nvPr/>
        </p:nvSpPr>
        <p:spPr>
          <a:xfrm>
            <a:off x="5160195" y="1794293"/>
            <a:ext cx="3493698" cy="3010619"/>
          </a:xfrm>
          <a:prstGeom prst="rect">
            <a:avLst/>
          </a:prstGeom>
          <a:solidFill>
            <a:schemeClr val="bg1"/>
          </a:solidFill>
          <a:ln>
            <a:solidFill>
              <a:srgbClr val="E44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E44E42"/>
                </a:solidFill>
              </a:rPr>
              <a:t>Premium Subscription &amp; Lite Subscription for Rent Customer</a:t>
            </a:r>
          </a:p>
          <a:p>
            <a:pPr algn="ctr"/>
            <a:endParaRPr lang="en-ID" dirty="0">
              <a:solidFill>
                <a:srgbClr val="E44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248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ye Mera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53671343AF8F41A1AAD17493FE9F87" ma:contentTypeVersion="7" ma:contentTypeDescription="Create a new document." ma:contentTypeScope="" ma:versionID="b764abed75c46097a7658d95d6d0efcc">
  <xsd:schema xmlns:xsd="http://www.w3.org/2001/XMLSchema" xmlns:xs="http://www.w3.org/2001/XMLSchema" xmlns:p="http://schemas.microsoft.com/office/2006/metadata/properties" xmlns:ns2="2152d0fa-d006-4562-870d-16af17b21579" targetNamespace="http://schemas.microsoft.com/office/2006/metadata/properties" ma:root="true" ma:fieldsID="5bcd6043779fa53e6a34d3ef355a2307" ns2:_="">
    <xsd:import namespace="2152d0fa-d006-4562-870d-16af17b215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2d0fa-d006-4562-870d-16af17b21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83889-EE53-45D0-8907-C0C2A1D8C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52d0fa-d006-4562-870d-16af17b215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B1BB09-2B7A-4711-A249-517BAA4B29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5BFFE-FCAE-4894-8497-22C3845704DC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2152d0fa-d006-4562-870d-16af17b21579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149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Arial</vt:lpstr>
      <vt:lpstr>Times New Roman</vt:lpstr>
      <vt:lpstr>Trebuchet MS</vt:lpstr>
      <vt:lpstr>Wingdings 3</vt:lpstr>
      <vt:lpstr>Facet</vt:lpstr>
      <vt:lpstr>PowerPoint Presentation</vt:lpstr>
      <vt:lpstr>Problem</vt:lpstr>
      <vt:lpstr>Survei Penyewa</vt:lpstr>
      <vt:lpstr>Survei Penyewa</vt:lpstr>
      <vt:lpstr>Survei Penyewa</vt:lpstr>
      <vt:lpstr>Survei Vendor</vt:lpstr>
      <vt:lpstr>Survei Vendor</vt:lpstr>
      <vt:lpstr>Solution</vt:lpstr>
      <vt:lpstr>Business Model</vt:lpstr>
      <vt:lpstr>Market Adoption (Event)</vt:lpstr>
      <vt:lpstr>Market Adoption (Partnership)</vt:lpstr>
      <vt:lpstr>Competitor</vt:lpstr>
      <vt:lpstr>Our Packaging</vt:lpstr>
      <vt:lpstr>Our Instagram</vt:lpstr>
      <vt:lpstr>Website</vt:lpstr>
      <vt:lpstr>Website Link</vt:lpstr>
      <vt:lpstr>Our Tagline</vt:lpstr>
      <vt:lpstr>Ourwear Customer</vt:lpstr>
      <vt:lpstr>Ourwear Customer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alamsyahryan23@outlook.com</cp:lastModifiedBy>
  <cp:revision>13</cp:revision>
  <dcterms:created xsi:type="dcterms:W3CDTF">2021-02-01T17:56:41Z</dcterms:created>
  <dcterms:modified xsi:type="dcterms:W3CDTF">2021-02-03T15:11:32Z</dcterms:modified>
</cp:coreProperties>
</file>