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552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26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24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368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00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33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096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817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214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359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857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21DAA-0242-4611-9B64-6737E16B2764}" type="datetimeFigureOut">
              <a:rPr lang="id-ID" smtClean="0"/>
              <a:t>27/02/2020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0C7D-82D3-49B1-B63E-B9D238E1D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88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Progress Kami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727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Progress Minggu ini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Mencari ide</a:t>
            </a:r>
          </a:p>
          <a:p>
            <a:pPr lvl="1"/>
            <a:r>
              <a:rPr lang="id-ID" dirty="0" smtClean="0"/>
              <a:t>Mengkritisi ide sendiri</a:t>
            </a:r>
          </a:p>
          <a:p>
            <a:pPr lvl="1"/>
            <a:r>
              <a:rPr lang="id-ID" dirty="0" smtClean="0"/>
              <a:t>Membuat mind map</a:t>
            </a:r>
          </a:p>
          <a:p>
            <a:r>
              <a:rPr lang="id-ID" dirty="0" smtClean="0"/>
              <a:t>Coaching dengan coach hans dan coach Aloy</a:t>
            </a:r>
          </a:p>
          <a:p>
            <a:r>
              <a:rPr lang="id-ID" dirty="0" smtClean="0"/>
              <a:t>Menggali informasi lebih dalam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065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Progress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Mendapat Ide untuk membuat aplikasi lelang</a:t>
            </a:r>
          </a:p>
          <a:p>
            <a:r>
              <a:rPr lang="id-ID" dirty="0" smtClean="0"/>
              <a:t>Ide dari game yang bisa diimplementasikan ke aplikasi tersebut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82308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Target Minggu Depan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Memvalidasi ide</a:t>
            </a:r>
            <a:endParaRPr lang="id-ID" dirty="0" smtClean="0"/>
          </a:p>
          <a:p>
            <a:r>
              <a:rPr lang="id-ID" dirty="0" smtClean="0"/>
              <a:t>Mencari data tentang permasalahan lelang dan user persona</a:t>
            </a:r>
          </a:p>
        </p:txBody>
      </p:sp>
    </p:spTree>
    <p:extLst>
      <p:ext uri="{BB962C8B-B14F-4D97-AF65-F5344CB8AC3E}">
        <p14:creationId xmlns:p14="http://schemas.microsoft.com/office/powerpoint/2010/main" val="376731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Progress Kami</vt:lpstr>
      <vt:lpstr>Progress Minggu ini</vt:lpstr>
      <vt:lpstr>Hasil Progress</vt:lpstr>
      <vt:lpstr>Target Minggu Depan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Progress</dc:title>
  <dc:creator>Windows User</dc:creator>
  <cp:lastModifiedBy>Windows User</cp:lastModifiedBy>
  <cp:revision>3</cp:revision>
  <dcterms:created xsi:type="dcterms:W3CDTF">2020-02-27T02:23:20Z</dcterms:created>
  <dcterms:modified xsi:type="dcterms:W3CDTF">2020-02-27T09:25:52Z</dcterms:modified>
</cp:coreProperties>
</file>