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309" r:id="rId6"/>
    <p:sldId id="316" r:id="rId7"/>
    <p:sldId id="317" r:id="rId8"/>
    <p:sldId id="306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15" r:id="rId20"/>
    <p:sldId id="314" r:id="rId21"/>
    <p:sldId id="313" r:id="rId22"/>
    <p:sldId id="307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0" r:id="rId33"/>
    <p:sldId id="341" r:id="rId34"/>
    <p:sldId id="262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309"/>
            <p14:sldId id="316"/>
            <p14:sldId id="317"/>
            <p14:sldId id="30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15"/>
            <p14:sldId id="314"/>
            <p14:sldId id="313"/>
            <p14:sldId id="30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57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859FB-537D-FB4D-86DC-1559375A0870}" type="doc">
      <dgm:prSet loTypeId="urn:microsoft.com/office/officeart/2005/8/layout/vList2" loCatId="list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E2E857DE-14DF-4348-B91D-6B07A32100CA}">
      <dgm:prSet custT="1"/>
      <dgm:spPr/>
      <dgm:t>
        <a:bodyPr/>
        <a:lstStyle/>
        <a:p>
          <a:pPr rtl="0"/>
          <a:r>
            <a:rPr lang="en-US" sz="3600" dirty="0" smtClean="0"/>
            <a:t>Real memory</a:t>
          </a:r>
          <a:endParaRPr lang="en-US" sz="3600" dirty="0"/>
        </a:p>
      </dgm:t>
    </dgm:pt>
    <dgm:pt modelId="{B1CDA7D0-5EEB-754D-8735-96223C8C1E85}" type="parTrans" cxnId="{427B5CC2-79CD-224D-9F6B-D563C5F8D2FC}">
      <dgm:prSet/>
      <dgm:spPr/>
      <dgm:t>
        <a:bodyPr/>
        <a:lstStyle/>
        <a:p>
          <a:endParaRPr lang="en-US"/>
        </a:p>
      </dgm:t>
    </dgm:pt>
    <dgm:pt modelId="{9D638945-8C30-E040-B572-E076D16608C3}" type="sibTrans" cxnId="{427B5CC2-79CD-224D-9F6B-D563C5F8D2FC}">
      <dgm:prSet/>
      <dgm:spPr/>
      <dgm:t>
        <a:bodyPr/>
        <a:lstStyle/>
        <a:p>
          <a:endParaRPr lang="en-US"/>
        </a:p>
      </dgm:t>
    </dgm:pt>
    <dgm:pt modelId="{8F252449-EE3C-D64E-8051-BC1E354AA83D}">
      <dgm:prSet custT="1"/>
      <dgm:spPr/>
      <dgm:t>
        <a:bodyPr/>
        <a:lstStyle/>
        <a:p>
          <a:pPr rtl="0"/>
          <a:r>
            <a:rPr lang="en-US" sz="2200" dirty="0" smtClean="0"/>
            <a:t>main memory, the actual RAM</a:t>
          </a:r>
          <a:endParaRPr lang="en-US" sz="2200" dirty="0"/>
        </a:p>
      </dgm:t>
    </dgm:pt>
    <dgm:pt modelId="{023BD5FB-C6E0-8C4C-B8F2-61E800B01AC1}" type="parTrans" cxnId="{E92209DB-E2AF-CB4B-8054-53C33523BA4C}">
      <dgm:prSet/>
      <dgm:spPr/>
      <dgm:t>
        <a:bodyPr/>
        <a:lstStyle/>
        <a:p>
          <a:endParaRPr lang="en-US"/>
        </a:p>
      </dgm:t>
    </dgm:pt>
    <dgm:pt modelId="{4A373626-DB19-C640-B2F1-6E3294EAFDFB}" type="sibTrans" cxnId="{E92209DB-E2AF-CB4B-8054-53C33523BA4C}">
      <dgm:prSet/>
      <dgm:spPr/>
      <dgm:t>
        <a:bodyPr/>
        <a:lstStyle/>
        <a:p>
          <a:endParaRPr lang="en-US"/>
        </a:p>
      </dgm:t>
    </dgm:pt>
    <dgm:pt modelId="{1449C7A1-436E-4746-A320-3E622DC380B6}">
      <dgm:prSet custT="1"/>
      <dgm:spPr/>
      <dgm:t>
        <a:bodyPr/>
        <a:lstStyle/>
        <a:p>
          <a:pPr rtl="0"/>
          <a:r>
            <a:rPr lang="en-US" sz="3600" dirty="0" smtClean="0"/>
            <a:t>Virtual memory</a:t>
          </a:r>
          <a:endParaRPr lang="en-US" sz="3600" dirty="0"/>
        </a:p>
      </dgm:t>
    </dgm:pt>
    <dgm:pt modelId="{99D0015B-9991-C54E-AB72-7F0F589EE25C}" type="parTrans" cxnId="{52DAC1B0-1107-BB49-9178-24431B8E229C}">
      <dgm:prSet/>
      <dgm:spPr/>
      <dgm:t>
        <a:bodyPr/>
        <a:lstStyle/>
        <a:p>
          <a:endParaRPr lang="en-US"/>
        </a:p>
      </dgm:t>
    </dgm:pt>
    <dgm:pt modelId="{F4F0F1E7-BB68-C843-A4B2-BEB1A3169005}" type="sibTrans" cxnId="{52DAC1B0-1107-BB49-9178-24431B8E229C}">
      <dgm:prSet/>
      <dgm:spPr/>
      <dgm:t>
        <a:bodyPr/>
        <a:lstStyle/>
        <a:p>
          <a:endParaRPr lang="en-US"/>
        </a:p>
      </dgm:t>
    </dgm:pt>
    <dgm:pt modelId="{68369A64-CB91-8542-8C21-2E99583CE32E}">
      <dgm:prSet custT="1"/>
      <dgm:spPr/>
      <dgm:t>
        <a:bodyPr/>
        <a:lstStyle/>
        <a:p>
          <a:pPr rtl="0"/>
          <a:r>
            <a:rPr lang="en-US" sz="2200" dirty="0" smtClean="0"/>
            <a:t>memory on disk</a:t>
          </a:r>
          <a:endParaRPr lang="en-US" sz="2200" dirty="0"/>
        </a:p>
      </dgm:t>
    </dgm:pt>
    <dgm:pt modelId="{D2FF24D7-9AF5-334B-992A-74C018C14DEA}" type="parTrans" cxnId="{032D7F8F-205B-9C49-85D4-DC3F06D6E99C}">
      <dgm:prSet/>
      <dgm:spPr/>
      <dgm:t>
        <a:bodyPr/>
        <a:lstStyle/>
        <a:p>
          <a:endParaRPr lang="en-US"/>
        </a:p>
      </dgm:t>
    </dgm:pt>
    <dgm:pt modelId="{B66D837D-180E-3043-A9B6-2CC0F4C0D4AB}" type="sibTrans" cxnId="{032D7F8F-205B-9C49-85D4-DC3F06D6E99C}">
      <dgm:prSet/>
      <dgm:spPr/>
      <dgm:t>
        <a:bodyPr/>
        <a:lstStyle/>
        <a:p>
          <a:endParaRPr lang="en-US"/>
        </a:p>
      </dgm:t>
    </dgm:pt>
    <dgm:pt modelId="{DA9F44CD-3DEE-2648-B9C1-FC414EB33E1C}">
      <dgm:prSet custT="1"/>
      <dgm:spPr/>
      <dgm:t>
        <a:bodyPr/>
        <a:lstStyle/>
        <a:p>
          <a:pPr rtl="0"/>
          <a:r>
            <a:rPr lang="en-US" sz="2200" dirty="0" smtClean="0"/>
            <a:t>allows for effective multiprogramming and relieves the user of tight constraints of main memory</a:t>
          </a:r>
          <a:endParaRPr lang="en-US" sz="2200" dirty="0"/>
        </a:p>
      </dgm:t>
    </dgm:pt>
    <dgm:pt modelId="{22117FDD-9410-2245-9E6D-04174AC588DB}" type="parTrans" cxnId="{2195229B-4B4B-C144-8B41-2F0CB62A66E7}">
      <dgm:prSet/>
      <dgm:spPr/>
      <dgm:t>
        <a:bodyPr/>
        <a:lstStyle/>
        <a:p>
          <a:endParaRPr lang="en-US"/>
        </a:p>
      </dgm:t>
    </dgm:pt>
    <dgm:pt modelId="{EA65894C-3CBC-D841-A9C5-6BFBCD6B1915}" type="sibTrans" cxnId="{2195229B-4B4B-C144-8B41-2F0CB62A66E7}">
      <dgm:prSet/>
      <dgm:spPr/>
      <dgm:t>
        <a:bodyPr/>
        <a:lstStyle/>
        <a:p>
          <a:endParaRPr lang="en-US"/>
        </a:p>
      </dgm:t>
    </dgm:pt>
    <dgm:pt modelId="{3CE6DC36-FC41-5E40-8131-DD747754EB44}" type="pres">
      <dgm:prSet presAssocID="{817859FB-537D-FB4D-86DC-1559375A08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13733E-C04A-EA45-8EF6-269FCC54FC47}" type="pres">
      <dgm:prSet presAssocID="{E2E857DE-14DF-4348-B91D-6B07A32100CA}" presName="parentText" presStyleLbl="node1" presStyleIdx="0" presStyleCnt="2" custScaleX="62963" custScaleY="72886" custLinFactNeighborX="-17593" custLinFactNeighborY="-9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A92D4-4A5C-1145-9A43-C84F772689C4}" type="pres">
      <dgm:prSet presAssocID="{E2E857DE-14DF-4348-B91D-6B07A32100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79EB9-FB07-7449-9D0E-1A313A854F95}" type="pres">
      <dgm:prSet presAssocID="{1449C7A1-436E-4746-A320-3E622DC380B6}" presName="parentText" presStyleLbl="node1" presStyleIdx="1" presStyleCnt="2" custScaleX="62963" custScaleY="78618" custLinFactNeighborX="-17593" custLinFactNeighborY="-460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5743A-2202-F84D-AC53-A30237DF7D41}" type="pres">
      <dgm:prSet presAssocID="{1449C7A1-436E-4746-A320-3E622DC380B6}" presName="childText" presStyleLbl="revTx" presStyleIdx="1" presStyleCnt="2" custLinFactNeighborY="-34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D7F8F-205B-9C49-85D4-DC3F06D6E99C}" srcId="{1449C7A1-436E-4746-A320-3E622DC380B6}" destId="{68369A64-CB91-8542-8C21-2E99583CE32E}" srcOrd="0" destOrd="0" parTransId="{D2FF24D7-9AF5-334B-992A-74C018C14DEA}" sibTransId="{B66D837D-180E-3043-A9B6-2CC0F4C0D4AB}"/>
    <dgm:cxn modelId="{52DAC1B0-1107-BB49-9178-24431B8E229C}" srcId="{817859FB-537D-FB4D-86DC-1559375A0870}" destId="{1449C7A1-436E-4746-A320-3E622DC380B6}" srcOrd="1" destOrd="0" parTransId="{99D0015B-9991-C54E-AB72-7F0F589EE25C}" sibTransId="{F4F0F1E7-BB68-C843-A4B2-BEB1A3169005}"/>
    <dgm:cxn modelId="{93F6EE26-ADD2-4AF0-8AD1-E0660D040A26}" type="presOf" srcId="{E2E857DE-14DF-4348-B91D-6B07A32100CA}" destId="{BD13733E-C04A-EA45-8EF6-269FCC54FC47}" srcOrd="0" destOrd="0" presId="urn:microsoft.com/office/officeart/2005/8/layout/vList2"/>
    <dgm:cxn modelId="{427B5CC2-79CD-224D-9F6B-D563C5F8D2FC}" srcId="{817859FB-537D-FB4D-86DC-1559375A0870}" destId="{E2E857DE-14DF-4348-B91D-6B07A32100CA}" srcOrd="0" destOrd="0" parTransId="{B1CDA7D0-5EEB-754D-8735-96223C8C1E85}" sibTransId="{9D638945-8C30-E040-B572-E076D16608C3}"/>
    <dgm:cxn modelId="{977D157B-FBB2-49E2-8B51-5F47914F1BC9}" type="presOf" srcId="{817859FB-537D-FB4D-86DC-1559375A0870}" destId="{3CE6DC36-FC41-5E40-8131-DD747754EB44}" srcOrd="0" destOrd="0" presId="urn:microsoft.com/office/officeart/2005/8/layout/vList2"/>
    <dgm:cxn modelId="{E92209DB-E2AF-CB4B-8054-53C33523BA4C}" srcId="{E2E857DE-14DF-4348-B91D-6B07A32100CA}" destId="{8F252449-EE3C-D64E-8051-BC1E354AA83D}" srcOrd="0" destOrd="0" parTransId="{023BD5FB-C6E0-8C4C-B8F2-61E800B01AC1}" sibTransId="{4A373626-DB19-C640-B2F1-6E3294EAFDFB}"/>
    <dgm:cxn modelId="{B2BCC313-0137-455F-8C70-14BCBD28744D}" type="presOf" srcId="{1449C7A1-436E-4746-A320-3E622DC380B6}" destId="{6DD79EB9-FB07-7449-9D0E-1A313A854F95}" srcOrd="0" destOrd="0" presId="urn:microsoft.com/office/officeart/2005/8/layout/vList2"/>
    <dgm:cxn modelId="{08A267D5-303B-45DD-A4EC-CFB3BD926D8E}" type="presOf" srcId="{DA9F44CD-3DEE-2648-B9C1-FC414EB33E1C}" destId="{4EA5743A-2202-F84D-AC53-A30237DF7D41}" srcOrd="0" destOrd="1" presId="urn:microsoft.com/office/officeart/2005/8/layout/vList2"/>
    <dgm:cxn modelId="{2195229B-4B4B-C144-8B41-2F0CB62A66E7}" srcId="{1449C7A1-436E-4746-A320-3E622DC380B6}" destId="{DA9F44CD-3DEE-2648-B9C1-FC414EB33E1C}" srcOrd="1" destOrd="0" parTransId="{22117FDD-9410-2245-9E6D-04174AC588DB}" sibTransId="{EA65894C-3CBC-D841-A9C5-6BFBCD6B1915}"/>
    <dgm:cxn modelId="{7A7B5E15-63DA-4FFF-B9A1-210519399D95}" type="presOf" srcId="{8F252449-EE3C-D64E-8051-BC1E354AA83D}" destId="{355A92D4-4A5C-1145-9A43-C84F772689C4}" srcOrd="0" destOrd="0" presId="urn:microsoft.com/office/officeart/2005/8/layout/vList2"/>
    <dgm:cxn modelId="{C1A709CC-401E-49BA-99B3-EC984C403B57}" type="presOf" srcId="{68369A64-CB91-8542-8C21-2E99583CE32E}" destId="{4EA5743A-2202-F84D-AC53-A30237DF7D41}" srcOrd="0" destOrd="0" presId="urn:microsoft.com/office/officeart/2005/8/layout/vList2"/>
    <dgm:cxn modelId="{851BC735-2154-4220-9C56-94B32182867B}" type="presParOf" srcId="{3CE6DC36-FC41-5E40-8131-DD747754EB44}" destId="{BD13733E-C04A-EA45-8EF6-269FCC54FC47}" srcOrd="0" destOrd="0" presId="urn:microsoft.com/office/officeart/2005/8/layout/vList2"/>
    <dgm:cxn modelId="{ED4AE6ED-18B1-4CBE-9F49-B3E83DBA5E7C}" type="presParOf" srcId="{3CE6DC36-FC41-5E40-8131-DD747754EB44}" destId="{355A92D4-4A5C-1145-9A43-C84F772689C4}" srcOrd="1" destOrd="0" presId="urn:microsoft.com/office/officeart/2005/8/layout/vList2"/>
    <dgm:cxn modelId="{D2582C55-C932-4404-8925-8C91684934D9}" type="presParOf" srcId="{3CE6DC36-FC41-5E40-8131-DD747754EB44}" destId="{6DD79EB9-FB07-7449-9D0E-1A313A854F95}" srcOrd="2" destOrd="0" presId="urn:microsoft.com/office/officeart/2005/8/layout/vList2"/>
    <dgm:cxn modelId="{7D4BEBF3-C40B-4CCA-B464-A93C3AB2EC89}" type="presParOf" srcId="{3CE6DC36-FC41-5E40-8131-DD747754EB44}" destId="{4EA5743A-2202-F84D-AC53-A30237DF7D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2EA0D-E077-6348-BA79-BA16D38530D4}" type="doc">
      <dgm:prSet loTypeId="urn:microsoft.com/office/officeart/2005/8/layout/hList1" loCatId="list" qsTypeId="urn:microsoft.com/office/officeart/2005/8/quickstyle/simple4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40FCB96B-CEFE-7E4B-B6C4-72B134326C6F}">
      <dgm:prSet/>
      <dgm:spPr/>
      <dgm:t>
        <a:bodyPr/>
        <a:lstStyle/>
        <a:p>
          <a:pPr rtl="0"/>
          <a:r>
            <a:rPr lang="en-US" dirty="0" smtClean="0"/>
            <a:t>For virtual memory to be practical and effective:</a:t>
          </a:r>
          <a:endParaRPr lang="en-US" dirty="0"/>
        </a:p>
      </dgm:t>
    </dgm:pt>
    <dgm:pt modelId="{C9417D73-A2E5-7B4D-8358-06B4E74BC7C6}" type="parTrans" cxnId="{F657E8B6-E88D-A24F-936B-D179ED04E6EB}">
      <dgm:prSet/>
      <dgm:spPr/>
      <dgm:t>
        <a:bodyPr/>
        <a:lstStyle/>
        <a:p>
          <a:endParaRPr lang="en-US"/>
        </a:p>
      </dgm:t>
    </dgm:pt>
    <dgm:pt modelId="{69544D86-1256-3F48-A771-E724DB1CA2DE}" type="sibTrans" cxnId="{F657E8B6-E88D-A24F-936B-D179ED04E6EB}">
      <dgm:prSet/>
      <dgm:spPr/>
      <dgm:t>
        <a:bodyPr/>
        <a:lstStyle/>
        <a:p>
          <a:endParaRPr lang="en-US"/>
        </a:p>
      </dgm:t>
    </dgm:pt>
    <dgm:pt modelId="{A65B3CA6-C8EA-5D42-8F4E-0102F2DE9322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hardware must support paging and segmentation </a:t>
          </a:r>
          <a:endParaRPr lang="en-US" dirty="0"/>
        </a:p>
      </dgm:t>
    </dgm:pt>
    <dgm:pt modelId="{B3D7A046-02E2-2E4D-9411-176EE1AAA375}" type="parTrans" cxnId="{8F22BA0E-D040-234C-97E9-8C11708BD870}">
      <dgm:prSet/>
      <dgm:spPr/>
      <dgm:t>
        <a:bodyPr/>
        <a:lstStyle/>
        <a:p>
          <a:endParaRPr lang="en-US"/>
        </a:p>
      </dgm:t>
    </dgm:pt>
    <dgm:pt modelId="{20BF5A68-55E8-AB44-B7F1-CCC893911E55}" type="sibTrans" cxnId="{8F22BA0E-D040-234C-97E9-8C11708BD870}">
      <dgm:prSet/>
      <dgm:spPr/>
      <dgm:t>
        <a:bodyPr/>
        <a:lstStyle/>
        <a:p>
          <a:endParaRPr lang="en-US"/>
        </a:p>
      </dgm:t>
    </dgm:pt>
    <dgm:pt modelId="{711AAEF7-EE06-A74F-94E2-FE7BB5CC08EF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operating system must include software for managing the movement of pages and/or segments between secondary memory and main memory</a:t>
          </a:r>
          <a:endParaRPr lang="en-US" dirty="0"/>
        </a:p>
      </dgm:t>
    </dgm:pt>
    <dgm:pt modelId="{ECD1ADCD-25FE-444C-AF69-9877D8D116DB}" type="parTrans" cxnId="{212E4CD0-FF39-DD4A-B47A-1F0AE6D7118E}">
      <dgm:prSet/>
      <dgm:spPr/>
      <dgm:t>
        <a:bodyPr/>
        <a:lstStyle/>
        <a:p>
          <a:endParaRPr lang="en-US"/>
        </a:p>
      </dgm:t>
    </dgm:pt>
    <dgm:pt modelId="{6B773E1D-5061-744D-AB7E-84F87CE4918D}" type="sibTrans" cxnId="{212E4CD0-FF39-DD4A-B47A-1F0AE6D7118E}">
      <dgm:prSet/>
      <dgm:spPr/>
      <dgm:t>
        <a:bodyPr/>
        <a:lstStyle/>
        <a:p>
          <a:endParaRPr lang="en-US"/>
        </a:p>
      </dgm:t>
    </dgm:pt>
    <dgm:pt modelId="{36FED3B4-8B3D-7D4C-85F3-E811FCA5BAAC}" type="pres">
      <dgm:prSet presAssocID="{AFC2EA0D-E077-6348-BA79-BA16D38530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9B28B-27E3-D04F-8F9C-2FEFAD162F79}" type="pres">
      <dgm:prSet presAssocID="{40FCB96B-CEFE-7E4B-B6C4-72B134326C6F}" presName="composite" presStyleCnt="0"/>
      <dgm:spPr/>
    </dgm:pt>
    <dgm:pt modelId="{25D7E9AD-3FF4-B340-AFEC-D83943AB2430}" type="pres">
      <dgm:prSet presAssocID="{40FCB96B-CEFE-7E4B-B6C4-72B134326C6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E4BCB-7BAA-C945-A329-7D44D749EC35}" type="pres">
      <dgm:prSet presAssocID="{40FCB96B-CEFE-7E4B-B6C4-72B134326C6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E4CD0-FF39-DD4A-B47A-1F0AE6D7118E}" srcId="{40FCB96B-CEFE-7E4B-B6C4-72B134326C6F}" destId="{711AAEF7-EE06-A74F-94E2-FE7BB5CC08EF}" srcOrd="1" destOrd="0" parTransId="{ECD1ADCD-25FE-444C-AF69-9877D8D116DB}" sibTransId="{6B773E1D-5061-744D-AB7E-84F87CE4918D}"/>
    <dgm:cxn modelId="{9EB2FEEB-C81C-4C64-9B9C-575D943103FF}" type="presOf" srcId="{A65B3CA6-C8EA-5D42-8F4E-0102F2DE9322}" destId="{B46E4BCB-7BAA-C945-A329-7D44D749EC35}" srcOrd="0" destOrd="0" presId="urn:microsoft.com/office/officeart/2005/8/layout/hList1"/>
    <dgm:cxn modelId="{F421C9DA-27C2-4D4E-BE67-26294624910A}" type="presOf" srcId="{711AAEF7-EE06-A74F-94E2-FE7BB5CC08EF}" destId="{B46E4BCB-7BAA-C945-A329-7D44D749EC35}" srcOrd="0" destOrd="1" presId="urn:microsoft.com/office/officeart/2005/8/layout/hList1"/>
    <dgm:cxn modelId="{8F22BA0E-D040-234C-97E9-8C11708BD870}" srcId="{40FCB96B-CEFE-7E4B-B6C4-72B134326C6F}" destId="{A65B3CA6-C8EA-5D42-8F4E-0102F2DE9322}" srcOrd="0" destOrd="0" parTransId="{B3D7A046-02E2-2E4D-9411-176EE1AAA375}" sibTransId="{20BF5A68-55E8-AB44-B7F1-CCC893911E55}"/>
    <dgm:cxn modelId="{F657E8B6-E88D-A24F-936B-D179ED04E6EB}" srcId="{AFC2EA0D-E077-6348-BA79-BA16D38530D4}" destId="{40FCB96B-CEFE-7E4B-B6C4-72B134326C6F}" srcOrd="0" destOrd="0" parTransId="{C9417D73-A2E5-7B4D-8358-06B4E74BC7C6}" sibTransId="{69544D86-1256-3F48-A771-E724DB1CA2DE}"/>
    <dgm:cxn modelId="{9C40D086-8ACE-49BD-A318-A4080E77DBEE}" type="presOf" srcId="{AFC2EA0D-E077-6348-BA79-BA16D38530D4}" destId="{36FED3B4-8B3D-7D4C-85F3-E811FCA5BAAC}" srcOrd="0" destOrd="0" presId="urn:microsoft.com/office/officeart/2005/8/layout/hList1"/>
    <dgm:cxn modelId="{F1406A35-71F1-4BEC-802D-8FF39AF32FD6}" type="presOf" srcId="{40FCB96B-CEFE-7E4B-B6C4-72B134326C6F}" destId="{25D7E9AD-3FF4-B340-AFEC-D83943AB2430}" srcOrd="0" destOrd="0" presId="urn:microsoft.com/office/officeart/2005/8/layout/hList1"/>
    <dgm:cxn modelId="{EBBEFC74-2D1E-497A-A6C3-5477C434A2D8}" type="presParOf" srcId="{36FED3B4-8B3D-7D4C-85F3-E811FCA5BAAC}" destId="{AF89B28B-27E3-D04F-8F9C-2FEFAD162F79}" srcOrd="0" destOrd="0" presId="urn:microsoft.com/office/officeart/2005/8/layout/hList1"/>
    <dgm:cxn modelId="{6050354C-57FE-41FF-8EB4-C1B1C1E0BB2D}" type="presParOf" srcId="{AF89B28B-27E3-D04F-8F9C-2FEFAD162F79}" destId="{25D7E9AD-3FF4-B340-AFEC-D83943AB2430}" srcOrd="0" destOrd="0" presId="urn:microsoft.com/office/officeart/2005/8/layout/hList1"/>
    <dgm:cxn modelId="{947FECC4-A92D-4795-B8AB-E785890796FD}" type="presParOf" srcId="{AF89B28B-27E3-D04F-8F9C-2FEFAD162F79}" destId="{B46E4BCB-7BAA-C945-A329-7D44D749E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8F8B2-7872-9E4E-90DA-7B126D32FF5F}" type="doc">
      <dgm:prSet loTypeId="urn:microsoft.com/office/officeart/2005/8/layout/process5" loCatId="process" qsTypeId="urn:microsoft.com/office/officeart/2005/8/quickstyle/simple4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70A2BFC9-1C0A-AC47-AD8D-2D85C6286E2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The design issue of page size is related to the size of physical main memory and program size</a:t>
          </a:r>
          <a:endParaRPr lang="en-US" dirty="0"/>
        </a:p>
      </dgm:t>
    </dgm:pt>
    <dgm:pt modelId="{98F867BF-B820-FE41-AACE-B9B6F2193D07}" type="parTrans" cxnId="{2DA96651-2D82-9B4E-A2AD-01D268D02B59}">
      <dgm:prSet/>
      <dgm:spPr/>
      <dgm:t>
        <a:bodyPr/>
        <a:lstStyle/>
        <a:p>
          <a:endParaRPr lang="en-US"/>
        </a:p>
      </dgm:t>
    </dgm:pt>
    <dgm:pt modelId="{29D2AD5B-2C72-244E-B310-81D2127838F2}" type="sibTrans" cxnId="{2DA96651-2D82-9B4E-A2AD-01D268D02B59}">
      <dgm:prSet/>
      <dgm:spPr/>
      <dgm:t>
        <a:bodyPr/>
        <a:lstStyle/>
        <a:p>
          <a:endParaRPr lang="en-US"/>
        </a:p>
      </dgm:t>
    </dgm:pt>
    <dgm:pt modelId="{F6EBADCB-2FF1-C542-B00C-568974D5920D}">
      <dgm:prSet/>
      <dgm:spPr/>
      <dgm:t>
        <a:bodyPr/>
        <a:lstStyle/>
        <a:p>
          <a:r>
            <a:rPr lang="en-US" dirty="0" smtClean="0"/>
            <a:t>main memory is getting larger and address space used by applications is also growing</a:t>
          </a:r>
        </a:p>
      </dgm:t>
    </dgm:pt>
    <dgm:pt modelId="{C679C2A4-8A82-7549-8D49-5963B5511CE7}" type="parTrans" cxnId="{3764A845-D10B-864C-A753-978E248DD407}">
      <dgm:prSet/>
      <dgm:spPr/>
      <dgm:t>
        <a:bodyPr/>
        <a:lstStyle/>
        <a:p>
          <a:endParaRPr lang="en-US"/>
        </a:p>
      </dgm:t>
    </dgm:pt>
    <dgm:pt modelId="{A466907B-4D09-B240-AEBA-39BE822BB331}" type="sibTrans" cxnId="{3764A845-D10B-864C-A753-978E248DD407}">
      <dgm:prSet/>
      <dgm:spPr/>
      <dgm:t>
        <a:bodyPr/>
        <a:lstStyle/>
        <a:p>
          <a:endParaRPr lang="en-US"/>
        </a:p>
      </dgm:t>
    </dgm:pt>
    <dgm:pt modelId="{D58092BF-AF65-A147-B76C-262FAB168C60}">
      <dgm:prSet/>
      <dgm:spPr/>
      <dgm:t>
        <a:bodyPr/>
        <a:lstStyle/>
        <a:p>
          <a:r>
            <a:rPr lang="en-US" dirty="0" smtClean="0"/>
            <a:t>most obvious on personal computers where applications are becoming increasingly complex</a:t>
          </a:r>
        </a:p>
      </dgm:t>
    </dgm:pt>
    <dgm:pt modelId="{C4BEAAFC-F54F-AC4D-88B3-2996F8739270}" type="parTrans" cxnId="{D7714FB0-AA90-6741-9A87-31F041788044}">
      <dgm:prSet/>
      <dgm:spPr/>
      <dgm:t>
        <a:bodyPr/>
        <a:lstStyle/>
        <a:p>
          <a:endParaRPr lang="en-US"/>
        </a:p>
      </dgm:t>
    </dgm:pt>
    <dgm:pt modelId="{12FCA9A0-C99C-4E48-982F-533B82CBDC7A}" type="sibTrans" cxnId="{D7714FB0-AA90-6741-9A87-31F041788044}">
      <dgm:prSet/>
      <dgm:spPr/>
      <dgm:t>
        <a:bodyPr/>
        <a:lstStyle/>
        <a:p>
          <a:endParaRPr lang="en-US"/>
        </a:p>
      </dgm:t>
    </dgm:pt>
    <dgm:pt modelId="{C9273ED0-D15D-FE4C-A580-AE872E02ACC8}" type="pres">
      <dgm:prSet presAssocID="{8F58F8B2-7872-9E4E-90DA-7B126D32FF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93AF8C-04B1-4C43-A35A-CF4B8C66A757}" type="pres">
      <dgm:prSet presAssocID="{70A2BFC9-1C0A-AC47-AD8D-2D85C6286E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744F4-F30A-864A-A98E-CF18F2203F85}" type="pres">
      <dgm:prSet presAssocID="{29D2AD5B-2C72-244E-B310-81D2127838F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3F7808-5749-C642-A5CA-D6A57AA2FE9E}" type="pres">
      <dgm:prSet presAssocID="{29D2AD5B-2C72-244E-B310-81D2127838F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0B20897-C5C0-5742-B563-9436CE25342C}" type="pres">
      <dgm:prSet presAssocID="{F6EBADCB-2FF1-C542-B00C-568974D592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C0815-BD42-D14E-93BD-94621EF68706}" type="pres">
      <dgm:prSet presAssocID="{A466907B-4D09-B240-AEBA-39BE822BB33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CF83016-17B9-754E-90A3-D0DDEFD9D0A0}" type="pres">
      <dgm:prSet presAssocID="{A466907B-4D09-B240-AEBA-39BE822BB33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F9D6D64-A141-6943-9325-D1CEA017D105}" type="pres">
      <dgm:prSet presAssocID="{D58092BF-AF65-A147-B76C-262FAB168C6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150375-2EB2-4481-A4BB-8D75BF0AFEB5}" type="presOf" srcId="{29D2AD5B-2C72-244E-B310-81D2127838F2}" destId="{8A3F7808-5749-C642-A5CA-D6A57AA2FE9E}" srcOrd="1" destOrd="0" presId="urn:microsoft.com/office/officeart/2005/8/layout/process5"/>
    <dgm:cxn modelId="{26360FB1-1F75-494F-96B1-F09E9BBB3673}" type="presOf" srcId="{29D2AD5B-2C72-244E-B310-81D2127838F2}" destId="{694744F4-F30A-864A-A98E-CF18F2203F85}" srcOrd="0" destOrd="0" presId="urn:microsoft.com/office/officeart/2005/8/layout/process5"/>
    <dgm:cxn modelId="{830E77AD-8051-450A-A816-AF3A9F0F829B}" type="presOf" srcId="{A466907B-4D09-B240-AEBA-39BE822BB331}" destId="{9CF83016-17B9-754E-90A3-D0DDEFD9D0A0}" srcOrd="1" destOrd="0" presId="urn:microsoft.com/office/officeart/2005/8/layout/process5"/>
    <dgm:cxn modelId="{A0CE1502-EAB7-4DDC-B918-221776C13386}" type="presOf" srcId="{F6EBADCB-2FF1-C542-B00C-568974D5920D}" destId="{30B20897-C5C0-5742-B563-9436CE25342C}" srcOrd="0" destOrd="0" presId="urn:microsoft.com/office/officeart/2005/8/layout/process5"/>
    <dgm:cxn modelId="{2DA96651-2D82-9B4E-A2AD-01D268D02B59}" srcId="{8F58F8B2-7872-9E4E-90DA-7B126D32FF5F}" destId="{70A2BFC9-1C0A-AC47-AD8D-2D85C6286E21}" srcOrd="0" destOrd="0" parTransId="{98F867BF-B820-FE41-AACE-B9B6F2193D07}" sibTransId="{29D2AD5B-2C72-244E-B310-81D2127838F2}"/>
    <dgm:cxn modelId="{BEC2402B-0ADA-4F6D-B948-5FE664151F57}" type="presOf" srcId="{A466907B-4D09-B240-AEBA-39BE822BB331}" destId="{7C5C0815-BD42-D14E-93BD-94621EF68706}" srcOrd="0" destOrd="0" presId="urn:microsoft.com/office/officeart/2005/8/layout/process5"/>
    <dgm:cxn modelId="{2755AAAD-15F8-42E6-A283-92EF0435BCEA}" type="presOf" srcId="{8F58F8B2-7872-9E4E-90DA-7B126D32FF5F}" destId="{C9273ED0-D15D-FE4C-A580-AE872E02ACC8}" srcOrd="0" destOrd="0" presId="urn:microsoft.com/office/officeart/2005/8/layout/process5"/>
    <dgm:cxn modelId="{3764A845-D10B-864C-A753-978E248DD407}" srcId="{8F58F8B2-7872-9E4E-90DA-7B126D32FF5F}" destId="{F6EBADCB-2FF1-C542-B00C-568974D5920D}" srcOrd="1" destOrd="0" parTransId="{C679C2A4-8A82-7549-8D49-5963B5511CE7}" sibTransId="{A466907B-4D09-B240-AEBA-39BE822BB331}"/>
    <dgm:cxn modelId="{D7714FB0-AA90-6741-9A87-31F041788044}" srcId="{8F58F8B2-7872-9E4E-90DA-7B126D32FF5F}" destId="{D58092BF-AF65-A147-B76C-262FAB168C60}" srcOrd="2" destOrd="0" parTransId="{C4BEAAFC-F54F-AC4D-88B3-2996F8739270}" sibTransId="{12FCA9A0-C99C-4E48-982F-533B82CBDC7A}"/>
    <dgm:cxn modelId="{633E23B5-4322-469C-B1E7-16226DAA8CD5}" type="presOf" srcId="{D58092BF-AF65-A147-B76C-262FAB168C60}" destId="{6F9D6D64-A141-6943-9325-D1CEA017D105}" srcOrd="0" destOrd="0" presId="urn:microsoft.com/office/officeart/2005/8/layout/process5"/>
    <dgm:cxn modelId="{1A9CE279-5B05-4F8E-855B-AA4B2BEC1288}" type="presOf" srcId="{70A2BFC9-1C0A-AC47-AD8D-2D85C6286E21}" destId="{B093AF8C-04B1-4C43-A35A-CF4B8C66A757}" srcOrd="0" destOrd="0" presId="urn:microsoft.com/office/officeart/2005/8/layout/process5"/>
    <dgm:cxn modelId="{E3B46C24-8FD4-4977-922C-66D876D21713}" type="presParOf" srcId="{C9273ED0-D15D-FE4C-A580-AE872E02ACC8}" destId="{B093AF8C-04B1-4C43-A35A-CF4B8C66A757}" srcOrd="0" destOrd="0" presId="urn:microsoft.com/office/officeart/2005/8/layout/process5"/>
    <dgm:cxn modelId="{4919E7E4-04EF-4B5C-98FC-4654ECACBF05}" type="presParOf" srcId="{C9273ED0-D15D-FE4C-A580-AE872E02ACC8}" destId="{694744F4-F30A-864A-A98E-CF18F2203F85}" srcOrd="1" destOrd="0" presId="urn:microsoft.com/office/officeart/2005/8/layout/process5"/>
    <dgm:cxn modelId="{48D8C3CE-B7E0-4C16-8AB1-2D516691D865}" type="presParOf" srcId="{694744F4-F30A-864A-A98E-CF18F2203F85}" destId="{8A3F7808-5749-C642-A5CA-D6A57AA2FE9E}" srcOrd="0" destOrd="0" presId="urn:microsoft.com/office/officeart/2005/8/layout/process5"/>
    <dgm:cxn modelId="{36512C47-A204-4EEF-9AEB-9438755DD148}" type="presParOf" srcId="{C9273ED0-D15D-FE4C-A580-AE872E02ACC8}" destId="{30B20897-C5C0-5742-B563-9436CE25342C}" srcOrd="2" destOrd="0" presId="urn:microsoft.com/office/officeart/2005/8/layout/process5"/>
    <dgm:cxn modelId="{C98CFE5B-26D7-427E-BF46-CDB01561DC50}" type="presParOf" srcId="{C9273ED0-D15D-FE4C-A580-AE872E02ACC8}" destId="{7C5C0815-BD42-D14E-93BD-94621EF68706}" srcOrd="3" destOrd="0" presId="urn:microsoft.com/office/officeart/2005/8/layout/process5"/>
    <dgm:cxn modelId="{74976A91-5E57-4206-9C77-0F73C9D32490}" type="presParOf" srcId="{7C5C0815-BD42-D14E-93BD-94621EF68706}" destId="{9CF83016-17B9-754E-90A3-D0DDEFD9D0A0}" srcOrd="0" destOrd="0" presId="urn:microsoft.com/office/officeart/2005/8/layout/process5"/>
    <dgm:cxn modelId="{6D659ACA-463F-4395-869C-5180C1A1D8A8}" type="presParOf" srcId="{C9273ED0-D15D-FE4C-A580-AE872E02ACC8}" destId="{6F9D6D64-A141-6943-9325-D1CEA017D10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2EEAFF-386A-1A46-B936-C2B68203CCBE}" type="doc">
      <dgm:prSet loTypeId="urn:microsoft.com/office/officeart/2005/8/layout/arrow4" loCatId="relationship" qsTypeId="urn:microsoft.com/office/officeart/2005/8/quickstyle/simple4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CA7907B1-600A-4345-8283-CC0D6972B110}">
      <dgm:prSet phldrT="[Text]"/>
      <dgm:spPr/>
      <dgm:t>
        <a:bodyPr/>
        <a:lstStyle/>
        <a:p>
          <a:r>
            <a:rPr lang="en-US" dirty="0" smtClean="0"/>
            <a:t>Advantages:</a:t>
          </a:r>
          <a:endParaRPr lang="en-US" dirty="0"/>
        </a:p>
      </dgm:t>
    </dgm:pt>
    <dgm:pt modelId="{31AA26F8-C55E-5D47-B181-8A98A970D12E}" type="parTrans" cxnId="{C5434E4F-24DA-3847-B8DF-20540EB180AD}">
      <dgm:prSet/>
      <dgm:spPr/>
      <dgm:t>
        <a:bodyPr/>
        <a:lstStyle/>
        <a:p>
          <a:endParaRPr lang="en-US"/>
        </a:p>
      </dgm:t>
    </dgm:pt>
    <dgm:pt modelId="{58C44E4B-05BE-364C-8EB0-1EE01FF062C8}" type="sibTrans" cxnId="{C5434E4F-24DA-3847-B8DF-20540EB180AD}">
      <dgm:prSet/>
      <dgm:spPr/>
      <dgm:t>
        <a:bodyPr/>
        <a:lstStyle/>
        <a:p>
          <a:endParaRPr lang="en-US"/>
        </a:p>
      </dgm:t>
    </dgm:pt>
    <dgm:pt modelId="{F928539B-2795-0D4D-9B85-E03A07037EC5}">
      <dgm:prSet/>
      <dgm:spPr/>
      <dgm:t>
        <a:bodyPr/>
        <a:lstStyle/>
        <a:p>
          <a:r>
            <a:rPr lang="en-US" dirty="0" smtClean="0"/>
            <a:t>simplifies handling of growing data structures</a:t>
          </a:r>
        </a:p>
      </dgm:t>
    </dgm:pt>
    <dgm:pt modelId="{7769F67A-AA6F-784F-961E-AD304B656397}" type="parTrans" cxnId="{5C334A2E-85C8-6B4F-9ED8-3D7FE579FD83}">
      <dgm:prSet/>
      <dgm:spPr/>
      <dgm:t>
        <a:bodyPr/>
        <a:lstStyle/>
        <a:p>
          <a:endParaRPr lang="en-US"/>
        </a:p>
      </dgm:t>
    </dgm:pt>
    <dgm:pt modelId="{1B9724D7-41D1-924E-995E-4FA264C613BE}" type="sibTrans" cxnId="{5C334A2E-85C8-6B4F-9ED8-3D7FE579FD83}">
      <dgm:prSet/>
      <dgm:spPr/>
      <dgm:t>
        <a:bodyPr/>
        <a:lstStyle/>
        <a:p>
          <a:endParaRPr lang="en-US"/>
        </a:p>
      </dgm:t>
    </dgm:pt>
    <dgm:pt modelId="{6B4FD072-9B2B-5541-BCE1-F20CCDA9322A}">
      <dgm:prSet/>
      <dgm:spPr/>
      <dgm:t>
        <a:bodyPr/>
        <a:lstStyle/>
        <a:p>
          <a:r>
            <a:rPr lang="en-US" dirty="0" smtClean="0"/>
            <a:t>allows programs to be altered and recompiled independently</a:t>
          </a:r>
        </a:p>
      </dgm:t>
    </dgm:pt>
    <dgm:pt modelId="{D156BA94-E912-9941-AC16-0A5BF2652A25}" type="parTrans" cxnId="{3FF202A7-384D-B644-82EF-F051E57F52B0}">
      <dgm:prSet/>
      <dgm:spPr/>
      <dgm:t>
        <a:bodyPr/>
        <a:lstStyle/>
        <a:p>
          <a:endParaRPr lang="en-US"/>
        </a:p>
      </dgm:t>
    </dgm:pt>
    <dgm:pt modelId="{07EF136D-11ED-E144-8977-9CE3612BEBB5}" type="sibTrans" cxnId="{3FF202A7-384D-B644-82EF-F051E57F52B0}">
      <dgm:prSet/>
      <dgm:spPr/>
      <dgm:t>
        <a:bodyPr/>
        <a:lstStyle/>
        <a:p>
          <a:endParaRPr lang="en-US"/>
        </a:p>
      </dgm:t>
    </dgm:pt>
    <dgm:pt modelId="{E0E7447E-3C97-4249-960E-4531812B53CF}">
      <dgm:prSet/>
      <dgm:spPr/>
      <dgm:t>
        <a:bodyPr/>
        <a:lstStyle/>
        <a:p>
          <a:r>
            <a:rPr lang="en-US" smtClean="0"/>
            <a:t>lends itself to sharing data among processes</a:t>
          </a:r>
          <a:endParaRPr lang="en-US" dirty="0" smtClean="0"/>
        </a:p>
      </dgm:t>
    </dgm:pt>
    <dgm:pt modelId="{09767C4F-A4BF-6945-A6EB-3462BF0A1711}" type="parTrans" cxnId="{66D46801-600C-1041-937C-F80D5D25D0B8}">
      <dgm:prSet/>
      <dgm:spPr/>
      <dgm:t>
        <a:bodyPr/>
        <a:lstStyle/>
        <a:p>
          <a:endParaRPr lang="en-US"/>
        </a:p>
      </dgm:t>
    </dgm:pt>
    <dgm:pt modelId="{A56621C2-B56A-B54E-91C9-AA3D4CD3D7AA}" type="sibTrans" cxnId="{66D46801-600C-1041-937C-F80D5D25D0B8}">
      <dgm:prSet/>
      <dgm:spPr/>
      <dgm:t>
        <a:bodyPr/>
        <a:lstStyle/>
        <a:p>
          <a:endParaRPr lang="en-US"/>
        </a:p>
      </dgm:t>
    </dgm:pt>
    <dgm:pt modelId="{07BA35C6-94E3-1D45-9477-A682605CC11A}">
      <dgm:prSet/>
      <dgm:spPr/>
      <dgm:t>
        <a:bodyPr/>
        <a:lstStyle/>
        <a:p>
          <a:r>
            <a:rPr lang="en-US" smtClean="0"/>
            <a:t>lends itself to protection</a:t>
          </a:r>
          <a:endParaRPr lang="en-US" dirty="0"/>
        </a:p>
      </dgm:t>
    </dgm:pt>
    <dgm:pt modelId="{569D96B4-5A30-324C-B53B-697B3D15A945}" type="parTrans" cxnId="{947A105F-7A7F-E540-90A1-8A4DD9501DA5}">
      <dgm:prSet/>
      <dgm:spPr/>
      <dgm:t>
        <a:bodyPr/>
        <a:lstStyle/>
        <a:p>
          <a:endParaRPr lang="en-US"/>
        </a:p>
      </dgm:t>
    </dgm:pt>
    <dgm:pt modelId="{B3E0F89E-6FDA-7B42-B923-B743EFD8F310}" type="sibTrans" cxnId="{947A105F-7A7F-E540-90A1-8A4DD9501DA5}">
      <dgm:prSet/>
      <dgm:spPr/>
      <dgm:t>
        <a:bodyPr/>
        <a:lstStyle/>
        <a:p>
          <a:endParaRPr lang="en-US"/>
        </a:p>
      </dgm:t>
    </dgm:pt>
    <dgm:pt modelId="{FBD37F26-6C9E-794B-8A03-B864EE9F7D30}" type="pres">
      <dgm:prSet presAssocID="{652EEAFF-386A-1A46-B936-C2B68203CCB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55A17C-3CC5-4B43-A976-F6E0F2BE6644}" type="pres">
      <dgm:prSet presAssocID="{CA7907B1-600A-4345-8283-CC0D6972B110}" presName="upArrow" presStyleLbl="node1" presStyleIdx="0" presStyleCnt="1" custFlipVert="1" custFlipHor="1" custScaleX="12165" custScaleY="5617" custLinFactNeighborX="-15167" custLinFactNeighborY="3876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endParaRPr lang="en-US"/>
        </a:p>
      </dgm:t>
    </dgm:pt>
    <dgm:pt modelId="{EEB16B03-2A6D-2D49-923F-376AC4362048}" type="pres">
      <dgm:prSet presAssocID="{CA7907B1-600A-4345-8283-CC0D6972B110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D8FD2-7624-4008-A49F-61D7F832EF4A}" type="presOf" srcId="{E0E7447E-3C97-4249-960E-4531812B53CF}" destId="{EEB16B03-2A6D-2D49-923F-376AC4362048}" srcOrd="0" destOrd="3" presId="urn:microsoft.com/office/officeart/2005/8/layout/arrow4"/>
    <dgm:cxn modelId="{66D46801-600C-1041-937C-F80D5D25D0B8}" srcId="{CA7907B1-600A-4345-8283-CC0D6972B110}" destId="{E0E7447E-3C97-4249-960E-4531812B53CF}" srcOrd="2" destOrd="0" parTransId="{09767C4F-A4BF-6945-A6EB-3462BF0A1711}" sibTransId="{A56621C2-B56A-B54E-91C9-AA3D4CD3D7AA}"/>
    <dgm:cxn modelId="{5C334A2E-85C8-6B4F-9ED8-3D7FE579FD83}" srcId="{CA7907B1-600A-4345-8283-CC0D6972B110}" destId="{F928539B-2795-0D4D-9B85-E03A07037EC5}" srcOrd="0" destOrd="0" parTransId="{7769F67A-AA6F-784F-961E-AD304B656397}" sibTransId="{1B9724D7-41D1-924E-995E-4FA264C613BE}"/>
    <dgm:cxn modelId="{3FF202A7-384D-B644-82EF-F051E57F52B0}" srcId="{CA7907B1-600A-4345-8283-CC0D6972B110}" destId="{6B4FD072-9B2B-5541-BCE1-F20CCDA9322A}" srcOrd="1" destOrd="0" parTransId="{D156BA94-E912-9941-AC16-0A5BF2652A25}" sibTransId="{07EF136D-11ED-E144-8977-9CE3612BEBB5}"/>
    <dgm:cxn modelId="{44876B6C-02D1-4CB2-B2B1-98DD358397DA}" type="presOf" srcId="{F928539B-2795-0D4D-9B85-E03A07037EC5}" destId="{EEB16B03-2A6D-2D49-923F-376AC4362048}" srcOrd="0" destOrd="1" presId="urn:microsoft.com/office/officeart/2005/8/layout/arrow4"/>
    <dgm:cxn modelId="{3FB9D131-B940-4023-9AE6-7CA28FAAC95F}" type="presOf" srcId="{CA7907B1-600A-4345-8283-CC0D6972B110}" destId="{EEB16B03-2A6D-2D49-923F-376AC4362048}" srcOrd="0" destOrd="0" presId="urn:microsoft.com/office/officeart/2005/8/layout/arrow4"/>
    <dgm:cxn modelId="{7B39D57E-E86E-4377-93B8-587900299573}" type="presOf" srcId="{6B4FD072-9B2B-5541-BCE1-F20CCDA9322A}" destId="{EEB16B03-2A6D-2D49-923F-376AC4362048}" srcOrd="0" destOrd="2" presId="urn:microsoft.com/office/officeart/2005/8/layout/arrow4"/>
    <dgm:cxn modelId="{A8DD05B1-0E5E-4836-99EA-869749FDF39D}" type="presOf" srcId="{07BA35C6-94E3-1D45-9477-A682605CC11A}" destId="{EEB16B03-2A6D-2D49-923F-376AC4362048}" srcOrd="0" destOrd="4" presId="urn:microsoft.com/office/officeart/2005/8/layout/arrow4"/>
    <dgm:cxn modelId="{947A105F-7A7F-E540-90A1-8A4DD9501DA5}" srcId="{CA7907B1-600A-4345-8283-CC0D6972B110}" destId="{07BA35C6-94E3-1D45-9477-A682605CC11A}" srcOrd="3" destOrd="0" parTransId="{569D96B4-5A30-324C-B53B-697B3D15A945}" sibTransId="{B3E0F89E-6FDA-7B42-B923-B743EFD8F310}"/>
    <dgm:cxn modelId="{5C75D38E-9A50-4239-98F7-58123BA17668}" type="presOf" srcId="{652EEAFF-386A-1A46-B936-C2B68203CCBE}" destId="{FBD37F26-6C9E-794B-8A03-B864EE9F7D30}" srcOrd="0" destOrd="0" presId="urn:microsoft.com/office/officeart/2005/8/layout/arrow4"/>
    <dgm:cxn modelId="{C5434E4F-24DA-3847-B8DF-20540EB180AD}" srcId="{652EEAFF-386A-1A46-B936-C2B68203CCBE}" destId="{CA7907B1-600A-4345-8283-CC0D6972B110}" srcOrd="0" destOrd="0" parTransId="{31AA26F8-C55E-5D47-B181-8A98A970D12E}" sibTransId="{58C44E4B-05BE-364C-8EB0-1EE01FF062C8}"/>
    <dgm:cxn modelId="{ABF7B9CC-0988-40C4-B70A-E8296ECE6840}" type="presParOf" srcId="{FBD37F26-6C9E-794B-8A03-B864EE9F7D30}" destId="{A055A17C-3CC5-4B43-A976-F6E0F2BE6644}" srcOrd="0" destOrd="0" presId="urn:microsoft.com/office/officeart/2005/8/layout/arrow4"/>
    <dgm:cxn modelId="{5F4D6641-5E86-4AFF-9C84-E0F73D7DE495}" type="presParOf" srcId="{FBD37F26-6C9E-794B-8A03-B864EE9F7D30}" destId="{EEB16B03-2A6D-2D49-923F-376AC4362048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0F948F-59C5-504A-A819-C3222257C0AD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2275CDEE-68EB-D345-A170-8D7851B5B366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200" dirty="0" smtClean="0"/>
            <a:t>In a combined paging/segmentation system a user’s address space is broken up into a number of segments. Each segment is broken up into a number of fixed-sized pages which are equal in length to a main memory frame</a:t>
          </a:r>
          <a:endParaRPr lang="en-US" sz="2200" dirty="0"/>
        </a:p>
      </dgm:t>
    </dgm:pt>
    <dgm:pt modelId="{4B3E9F9D-1BB7-354D-8326-B77785D729BA}" type="parTrans" cxnId="{3E1ED69C-7277-404A-A4C3-871F243067FF}">
      <dgm:prSet/>
      <dgm:spPr/>
      <dgm:t>
        <a:bodyPr/>
        <a:lstStyle/>
        <a:p>
          <a:endParaRPr lang="en-US"/>
        </a:p>
      </dgm:t>
    </dgm:pt>
    <dgm:pt modelId="{30A08914-744A-D047-BB1F-02E7BEB9DDCE}" type="sibTrans" cxnId="{3E1ED69C-7277-404A-A4C3-871F243067FF}">
      <dgm:prSet/>
      <dgm:spPr/>
      <dgm:t>
        <a:bodyPr/>
        <a:lstStyle/>
        <a:p>
          <a:endParaRPr lang="en-US"/>
        </a:p>
      </dgm:t>
    </dgm:pt>
    <dgm:pt modelId="{D322EA15-3033-4341-B8B6-248C36BA6C2B}">
      <dgm:prSet custT="1"/>
      <dgm:spPr/>
      <dgm:t>
        <a:bodyPr/>
        <a:lstStyle/>
        <a:p>
          <a:r>
            <a:rPr lang="en-US" sz="1800" dirty="0" smtClean="0"/>
            <a:t>Segmentation is visible to the programmer</a:t>
          </a:r>
        </a:p>
      </dgm:t>
    </dgm:pt>
    <dgm:pt modelId="{3FB52000-0A77-1548-8CA4-7E00B08DC4C7}" type="parTrans" cxnId="{2DE55CF7-2D05-124A-895D-907969115EA2}">
      <dgm:prSet/>
      <dgm:spPr/>
      <dgm:t>
        <a:bodyPr/>
        <a:lstStyle/>
        <a:p>
          <a:endParaRPr lang="en-US"/>
        </a:p>
      </dgm:t>
    </dgm:pt>
    <dgm:pt modelId="{AE8A2AB5-41FD-BB40-A3D0-ACE782BA9FC2}" type="sibTrans" cxnId="{2DE55CF7-2D05-124A-895D-907969115EA2}">
      <dgm:prSet/>
      <dgm:spPr/>
      <dgm:t>
        <a:bodyPr/>
        <a:lstStyle/>
        <a:p>
          <a:endParaRPr lang="en-US"/>
        </a:p>
      </dgm:t>
    </dgm:pt>
    <dgm:pt modelId="{FBC420F0-B3CC-094B-B113-F7AD9AFF1F65}">
      <dgm:prSet custT="1"/>
      <dgm:spPr/>
      <dgm:t>
        <a:bodyPr/>
        <a:lstStyle/>
        <a:p>
          <a:r>
            <a:rPr lang="en-US" sz="1800" dirty="0" smtClean="0"/>
            <a:t>Paging is transparent to the programmer</a:t>
          </a:r>
        </a:p>
      </dgm:t>
    </dgm:pt>
    <dgm:pt modelId="{ADAFB166-8754-3441-A9D6-724C18E4746E}" type="parTrans" cxnId="{0973166F-3EE3-D447-B6A4-2098CBA591A2}">
      <dgm:prSet/>
      <dgm:spPr/>
      <dgm:t>
        <a:bodyPr/>
        <a:lstStyle/>
        <a:p>
          <a:endParaRPr lang="en-US"/>
        </a:p>
      </dgm:t>
    </dgm:pt>
    <dgm:pt modelId="{BCBDDBFF-CE6C-7B47-BD1E-8595D7769704}" type="sibTrans" cxnId="{0973166F-3EE3-D447-B6A4-2098CBA591A2}">
      <dgm:prSet/>
      <dgm:spPr/>
      <dgm:t>
        <a:bodyPr/>
        <a:lstStyle/>
        <a:p>
          <a:endParaRPr lang="en-US"/>
        </a:p>
      </dgm:t>
    </dgm:pt>
    <dgm:pt modelId="{5E0F28B1-3F75-504A-AABC-CD8C7E9CDBF4}" type="pres">
      <dgm:prSet presAssocID="{BB0F948F-59C5-504A-A819-C3222257C0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C4D4F6-307E-FB4D-B0EF-54CCAE6C41ED}" type="pres">
      <dgm:prSet presAssocID="{BB0F948F-59C5-504A-A819-C3222257C0AD}" presName="hierFlow" presStyleCnt="0"/>
      <dgm:spPr/>
    </dgm:pt>
    <dgm:pt modelId="{85D2371A-BF0F-A14E-9A2B-EBC24D28518D}" type="pres">
      <dgm:prSet presAssocID="{BB0F948F-59C5-504A-A819-C3222257C0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780AB7-0B60-1549-BE67-A02DC437033F}" type="pres">
      <dgm:prSet presAssocID="{2275CDEE-68EB-D345-A170-8D7851B5B366}" presName="Name17" presStyleCnt="0"/>
      <dgm:spPr/>
    </dgm:pt>
    <dgm:pt modelId="{BE16B99C-4EAC-7F47-8867-A4C76D9F80B9}" type="pres">
      <dgm:prSet presAssocID="{2275CDEE-68EB-D345-A170-8D7851B5B366}" presName="level1Shape" presStyleLbl="node0" presStyleIdx="0" presStyleCnt="1" custScaleX="107592" custScaleY="18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06BAE-AC36-E041-9994-4708BB3D5C3C}" type="pres">
      <dgm:prSet presAssocID="{2275CDEE-68EB-D345-A170-8D7851B5B366}" presName="hierChild2" presStyleCnt="0"/>
      <dgm:spPr/>
    </dgm:pt>
    <dgm:pt modelId="{D9DAF0E8-88AE-9D49-97D7-BB2E2BAD5635}" type="pres">
      <dgm:prSet presAssocID="{3FB52000-0A77-1548-8CA4-7E00B08DC4C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CBC4E109-D074-5547-996B-94C1923E7BA1}" type="pres">
      <dgm:prSet presAssocID="{3FB52000-0A77-1548-8CA4-7E00B08DC4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1CB4DB6-764B-CB4C-9376-63030974CD8A}" type="pres">
      <dgm:prSet presAssocID="{D322EA15-3033-4341-B8B6-248C36BA6C2B}" presName="Name30" presStyleCnt="0"/>
      <dgm:spPr/>
    </dgm:pt>
    <dgm:pt modelId="{4877654D-7D28-164B-92B9-382C31F42FCB}" type="pres">
      <dgm:prSet presAssocID="{D322EA15-3033-4341-B8B6-248C36BA6C2B}" presName="level2Shape" presStyleLbl="node2" presStyleIdx="0" presStyleCnt="2" custScaleX="89792" custScaleY="70399"/>
      <dgm:spPr/>
      <dgm:t>
        <a:bodyPr/>
        <a:lstStyle/>
        <a:p>
          <a:endParaRPr lang="en-US"/>
        </a:p>
      </dgm:t>
    </dgm:pt>
    <dgm:pt modelId="{270C1A6A-64ED-2945-B66C-A57204640FE5}" type="pres">
      <dgm:prSet presAssocID="{D322EA15-3033-4341-B8B6-248C36BA6C2B}" presName="hierChild3" presStyleCnt="0"/>
      <dgm:spPr/>
    </dgm:pt>
    <dgm:pt modelId="{46DC0573-937E-AD4B-991E-D1C6705C9487}" type="pres">
      <dgm:prSet presAssocID="{ADAFB166-8754-3441-A9D6-724C18E4746E}" presName="Name25" presStyleLbl="parChTrans1D2" presStyleIdx="1" presStyleCnt="2"/>
      <dgm:spPr/>
      <dgm:t>
        <a:bodyPr/>
        <a:lstStyle/>
        <a:p>
          <a:endParaRPr lang="en-US"/>
        </a:p>
      </dgm:t>
    </dgm:pt>
    <dgm:pt modelId="{4664B0F1-D798-3846-AF8F-B6646E46D270}" type="pres">
      <dgm:prSet presAssocID="{ADAFB166-8754-3441-A9D6-724C18E4746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D17E579-CC47-404D-ABE2-06B453D6E79A}" type="pres">
      <dgm:prSet presAssocID="{FBC420F0-B3CC-094B-B113-F7AD9AFF1F65}" presName="Name30" presStyleCnt="0"/>
      <dgm:spPr/>
    </dgm:pt>
    <dgm:pt modelId="{EDE292BD-4C6C-2B42-BD10-FDE3CE5FB6C6}" type="pres">
      <dgm:prSet presAssocID="{FBC420F0-B3CC-094B-B113-F7AD9AFF1F65}" presName="level2Shape" presStyleLbl="node2" presStyleIdx="1" presStyleCnt="2" custScaleX="89970" custScaleY="71736"/>
      <dgm:spPr/>
      <dgm:t>
        <a:bodyPr/>
        <a:lstStyle/>
        <a:p>
          <a:endParaRPr lang="en-US"/>
        </a:p>
      </dgm:t>
    </dgm:pt>
    <dgm:pt modelId="{A45A240B-41C8-8A40-B815-09FBB631487A}" type="pres">
      <dgm:prSet presAssocID="{FBC420F0-B3CC-094B-B113-F7AD9AFF1F65}" presName="hierChild3" presStyleCnt="0"/>
      <dgm:spPr/>
    </dgm:pt>
    <dgm:pt modelId="{C7B2103C-5DF0-174D-92E4-C4F08AB6A7F6}" type="pres">
      <dgm:prSet presAssocID="{BB0F948F-59C5-504A-A819-C3222257C0AD}" presName="bgShapesFlow" presStyleCnt="0"/>
      <dgm:spPr/>
    </dgm:pt>
  </dgm:ptLst>
  <dgm:cxnLst>
    <dgm:cxn modelId="{37B426E2-82DE-4D79-A5B3-2DAFBD048CA2}" type="presOf" srcId="{ADAFB166-8754-3441-A9D6-724C18E4746E}" destId="{46DC0573-937E-AD4B-991E-D1C6705C9487}" srcOrd="0" destOrd="0" presId="urn:microsoft.com/office/officeart/2005/8/layout/hierarchy5"/>
    <dgm:cxn modelId="{25661897-30EA-460F-9148-575534286361}" type="presOf" srcId="{FBC420F0-B3CC-094B-B113-F7AD9AFF1F65}" destId="{EDE292BD-4C6C-2B42-BD10-FDE3CE5FB6C6}" srcOrd="0" destOrd="0" presId="urn:microsoft.com/office/officeart/2005/8/layout/hierarchy5"/>
    <dgm:cxn modelId="{C87925CA-17E9-4DDE-AEB3-DE99AC8323F7}" type="presOf" srcId="{3FB52000-0A77-1548-8CA4-7E00B08DC4C7}" destId="{CBC4E109-D074-5547-996B-94C1923E7BA1}" srcOrd="1" destOrd="0" presId="urn:microsoft.com/office/officeart/2005/8/layout/hierarchy5"/>
    <dgm:cxn modelId="{8E79F0BF-F5DB-4F18-A606-E0E8556867EE}" type="presOf" srcId="{ADAFB166-8754-3441-A9D6-724C18E4746E}" destId="{4664B0F1-D798-3846-AF8F-B6646E46D270}" srcOrd="1" destOrd="0" presId="urn:microsoft.com/office/officeart/2005/8/layout/hierarchy5"/>
    <dgm:cxn modelId="{25E9A707-68F3-4E8D-9E98-C1FC3C495991}" type="presOf" srcId="{D322EA15-3033-4341-B8B6-248C36BA6C2B}" destId="{4877654D-7D28-164B-92B9-382C31F42FCB}" srcOrd="0" destOrd="0" presId="urn:microsoft.com/office/officeart/2005/8/layout/hierarchy5"/>
    <dgm:cxn modelId="{2DE55CF7-2D05-124A-895D-907969115EA2}" srcId="{2275CDEE-68EB-D345-A170-8D7851B5B366}" destId="{D322EA15-3033-4341-B8B6-248C36BA6C2B}" srcOrd="0" destOrd="0" parTransId="{3FB52000-0A77-1548-8CA4-7E00B08DC4C7}" sibTransId="{AE8A2AB5-41FD-BB40-A3D0-ACE782BA9FC2}"/>
    <dgm:cxn modelId="{8E48282D-64C8-492A-A66B-FDD5B0A7F55F}" type="presOf" srcId="{BB0F948F-59C5-504A-A819-C3222257C0AD}" destId="{5E0F28B1-3F75-504A-AABC-CD8C7E9CDBF4}" srcOrd="0" destOrd="0" presId="urn:microsoft.com/office/officeart/2005/8/layout/hierarchy5"/>
    <dgm:cxn modelId="{27E06CD6-7513-48B8-A61C-E99572A1C556}" type="presOf" srcId="{3FB52000-0A77-1548-8CA4-7E00B08DC4C7}" destId="{D9DAF0E8-88AE-9D49-97D7-BB2E2BAD5635}" srcOrd="0" destOrd="0" presId="urn:microsoft.com/office/officeart/2005/8/layout/hierarchy5"/>
    <dgm:cxn modelId="{0973166F-3EE3-D447-B6A4-2098CBA591A2}" srcId="{2275CDEE-68EB-D345-A170-8D7851B5B366}" destId="{FBC420F0-B3CC-094B-B113-F7AD9AFF1F65}" srcOrd="1" destOrd="0" parTransId="{ADAFB166-8754-3441-A9D6-724C18E4746E}" sibTransId="{BCBDDBFF-CE6C-7B47-BD1E-8595D7769704}"/>
    <dgm:cxn modelId="{456E9383-D3D7-45FC-94FD-1B441332D114}" type="presOf" srcId="{2275CDEE-68EB-D345-A170-8D7851B5B366}" destId="{BE16B99C-4EAC-7F47-8867-A4C76D9F80B9}" srcOrd="0" destOrd="0" presId="urn:microsoft.com/office/officeart/2005/8/layout/hierarchy5"/>
    <dgm:cxn modelId="{3E1ED69C-7277-404A-A4C3-871F243067FF}" srcId="{BB0F948F-59C5-504A-A819-C3222257C0AD}" destId="{2275CDEE-68EB-D345-A170-8D7851B5B366}" srcOrd="0" destOrd="0" parTransId="{4B3E9F9D-1BB7-354D-8326-B77785D729BA}" sibTransId="{30A08914-744A-D047-BB1F-02E7BEB9DDCE}"/>
    <dgm:cxn modelId="{7E508F13-8C9B-422A-80DC-58E4919BAFB9}" type="presParOf" srcId="{5E0F28B1-3F75-504A-AABC-CD8C7E9CDBF4}" destId="{36C4D4F6-307E-FB4D-B0EF-54CCAE6C41ED}" srcOrd="0" destOrd="0" presId="urn:microsoft.com/office/officeart/2005/8/layout/hierarchy5"/>
    <dgm:cxn modelId="{03CABACB-071A-4B66-9580-8ED1458E65C5}" type="presParOf" srcId="{36C4D4F6-307E-FB4D-B0EF-54CCAE6C41ED}" destId="{85D2371A-BF0F-A14E-9A2B-EBC24D28518D}" srcOrd="0" destOrd="0" presId="urn:microsoft.com/office/officeart/2005/8/layout/hierarchy5"/>
    <dgm:cxn modelId="{8C62E66D-16AF-4D38-A0AB-98C8A908AECF}" type="presParOf" srcId="{85D2371A-BF0F-A14E-9A2B-EBC24D28518D}" destId="{2A780AB7-0B60-1549-BE67-A02DC437033F}" srcOrd="0" destOrd="0" presId="urn:microsoft.com/office/officeart/2005/8/layout/hierarchy5"/>
    <dgm:cxn modelId="{D1C90D7D-EB17-417A-996B-E7CB98723BA0}" type="presParOf" srcId="{2A780AB7-0B60-1549-BE67-A02DC437033F}" destId="{BE16B99C-4EAC-7F47-8867-A4C76D9F80B9}" srcOrd="0" destOrd="0" presId="urn:microsoft.com/office/officeart/2005/8/layout/hierarchy5"/>
    <dgm:cxn modelId="{70654CB3-847C-4E42-8A1C-A26FB3E724F1}" type="presParOf" srcId="{2A780AB7-0B60-1549-BE67-A02DC437033F}" destId="{46606BAE-AC36-E041-9994-4708BB3D5C3C}" srcOrd="1" destOrd="0" presId="urn:microsoft.com/office/officeart/2005/8/layout/hierarchy5"/>
    <dgm:cxn modelId="{0B4E535F-229B-4B75-BD56-636269504D30}" type="presParOf" srcId="{46606BAE-AC36-E041-9994-4708BB3D5C3C}" destId="{D9DAF0E8-88AE-9D49-97D7-BB2E2BAD5635}" srcOrd="0" destOrd="0" presId="urn:microsoft.com/office/officeart/2005/8/layout/hierarchy5"/>
    <dgm:cxn modelId="{6E559EE7-32E5-46AB-9154-B24E4C9E5E3F}" type="presParOf" srcId="{D9DAF0E8-88AE-9D49-97D7-BB2E2BAD5635}" destId="{CBC4E109-D074-5547-996B-94C1923E7BA1}" srcOrd="0" destOrd="0" presId="urn:microsoft.com/office/officeart/2005/8/layout/hierarchy5"/>
    <dgm:cxn modelId="{5F96FCA4-0EE9-4CD7-9C37-B79AB4A25EB1}" type="presParOf" srcId="{46606BAE-AC36-E041-9994-4708BB3D5C3C}" destId="{31CB4DB6-764B-CB4C-9376-63030974CD8A}" srcOrd="1" destOrd="0" presId="urn:microsoft.com/office/officeart/2005/8/layout/hierarchy5"/>
    <dgm:cxn modelId="{80B1D6F7-64B1-4F75-B1DC-7DB66013CB8F}" type="presParOf" srcId="{31CB4DB6-764B-CB4C-9376-63030974CD8A}" destId="{4877654D-7D28-164B-92B9-382C31F42FCB}" srcOrd="0" destOrd="0" presId="urn:microsoft.com/office/officeart/2005/8/layout/hierarchy5"/>
    <dgm:cxn modelId="{4E1F0A07-C8B0-4402-8951-7FE846C979A5}" type="presParOf" srcId="{31CB4DB6-764B-CB4C-9376-63030974CD8A}" destId="{270C1A6A-64ED-2945-B66C-A57204640FE5}" srcOrd="1" destOrd="0" presId="urn:microsoft.com/office/officeart/2005/8/layout/hierarchy5"/>
    <dgm:cxn modelId="{CB05DF67-7834-4F71-B22C-943BC1A4D7F9}" type="presParOf" srcId="{46606BAE-AC36-E041-9994-4708BB3D5C3C}" destId="{46DC0573-937E-AD4B-991E-D1C6705C9487}" srcOrd="2" destOrd="0" presId="urn:microsoft.com/office/officeart/2005/8/layout/hierarchy5"/>
    <dgm:cxn modelId="{9DE92149-D4D5-4D81-98AE-CF536D563DFD}" type="presParOf" srcId="{46DC0573-937E-AD4B-991E-D1C6705C9487}" destId="{4664B0F1-D798-3846-AF8F-B6646E46D270}" srcOrd="0" destOrd="0" presId="urn:microsoft.com/office/officeart/2005/8/layout/hierarchy5"/>
    <dgm:cxn modelId="{4E7E0C54-B2E1-4EE0-9213-6DBABC9093F2}" type="presParOf" srcId="{46606BAE-AC36-E041-9994-4708BB3D5C3C}" destId="{6D17E579-CC47-404D-ABE2-06B453D6E79A}" srcOrd="3" destOrd="0" presId="urn:microsoft.com/office/officeart/2005/8/layout/hierarchy5"/>
    <dgm:cxn modelId="{CB51325C-4B50-4D05-9078-E9766806CA3A}" type="presParOf" srcId="{6D17E579-CC47-404D-ABE2-06B453D6E79A}" destId="{EDE292BD-4C6C-2B42-BD10-FDE3CE5FB6C6}" srcOrd="0" destOrd="0" presId="urn:microsoft.com/office/officeart/2005/8/layout/hierarchy5"/>
    <dgm:cxn modelId="{31863A80-F81C-487D-B33E-CE89F3813F2B}" type="presParOf" srcId="{6D17E579-CC47-404D-ABE2-06B453D6E79A}" destId="{A45A240B-41C8-8A40-B815-09FBB631487A}" srcOrd="1" destOrd="0" presId="urn:microsoft.com/office/officeart/2005/8/layout/hierarchy5"/>
    <dgm:cxn modelId="{47FB53C1-2AA1-4370-886A-A7A856ACC2F4}" type="presParOf" srcId="{5E0F28B1-3F75-504A-AABC-CD8C7E9CDBF4}" destId="{C7B2103C-5DF0-174D-92E4-C4F08AB6A7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A557B8-20C6-9042-8F72-03A210D067C2}" type="doc">
      <dgm:prSet loTypeId="urn:microsoft.com/office/officeart/2005/8/layout/vList3#2" loCatId="list" qsTypeId="urn:microsoft.com/office/officeart/2005/8/quickstyle/simple4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6774DE01-6233-B249-8E19-C7D51CE87F9A}">
      <dgm:prSet/>
      <dgm:spPr/>
      <dgm:t>
        <a:bodyPr/>
        <a:lstStyle/>
        <a:p>
          <a:pPr rtl="0"/>
          <a:r>
            <a:rPr lang="en-US" dirty="0" smtClean="0"/>
            <a:t>Algorithms used for the selection of a page to replace:</a:t>
          </a:r>
          <a:endParaRPr lang="en-US" dirty="0"/>
        </a:p>
      </dgm:t>
    </dgm:pt>
    <dgm:pt modelId="{FFD2C51C-0256-664F-B449-65DC58CAE24F}" type="parTrans" cxnId="{03764115-0E24-3A4B-9923-0E71C9E8080A}">
      <dgm:prSet/>
      <dgm:spPr/>
      <dgm:t>
        <a:bodyPr/>
        <a:lstStyle/>
        <a:p>
          <a:endParaRPr lang="en-US"/>
        </a:p>
      </dgm:t>
    </dgm:pt>
    <dgm:pt modelId="{5C1FAF83-8542-F343-8582-FC2EF309697E}" type="sibTrans" cxnId="{03764115-0E24-3A4B-9923-0E71C9E8080A}">
      <dgm:prSet/>
      <dgm:spPr/>
      <dgm:t>
        <a:bodyPr/>
        <a:lstStyle/>
        <a:p>
          <a:endParaRPr lang="en-US"/>
        </a:p>
      </dgm:t>
    </dgm:pt>
    <dgm:pt modelId="{A0E01A37-5A2E-954D-A02D-BB1F485E3E7F}">
      <dgm:prSet/>
      <dgm:spPr/>
      <dgm:t>
        <a:bodyPr/>
        <a:lstStyle/>
        <a:p>
          <a:pPr rtl="0"/>
          <a:r>
            <a:rPr lang="en-US" dirty="0" smtClean="0"/>
            <a:t>Optimal</a:t>
          </a:r>
          <a:endParaRPr lang="en-US" dirty="0"/>
        </a:p>
      </dgm:t>
    </dgm:pt>
    <dgm:pt modelId="{AFBC8F9A-3E43-6B45-B16F-2B12FB2D024C}" type="parTrans" cxnId="{D54CA063-EAA4-1649-B602-CD8010403DAA}">
      <dgm:prSet/>
      <dgm:spPr/>
      <dgm:t>
        <a:bodyPr/>
        <a:lstStyle/>
        <a:p>
          <a:endParaRPr lang="en-US"/>
        </a:p>
      </dgm:t>
    </dgm:pt>
    <dgm:pt modelId="{8297DF41-8C61-984D-AA0A-2381C54157BB}" type="sibTrans" cxnId="{D54CA063-EAA4-1649-B602-CD8010403DAA}">
      <dgm:prSet/>
      <dgm:spPr/>
      <dgm:t>
        <a:bodyPr/>
        <a:lstStyle/>
        <a:p>
          <a:endParaRPr lang="en-US"/>
        </a:p>
      </dgm:t>
    </dgm:pt>
    <dgm:pt modelId="{FC0E906F-4515-3C47-8A56-FE7BB23BE0EF}">
      <dgm:prSet/>
      <dgm:spPr/>
      <dgm:t>
        <a:bodyPr/>
        <a:lstStyle/>
        <a:p>
          <a:pPr rtl="0"/>
          <a:r>
            <a:rPr lang="en-US" dirty="0" smtClean="0"/>
            <a:t>Least recently used (LRU)</a:t>
          </a:r>
          <a:endParaRPr lang="en-US" dirty="0"/>
        </a:p>
      </dgm:t>
    </dgm:pt>
    <dgm:pt modelId="{34F1AEA6-0BA0-074C-8963-C9741D6BBF71}" type="parTrans" cxnId="{686E4058-2042-5444-8B93-0B32148AB080}">
      <dgm:prSet/>
      <dgm:spPr/>
      <dgm:t>
        <a:bodyPr/>
        <a:lstStyle/>
        <a:p>
          <a:endParaRPr lang="en-US"/>
        </a:p>
      </dgm:t>
    </dgm:pt>
    <dgm:pt modelId="{18E08C4F-67D2-0341-ACC4-7DD73E48FE98}" type="sibTrans" cxnId="{686E4058-2042-5444-8B93-0B32148AB080}">
      <dgm:prSet/>
      <dgm:spPr/>
      <dgm:t>
        <a:bodyPr/>
        <a:lstStyle/>
        <a:p>
          <a:endParaRPr lang="en-US"/>
        </a:p>
      </dgm:t>
    </dgm:pt>
    <dgm:pt modelId="{7D3CDA99-250F-944F-BF47-BF47CD003577}">
      <dgm:prSet/>
      <dgm:spPr/>
      <dgm:t>
        <a:bodyPr/>
        <a:lstStyle/>
        <a:p>
          <a:pPr rtl="0"/>
          <a:r>
            <a:rPr lang="en-US" dirty="0" smtClean="0"/>
            <a:t>First-in-first-out (FIFO)</a:t>
          </a:r>
          <a:endParaRPr lang="en-US" dirty="0"/>
        </a:p>
      </dgm:t>
    </dgm:pt>
    <dgm:pt modelId="{E349C3F7-A6BC-2C42-BDC3-75060C32BE75}" type="parTrans" cxnId="{88660A57-85F2-A145-93F0-85F76122EA97}">
      <dgm:prSet/>
      <dgm:spPr/>
      <dgm:t>
        <a:bodyPr/>
        <a:lstStyle/>
        <a:p>
          <a:endParaRPr lang="en-US"/>
        </a:p>
      </dgm:t>
    </dgm:pt>
    <dgm:pt modelId="{7DBF36F5-A635-4641-8ED8-B9CE79F6B450}" type="sibTrans" cxnId="{88660A57-85F2-A145-93F0-85F76122EA97}">
      <dgm:prSet/>
      <dgm:spPr/>
      <dgm:t>
        <a:bodyPr/>
        <a:lstStyle/>
        <a:p>
          <a:endParaRPr lang="en-US"/>
        </a:p>
      </dgm:t>
    </dgm:pt>
    <dgm:pt modelId="{A23A6ABD-0BB1-6B44-9048-7D79B7FA6C4F}">
      <dgm:prSet/>
      <dgm:spPr/>
      <dgm:t>
        <a:bodyPr/>
        <a:lstStyle/>
        <a:p>
          <a:pPr rtl="0"/>
          <a:r>
            <a:rPr lang="en-US" dirty="0" smtClean="0"/>
            <a:t>Clock</a:t>
          </a:r>
          <a:endParaRPr lang="en-US" dirty="0"/>
        </a:p>
      </dgm:t>
    </dgm:pt>
    <dgm:pt modelId="{3E257FC9-8BD6-2D44-8493-1148F9A4C49F}" type="parTrans" cxnId="{270B4709-4B78-0548-8A78-7F4B2EAAE44D}">
      <dgm:prSet/>
      <dgm:spPr/>
      <dgm:t>
        <a:bodyPr/>
        <a:lstStyle/>
        <a:p>
          <a:endParaRPr lang="en-US"/>
        </a:p>
      </dgm:t>
    </dgm:pt>
    <dgm:pt modelId="{2C7E5A72-F5BE-9744-9123-07298F5AFF8B}" type="sibTrans" cxnId="{270B4709-4B78-0548-8A78-7F4B2EAAE44D}">
      <dgm:prSet/>
      <dgm:spPr/>
      <dgm:t>
        <a:bodyPr/>
        <a:lstStyle/>
        <a:p>
          <a:endParaRPr lang="en-US"/>
        </a:p>
      </dgm:t>
    </dgm:pt>
    <dgm:pt modelId="{DF055627-9BCF-0941-A55D-F60516006CF8}" type="pres">
      <dgm:prSet presAssocID="{3DA557B8-20C6-9042-8F72-03A210D067C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44A3F1-E2E8-B74E-8711-2EC9EA6064C6}" type="pres">
      <dgm:prSet presAssocID="{6774DE01-6233-B249-8E19-C7D51CE87F9A}" presName="composite" presStyleCnt="0"/>
      <dgm:spPr/>
    </dgm:pt>
    <dgm:pt modelId="{30C7C1FC-ABE9-9F49-B497-834E86732140}" type="pres">
      <dgm:prSet presAssocID="{6774DE01-6233-B249-8E19-C7D51CE87F9A}" presName="imgShp" presStyleLbl="fgImgPlace1" presStyleIdx="0" presStyleCnt="1" custScaleX="109386" custScaleY="106012"/>
      <dgm:spPr/>
    </dgm:pt>
    <dgm:pt modelId="{B2EFD19C-DD54-B24D-B755-43F907118B14}" type="pres">
      <dgm:prSet presAssocID="{6774DE01-6233-B249-8E19-C7D51CE87F9A}" presName="txShp" presStyleLbl="node1" presStyleIdx="0" presStyleCnt="1" custScaleX="108939" custScaleY="122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60A57-85F2-A145-93F0-85F76122EA97}" srcId="{6774DE01-6233-B249-8E19-C7D51CE87F9A}" destId="{7D3CDA99-250F-944F-BF47-BF47CD003577}" srcOrd="2" destOrd="0" parTransId="{E349C3F7-A6BC-2C42-BDC3-75060C32BE75}" sibTransId="{7DBF36F5-A635-4641-8ED8-B9CE79F6B450}"/>
    <dgm:cxn modelId="{DE7C5466-529C-4957-BD0A-2CCC32A2D284}" type="presOf" srcId="{A0E01A37-5A2E-954D-A02D-BB1F485E3E7F}" destId="{B2EFD19C-DD54-B24D-B755-43F907118B14}" srcOrd="0" destOrd="1" presId="urn:microsoft.com/office/officeart/2005/8/layout/vList3#2"/>
    <dgm:cxn modelId="{B27D43CD-E8BD-4D7C-BCD3-ACCDB1FA86AD}" type="presOf" srcId="{7D3CDA99-250F-944F-BF47-BF47CD003577}" destId="{B2EFD19C-DD54-B24D-B755-43F907118B14}" srcOrd="0" destOrd="3" presId="urn:microsoft.com/office/officeart/2005/8/layout/vList3#2"/>
    <dgm:cxn modelId="{91FC8DF0-1F44-481E-B9E5-544D0BAE6299}" type="presOf" srcId="{A23A6ABD-0BB1-6B44-9048-7D79B7FA6C4F}" destId="{B2EFD19C-DD54-B24D-B755-43F907118B14}" srcOrd="0" destOrd="4" presId="urn:microsoft.com/office/officeart/2005/8/layout/vList3#2"/>
    <dgm:cxn modelId="{D54CA063-EAA4-1649-B602-CD8010403DAA}" srcId="{6774DE01-6233-B249-8E19-C7D51CE87F9A}" destId="{A0E01A37-5A2E-954D-A02D-BB1F485E3E7F}" srcOrd="0" destOrd="0" parTransId="{AFBC8F9A-3E43-6B45-B16F-2B12FB2D024C}" sibTransId="{8297DF41-8C61-984D-AA0A-2381C54157BB}"/>
    <dgm:cxn modelId="{7AA798D6-D0B7-4B70-8463-77DC962D60EC}" type="presOf" srcId="{FC0E906F-4515-3C47-8A56-FE7BB23BE0EF}" destId="{B2EFD19C-DD54-B24D-B755-43F907118B14}" srcOrd="0" destOrd="2" presId="urn:microsoft.com/office/officeart/2005/8/layout/vList3#2"/>
    <dgm:cxn modelId="{03764115-0E24-3A4B-9923-0E71C9E8080A}" srcId="{3DA557B8-20C6-9042-8F72-03A210D067C2}" destId="{6774DE01-6233-B249-8E19-C7D51CE87F9A}" srcOrd="0" destOrd="0" parTransId="{FFD2C51C-0256-664F-B449-65DC58CAE24F}" sibTransId="{5C1FAF83-8542-F343-8582-FC2EF309697E}"/>
    <dgm:cxn modelId="{8DBF8E55-0081-45D5-A030-333A03E15D12}" type="presOf" srcId="{6774DE01-6233-B249-8E19-C7D51CE87F9A}" destId="{B2EFD19C-DD54-B24D-B755-43F907118B14}" srcOrd="0" destOrd="0" presId="urn:microsoft.com/office/officeart/2005/8/layout/vList3#2"/>
    <dgm:cxn modelId="{270B4709-4B78-0548-8A78-7F4B2EAAE44D}" srcId="{6774DE01-6233-B249-8E19-C7D51CE87F9A}" destId="{A23A6ABD-0BB1-6B44-9048-7D79B7FA6C4F}" srcOrd="3" destOrd="0" parTransId="{3E257FC9-8BD6-2D44-8493-1148F9A4C49F}" sibTransId="{2C7E5A72-F5BE-9744-9123-07298F5AFF8B}"/>
    <dgm:cxn modelId="{686E4058-2042-5444-8B93-0B32148AB080}" srcId="{6774DE01-6233-B249-8E19-C7D51CE87F9A}" destId="{FC0E906F-4515-3C47-8A56-FE7BB23BE0EF}" srcOrd="1" destOrd="0" parTransId="{34F1AEA6-0BA0-074C-8963-C9741D6BBF71}" sibTransId="{18E08C4F-67D2-0341-ACC4-7DD73E48FE98}"/>
    <dgm:cxn modelId="{094EFF2B-6263-4FB2-AF31-61C704F96E34}" type="presOf" srcId="{3DA557B8-20C6-9042-8F72-03A210D067C2}" destId="{DF055627-9BCF-0941-A55D-F60516006CF8}" srcOrd="0" destOrd="0" presId="urn:microsoft.com/office/officeart/2005/8/layout/vList3#2"/>
    <dgm:cxn modelId="{D6457A51-D736-488F-94FF-B791006BF26A}" type="presParOf" srcId="{DF055627-9BCF-0941-A55D-F60516006CF8}" destId="{2544A3F1-E2E8-B74E-8711-2EC9EA6064C6}" srcOrd="0" destOrd="0" presId="urn:microsoft.com/office/officeart/2005/8/layout/vList3#2"/>
    <dgm:cxn modelId="{F7578B84-C524-4434-B60F-DB8D61840F7B}" type="presParOf" srcId="{2544A3F1-E2E8-B74E-8711-2EC9EA6064C6}" destId="{30C7C1FC-ABE9-9F49-B497-834E86732140}" srcOrd="0" destOrd="0" presId="urn:microsoft.com/office/officeart/2005/8/layout/vList3#2"/>
    <dgm:cxn modelId="{5308191A-0FF0-443A-B806-E573FFAE6C11}" type="presParOf" srcId="{2544A3F1-E2E8-B74E-8711-2EC9EA6064C6}" destId="{B2EFD19C-DD54-B24D-B755-43F907118B14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3733E-C04A-EA45-8EF6-269FCC54FC47}">
      <dsp:nvSpPr>
        <dsp:cNvPr id="0" name=""/>
        <dsp:cNvSpPr/>
      </dsp:nvSpPr>
      <dsp:spPr>
        <a:xfrm>
          <a:off x="68407" y="38100"/>
          <a:ext cx="4653847" cy="8868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Real memory</a:t>
          </a:r>
          <a:endParaRPr lang="en-US" sz="3600" kern="1200" dirty="0"/>
        </a:p>
      </dsp:txBody>
      <dsp:txXfrm>
        <a:off x="111701" y="81394"/>
        <a:ext cx="4567259" cy="800288"/>
      </dsp:txXfrm>
    </dsp:sp>
    <dsp:sp modelId="{355A92D4-4A5C-1145-9A43-C84F772689C4}">
      <dsp:nvSpPr>
        <dsp:cNvPr id="0" name=""/>
        <dsp:cNvSpPr/>
      </dsp:nvSpPr>
      <dsp:spPr>
        <a:xfrm>
          <a:off x="0" y="1022326"/>
          <a:ext cx="7391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main memory, the actual RAM</a:t>
          </a:r>
          <a:endParaRPr lang="en-US" sz="2200" kern="1200" dirty="0"/>
        </a:p>
      </dsp:txBody>
      <dsp:txXfrm>
        <a:off x="0" y="1022326"/>
        <a:ext cx="7391400" cy="1076400"/>
      </dsp:txXfrm>
    </dsp:sp>
    <dsp:sp modelId="{6DD79EB9-FB07-7449-9D0E-1A313A854F95}">
      <dsp:nvSpPr>
        <dsp:cNvPr id="0" name=""/>
        <dsp:cNvSpPr/>
      </dsp:nvSpPr>
      <dsp:spPr>
        <a:xfrm>
          <a:off x="68407" y="1602624"/>
          <a:ext cx="4653847" cy="956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Virtual memory</a:t>
          </a:r>
          <a:endParaRPr lang="en-US" sz="3600" kern="1200" dirty="0"/>
        </a:p>
      </dsp:txBody>
      <dsp:txXfrm>
        <a:off x="115105" y="1649322"/>
        <a:ext cx="4560451" cy="863227"/>
      </dsp:txXfrm>
    </dsp:sp>
    <dsp:sp modelId="{4EA5743A-2202-F84D-AC53-A30237DF7D41}">
      <dsp:nvSpPr>
        <dsp:cNvPr id="0" name=""/>
        <dsp:cNvSpPr/>
      </dsp:nvSpPr>
      <dsp:spPr>
        <a:xfrm>
          <a:off x="0" y="2638645"/>
          <a:ext cx="7391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memory on disk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allows for effective multiprogramming and relieves the user of tight constraints of main memory</a:t>
          </a:r>
          <a:endParaRPr lang="en-US" sz="2200" kern="1200" dirty="0"/>
        </a:p>
      </dsp:txBody>
      <dsp:txXfrm>
        <a:off x="0" y="2638645"/>
        <a:ext cx="73914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Virtual Memory 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>
                <a:solidFill>
                  <a:schemeClr val="bg1"/>
                </a:solidFill>
              </a:rPr>
              <a:t>11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Page Table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Rectangle 5"/>
          <p:cNvSpPr>
            <a:spLocks noGrp="1"/>
          </p:cNvSpPr>
          <p:nvPr/>
        </p:nvSpPr>
        <p:spPr bwMode="auto">
          <a:xfrm>
            <a:off x="1676400" y="1318419"/>
            <a:ext cx="68326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page table: one P</a:t>
            </a:r>
            <a:r>
              <a:rPr lang="id-ID" dirty="0" smtClean="0"/>
              <a:t>age</a:t>
            </a:r>
            <a:r>
              <a:rPr lang="en-US" dirty="0" smtClean="0"/>
              <a:t>T</a:t>
            </a:r>
            <a:r>
              <a:rPr lang="id-ID" dirty="0" smtClean="0"/>
              <a:t>able</a:t>
            </a:r>
            <a:r>
              <a:rPr lang="en-US" dirty="0" smtClean="0"/>
              <a:t> per process</a:t>
            </a:r>
          </a:p>
          <a:p>
            <a:r>
              <a:rPr lang="en-US" dirty="0" smtClean="0"/>
              <a:t>Size is a problem – for 32-bit addresses, half for OS, half for user space, the number of pages in a user process is 2</a:t>
            </a:r>
            <a:r>
              <a:rPr lang="en-US" baseline="30000" dirty="0" smtClean="0"/>
              <a:t>32</a:t>
            </a:r>
            <a:r>
              <a:rPr lang="en-US" dirty="0" smtClean="0"/>
              <a:t>/</a:t>
            </a:r>
            <a:r>
              <a:rPr lang="en-US" dirty="0" err="1" smtClean="0"/>
              <a:t>pagesize</a:t>
            </a:r>
            <a:r>
              <a:rPr lang="en-US" dirty="0" smtClean="0"/>
              <a:t>. For </a:t>
            </a:r>
            <a:r>
              <a:rPr lang="en-US" dirty="0" err="1" smtClean="0"/>
              <a:t>pagesize</a:t>
            </a:r>
            <a:r>
              <a:rPr lang="en-US" dirty="0" smtClean="0"/>
              <a:t> = 2</a:t>
            </a:r>
            <a:r>
              <a:rPr lang="en-US" baseline="30000" dirty="0" smtClean="0"/>
              <a:t>10</a:t>
            </a:r>
            <a:r>
              <a:rPr lang="en-US" dirty="0" smtClean="0"/>
              <a:t>, page table would have 2</a:t>
            </a:r>
            <a:r>
              <a:rPr lang="en-US" baseline="30000" dirty="0" smtClean="0"/>
              <a:t>22 </a:t>
            </a:r>
            <a:r>
              <a:rPr lang="en-US" dirty="0" smtClean="0"/>
              <a:t>entries. PER PROCESS!</a:t>
            </a:r>
          </a:p>
          <a:p>
            <a:r>
              <a:rPr lang="en-US" dirty="0" smtClean="0"/>
              <a:t>Solution? Page the page table!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610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Hierarchical Page Table structure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7" name="Content Placeholder 3" descr="Fig08_04.gif"/>
          <p:cNvPicPr>
            <a:picLocks noGrp="1" noChangeAspect="1"/>
          </p:cNvPicPr>
          <p:nvPr/>
        </p:nvPicPr>
        <p:blipFill>
          <a:blip r:embed="rId2"/>
          <a:srcRect l="-2946" r="-2946"/>
          <a:stretch>
            <a:fillRect/>
          </a:stretch>
        </p:blipFill>
        <p:spPr bwMode="auto">
          <a:xfrm>
            <a:off x="1473200" y="1508919"/>
            <a:ext cx="7034108" cy="496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27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Inverted Page Table structure(1)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Rectangle 5"/>
          <p:cNvSpPr>
            <a:spLocks noGrp="1"/>
          </p:cNvSpPr>
          <p:nvPr/>
        </p:nvSpPr>
        <p:spPr bwMode="auto">
          <a:xfrm>
            <a:off x="1143000" y="1470819"/>
            <a:ext cx="73660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Simple page tables, hierarchical page tables occupy a lot of space: each process has its own PT, size of each PT is proportional to size of virtual address space.</a:t>
            </a:r>
          </a:p>
          <a:p>
            <a:r>
              <a:rPr lang="en-US" sz="2800" smtClean="0"/>
              <a:t>Another approach: one page table maps everything in memory.  Page table size is fixed. 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55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Inverted Page Table structure(2)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7" name="Rectangle 6"/>
          <p:cNvSpPr>
            <a:spLocks noGrp="1"/>
          </p:cNvSpPr>
          <p:nvPr/>
        </p:nvSpPr>
        <p:spPr bwMode="auto">
          <a:xfrm>
            <a:off x="1066800" y="1470819"/>
            <a:ext cx="74422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Page number portion of a virtual address is mapped into a hash value</a:t>
            </a:r>
          </a:p>
          <a:p>
            <a:pPr lvl="1"/>
            <a:r>
              <a:rPr lang="en-US" sz="2200" smtClean="0"/>
              <a:t>hash value points to inverted page table</a:t>
            </a:r>
          </a:p>
          <a:p>
            <a:r>
              <a:rPr lang="en-US" sz="2200" smtClean="0"/>
              <a:t>Fixed proportion of real memory is required for the tables regardless of the number of processes or virtual pages supported</a:t>
            </a:r>
          </a:p>
          <a:p>
            <a:r>
              <a:rPr lang="en-US" sz="2200" smtClean="0"/>
              <a:t>Structure is called</a:t>
            </a:r>
            <a:r>
              <a:rPr lang="en-US" sz="2200" i="1" smtClean="0"/>
              <a:t> inverted</a:t>
            </a:r>
            <a:r>
              <a:rPr lang="en-US" sz="2200" smtClean="0"/>
              <a:t> because it indexes page table entries by frame number rather than by virtual page number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42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Inverted Page Table structure(3)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6" name="Content Placeholder 3" descr="Fig08_06.gif"/>
          <p:cNvPicPr>
            <a:picLocks noGrp="1" noChangeAspect="1"/>
          </p:cNvPicPr>
          <p:nvPr/>
        </p:nvPicPr>
        <p:blipFill>
          <a:blip r:embed="rId2"/>
          <a:srcRect l="-15895" r="-15895"/>
          <a:stretch>
            <a:fillRect/>
          </a:stretch>
        </p:blipFill>
        <p:spPr bwMode="auto">
          <a:xfrm>
            <a:off x="990599" y="1066800"/>
            <a:ext cx="739378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Transaction Lookaside Buffer(TLB)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105400" y="1470819"/>
            <a:ext cx="34290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To overcome the effect of doubling the memory access time, most virtual memory schemes make use of a special high-speed cache called a </a:t>
            </a:r>
            <a:r>
              <a:rPr lang="en-US" sz="2200" b="1" i="1" smtClean="0"/>
              <a:t>translation lookaside buffer</a:t>
            </a:r>
            <a:endParaRPr lang="en-US" sz="2200" b="1" smtClean="0"/>
          </a:p>
          <a:p>
            <a:endParaRPr lang="en-US" smtClean="0"/>
          </a:p>
        </p:txBody>
      </p:sp>
      <p:sp>
        <p:nvSpPr>
          <p:cNvPr id="8" name="Content Placeholder 10"/>
          <p:cNvSpPr>
            <a:spLocks noGrp="1"/>
          </p:cNvSpPr>
          <p:nvPr/>
        </p:nvSpPr>
        <p:spPr bwMode="auto">
          <a:xfrm>
            <a:off x="838200" y="1547019"/>
            <a:ext cx="34290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Each virtual memory reference can cause two physical memory accesses:</a:t>
            </a:r>
          </a:p>
          <a:p>
            <a:pPr marL="855663" lvl="1" indent="-280988"/>
            <a:r>
              <a:rPr lang="en-US" sz="2000" smtClean="0"/>
              <a:t>one to fetch the page table entry</a:t>
            </a:r>
          </a:p>
          <a:p>
            <a:pPr marL="855663" lvl="1" indent="-280988"/>
            <a:r>
              <a:rPr lang="en-US" sz="2000" smtClean="0"/>
              <a:t>one to fetch the data (or the next instruction)</a:t>
            </a:r>
          </a:p>
        </p:txBody>
      </p:sp>
    </p:spTree>
    <p:extLst>
      <p:ext uri="{BB962C8B-B14F-4D97-AF65-F5344CB8AC3E}">
        <p14:creationId xmlns:p14="http://schemas.microsoft.com/office/powerpoint/2010/main" val="40075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Use of TLB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10" name="Content Placeholder 3" descr="Fig08_07.gif"/>
          <p:cNvPicPr>
            <a:picLocks noGrp="1" noChangeAspect="1"/>
          </p:cNvPicPr>
          <p:nvPr/>
        </p:nvPicPr>
        <p:blipFill>
          <a:blip r:embed="rId2"/>
          <a:srcRect t="-52351" b="-52351"/>
          <a:stretch>
            <a:fillRect/>
          </a:stretch>
        </p:blipFill>
        <p:spPr bwMode="auto">
          <a:xfrm>
            <a:off x="1510506" y="-992187"/>
            <a:ext cx="6122988" cy="90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2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Page Size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929723" y="164327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The smaller the page size, the lesser the amount of internal fragmentation</a:t>
            </a:r>
          </a:p>
          <a:p>
            <a:pPr lvl="1"/>
            <a:r>
              <a:rPr lang="en-US" sz="2200" smtClean="0"/>
              <a:t>however, more pages are required per process</a:t>
            </a:r>
          </a:p>
          <a:p>
            <a:pPr lvl="1"/>
            <a:r>
              <a:rPr lang="en-US" sz="2200" smtClean="0"/>
              <a:t>more pages per process means larger page tables</a:t>
            </a:r>
          </a:p>
          <a:p>
            <a:pPr lvl="1"/>
            <a:r>
              <a:rPr lang="en-US" sz="2200" smtClean="0"/>
              <a:t>for large programs in a heavily multiprogrammed environment some portion of the page tables of active processes must be in virtual memory instead of main memory</a:t>
            </a:r>
          </a:p>
          <a:p>
            <a:pPr lvl="1"/>
            <a:r>
              <a:rPr lang="en-US" sz="2200" smtClean="0"/>
              <a:t>the physical characteristics of most secondary-memory devices favor a larger page size for more efficient block transfer of data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6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Page Size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44310170"/>
              </p:ext>
            </p:extLst>
          </p:nvPr>
        </p:nvGraphicFramePr>
        <p:xfrm>
          <a:off x="914399" y="1861102"/>
          <a:ext cx="7630353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Segmentation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289188" y="1600200"/>
            <a:ext cx="2177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smtClean="0"/>
              <a:t>Segmentation allows the programmer to view memory as consisting of multiple address spaces or segments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4672282"/>
              </p:ext>
            </p:extLst>
          </p:nvPr>
        </p:nvGraphicFramePr>
        <p:xfrm>
          <a:off x="4050302" y="1143000"/>
          <a:ext cx="4293598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0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81270" y="1470991"/>
            <a:ext cx="7467600" cy="13938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Paging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smtClean="0"/>
              <a:t>Segmentation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smtClean="0"/>
              <a:t>Segment </a:t>
            </a:r>
            <a:r>
              <a:rPr lang="id-ID" dirty="0" smtClean="0"/>
              <a:t>Organization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289188" y="1708702"/>
            <a:ext cx="7397612" cy="427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Each segment table entry contains the starting address of the corresponding segment in main memory and the length of the segment</a:t>
            </a:r>
          </a:p>
          <a:p>
            <a:r>
              <a:rPr lang="en-US" sz="2200" smtClean="0"/>
              <a:t>A bit is needed to determine if the segment is already in main memory</a:t>
            </a:r>
          </a:p>
          <a:p>
            <a:r>
              <a:rPr lang="en-US" sz="2200" smtClean="0"/>
              <a:t>Another bit is needed to determine if the segment has been modified since it was loaded in main memory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Address Translation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3" descr="Fig08_12.gif"/>
          <p:cNvPicPr>
            <a:picLocks noGrp="1" noChangeAspect="1"/>
          </p:cNvPicPr>
          <p:nvPr/>
        </p:nvPicPr>
        <p:blipFill>
          <a:blip r:embed="rId2"/>
          <a:srcRect t="-54576" b="-54576"/>
          <a:stretch>
            <a:fillRect/>
          </a:stretch>
        </p:blipFill>
        <p:spPr bwMode="auto">
          <a:xfrm>
            <a:off x="1225826" y="-1219200"/>
            <a:ext cx="6705600" cy="100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Combined Paging and Segmentation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5388224"/>
              </p:ext>
            </p:extLst>
          </p:nvPr>
        </p:nvGraphicFramePr>
        <p:xfrm>
          <a:off x="914400" y="914400"/>
          <a:ext cx="7848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9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Address Translation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3" descr="Fig08_13.gif"/>
          <p:cNvPicPr>
            <a:picLocks noGrp="1" noChangeAspect="1"/>
          </p:cNvPicPr>
          <p:nvPr/>
        </p:nvPicPr>
        <p:blipFill>
          <a:blip r:embed="rId2"/>
          <a:srcRect l="-7237" r="-7237"/>
          <a:stretch>
            <a:fillRect/>
          </a:stretch>
        </p:blipFill>
        <p:spPr bwMode="auto">
          <a:xfrm>
            <a:off x="891623" y="1515820"/>
            <a:ext cx="80010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8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Replacement Policy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289188" y="1600200"/>
            <a:ext cx="73595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NZ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Deals with the selection of a page in main memory to be replaced when a new page must be brought in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NZ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 is that the page that is removed be the page least likely to be referenced in the near future</a:t>
            </a:r>
          </a:p>
          <a:p>
            <a:pPr marL="282575" lvl="3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NZ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more elaborate the replacement policy the greater the hardware and software overhead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36835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Basic Algorithm 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527"/>
              </p:ext>
            </p:extLst>
          </p:nvPr>
        </p:nvGraphicFramePr>
        <p:xfrm>
          <a:off x="495300" y="12954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2578100"/>
            <a:ext cx="1497013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9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NZ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Optimal Policy </a:t>
            </a:r>
            <a:br>
              <a:rPr lang="en-NZ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NZ" sz="2800" dirty="0"/>
              <a:t>Selects the page for which the time to the next reference is the longest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NZ" sz="2800" dirty="0"/>
              <a:t>Produces three page faults after the frame allocation has been filled (in addition to 1</a:t>
            </a:r>
            <a:r>
              <a:rPr lang="en-NZ" sz="2800" baseline="30000" dirty="0"/>
              <a:t>st</a:t>
            </a:r>
            <a:r>
              <a:rPr lang="en-NZ" sz="2800" dirty="0"/>
              <a:t> 3 faults)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2623" y="4123289"/>
            <a:ext cx="76962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51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Recently Used (LRU)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Replaces the page that has not been referenced for the longest time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By the principle of locality, this should be the page least likely to be referenced in the near future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Difficult to implement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/>
              <a:t>one approach is to tag each page with the time of last reference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200" dirty="0"/>
              <a:t>this requires a great deal of overhead</a:t>
            </a:r>
          </a:p>
        </p:txBody>
      </p:sp>
    </p:spTree>
    <p:extLst>
      <p:ext uri="{BB962C8B-B14F-4D97-AF65-F5344CB8AC3E}">
        <p14:creationId xmlns:p14="http://schemas.microsoft.com/office/powerpoint/2010/main" val="14156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LRU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960" y="2507146"/>
            <a:ext cx="759632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5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First-in-First-out (FIFO)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Treats page frames allocated to a process as a circular buffer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Pages are removed in round-robin style</a:t>
            </a:r>
          </a:p>
          <a:p>
            <a:pPr marL="625475" lvl="2" indent="-342900">
              <a:buSzPct val="100000"/>
              <a:buFont typeface="Wingdings" pitchFamily="2" charset="2"/>
              <a:buChar char="§"/>
            </a:pPr>
            <a:r>
              <a:rPr lang="en-US" sz="2200" dirty="0"/>
              <a:t>simple replacement policy to implement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Page that has been in memory the longest is replaced</a:t>
            </a:r>
          </a:p>
        </p:txBody>
      </p:sp>
    </p:spTree>
    <p:extLst>
      <p:ext uri="{BB962C8B-B14F-4D97-AF65-F5344CB8AC3E}">
        <p14:creationId xmlns:p14="http://schemas.microsoft.com/office/powerpoint/2010/main" val="28993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8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FIFO 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569" y="2219325"/>
            <a:ext cx="79962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Clock Policy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Requires the association of an additional bit with each frame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200" dirty="0"/>
              <a:t>referred to as the </a:t>
            </a:r>
            <a:r>
              <a:rPr lang="en-US" sz="2200" i="1" dirty="0"/>
              <a:t>use</a:t>
            </a:r>
            <a:r>
              <a:rPr lang="en-US" sz="2200" dirty="0"/>
              <a:t> bit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When a page is first loaded in memory or referenced, the use bit is set to 1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The set of frames is considered to be a circular buffer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Any frame with a use bit of 1 is passed over by the algorithm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/>
              <a:t>Page frames visualized as laid out in a circle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Clock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4" name="Content Placeholder 3" descr="Fig08_16a.gif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692550"/>
            <a:ext cx="3971925" cy="324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Fig08_16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9684" y="2819400"/>
            <a:ext cx="4220153" cy="355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7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Clock </a:t>
            </a:r>
            <a:r>
              <a:rPr lang="en-US" dirty="0" smtClean="0"/>
              <a:t>Policy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83705"/>
            <a:ext cx="8534400" cy="18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0570"/>
            <a:ext cx="8153400" cy="62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286" y="2485904"/>
            <a:ext cx="8300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Page Address Stream</a:t>
            </a:r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87915"/>
            <a:ext cx="254262" cy="95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628775"/>
            <a:ext cx="7481888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mtClean="0"/>
              <a:t>At the end of this lecture, students are able to:</a:t>
            </a:r>
          </a:p>
          <a:p>
            <a:pPr>
              <a:defRPr/>
            </a:pPr>
            <a:r>
              <a:rPr lang="en-US" smtClean="0"/>
              <a:t>LO</a:t>
            </a:r>
            <a:r>
              <a:rPr lang="id-ID" smtClean="0"/>
              <a:t>1</a:t>
            </a:r>
            <a:r>
              <a:rPr lang="en-US" smtClean="0"/>
              <a:t> :  Explain h</a:t>
            </a:r>
            <a:r>
              <a:rPr lang="id-ID" smtClean="0"/>
              <a:t>ow Paging is implemented in Modern Operating System</a:t>
            </a:r>
          </a:p>
          <a:p>
            <a:pPr>
              <a:defRPr/>
            </a:pPr>
            <a:r>
              <a:rPr lang="id-ID" smtClean="0"/>
              <a:t>LO2: Explain the purpose of paging</a:t>
            </a:r>
            <a:endParaRPr lang="en-US" smtClean="0"/>
          </a:p>
          <a:p>
            <a:pPr>
              <a:defRPr/>
            </a:pPr>
            <a:r>
              <a:rPr lang="en-US" smtClean="0"/>
              <a:t>LO3 :  </a:t>
            </a:r>
            <a:r>
              <a:rPr lang="id-ID" smtClean="0"/>
              <a:t>Apply different strategies of page Replacement Algorithm</a:t>
            </a:r>
          </a:p>
          <a:p>
            <a:pPr>
              <a:buFontTx/>
              <a:buNone/>
              <a:defRPr/>
            </a:pPr>
            <a:endParaRPr lang="id-ID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Virtual Memory Terminology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38338"/>
            <a:ext cx="8268186" cy="434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Real vs. Virtual Memory 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876300" y="1295400"/>
          <a:ext cx="7391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4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Support needed for Virtual Memory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/>
        </p:nvGraphicFramePr>
        <p:xfrm>
          <a:off x="1066800" y="1676400"/>
          <a:ext cx="7010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3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Paging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1289188" y="1508919"/>
            <a:ext cx="7283312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577850" indent="-2952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8604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143000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42557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The term </a:t>
            </a:r>
            <a:r>
              <a:rPr lang="en-US" sz="2200" i="1" smtClean="0"/>
              <a:t>virtual memory </a:t>
            </a:r>
            <a:r>
              <a:rPr lang="en-US" sz="2200" smtClean="0"/>
              <a:t>is usually associated with systems that employ paging</a:t>
            </a:r>
          </a:p>
          <a:p>
            <a:r>
              <a:rPr lang="en-US" sz="2200" smtClean="0"/>
              <a:t>Use of paging to achieve virtual memory was first reported for the Atlas computer</a:t>
            </a:r>
          </a:p>
          <a:p>
            <a:r>
              <a:rPr lang="en-US" sz="2200" smtClean="0"/>
              <a:t>Each process has its own page table</a:t>
            </a:r>
          </a:p>
          <a:p>
            <a:pPr lvl="1"/>
            <a:r>
              <a:rPr lang="en-US" sz="2200" smtClean="0"/>
              <a:t>each page table entry contains the frame number of the corresponding page in main memory</a:t>
            </a:r>
          </a:p>
          <a:p>
            <a:pPr marL="1143000" lvl="2" indent="-228600"/>
            <a:r>
              <a:rPr lang="en-US" sz="2200" smtClean="0"/>
              <a:t>Entry </a:t>
            </a:r>
            <a:r>
              <a:rPr lang="en-US" sz="2200" i="1" smtClean="0"/>
              <a:t>k</a:t>
            </a:r>
            <a:r>
              <a:rPr lang="en-US" sz="2200" smtClean="0"/>
              <a:t> contains the frame # of page </a:t>
            </a:r>
            <a:r>
              <a:rPr lang="en-US" sz="2200" i="1" smtClean="0"/>
              <a:t>k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 (if page </a:t>
            </a:r>
            <a:r>
              <a:rPr lang="en-US" sz="2200" i="1" smtClean="0"/>
              <a:t>k</a:t>
            </a:r>
            <a:r>
              <a:rPr lang="en-US" sz="2200" smtClean="0"/>
              <a:t> is in memory)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18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Address Translation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pic>
        <p:nvPicPr>
          <p:cNvPr id="7" name="Content Placeholder 3" descr="Fig08_03.gif"/>
          <p:cNvPicPr>
            <a:picLocks noGrp="1" noChangeAspect="1"/>
          </p:cNvPicPr>
          <p:nvPr/>
        </p:nvPicPr>
        <p:blipFill>
          <a:blip r:embed="rId2"/>
          <a:srcRect l="-10179" r="-10179"/>
          <a:stretch>
            <a:fillRect/>
          </a:stretch>
        </p:blipFill>
        <p:spPr bwMode="auto">
          <a:xfrm>
            <a:off x="1100275" y="1243461"/>
            <a:ext cx="7427913" cy="515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6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1320</TotalTime>
  <Words>1008</Words>
  <Application>Microsoft Office PowerPoint</Application>
  <PresentationFormat>On-screen Show (4:3)</PresentationFormat>
  <Paragraphs>116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 PPT 2015</vt:lpstr>
      <vt:lpstr>Virtual Memory  Session  11</vt:lpstr>
      <vt:lpstr>Sub Topics</vt:lpstr>
      <vt:lpstr> These slides have been adapted from:  Stallings, W. (2011). Operating Systems: Internals and Design Principles. 8th.  ISBN: 978-0-13-380591-8   Chapter 8 </vt:lpstr>
      <vt:lpstr>PowerPoint Presentation</vt:lpstr>
      <vt:lpstr>Virtual Memory Terminology</vt:lpstr>
      <vt:lpstr>Real vs. Virtual Memory </vt:lpstr>
      <vt:lpstr>Support needed for Virtual Memory</vt:lpstr>
      <vt:lpstr>Paging</vt:lpstr>
      <vt:lpstr>Address Translation</vt:lpstr>
      <vt:lpstr>Page Table</vt:lpstr>
      <vt:lpstr>Hierarchical Page Table structure</vt:lpstr>
      <vt:lpstr>Inverted Page Table structure(1)</vt:lpstr>
      <vt:lpstr>Inverted Page Table structure(2)</vt:lpstr>
      <vt:lpstr>Inverted Page Table structure(3)</vt:lpstr>
      <vt:lpstr>Transaction Lookaside Buffer(TLB)</vt:lpstr>
      <vt:lpstr>Use of TLB</vt:lpstr>
      <vt:lpstr>Page Size</vt:lpstr>
      <vt:lpstr>Page Size</vt:lpstr>
      <vt:lpstr>Segmentation</vt:lpstr>
      <vt:lpstr>Segment Organization</vt:lpstr>
      <vt:lpstr>Address Translation</vt:lpstr>
      <vt:lpstr>Combined Paging and Segmentation</vt:lpstr>
      <vt:lpstr>Address Translation</vt:lpstr>
      <vt:lpstr>Replacement Policy</vt:lpstr>
      <vt:lpstr>Basic Algorithm </vt:lpstr>
      <vt:lpstr>Optimal Policy  </vt:lpstr>
      <vt:lpstr>Least Recently Used (LRU)</vt:lpstr>
      <vt:lpstr>LRU Example</vt:lpstr>
      <vt:lpstr>First-in-First-out (FIFO)</vt:lpstr>
      <vt:lpstr>FIFO Example</vt:lpstr>
      <vt:lpstr>Clock Policy</vt:lpstr>
      <vt:lpstr>Clock Policy</vt:lpstr>
      <vt:lpstr>Clock Policy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125</cp:revision>
  <dcterms:created xsi:type="dcterms:W3CDTF">2015-05-04T03:33:03Z</dcterms:created>
  <dcterms:modified xsi:type="dcterms:W3CDTF">2018-07-22T13:49:52Z</dcterms:modified>
</cp:coreProperties>
</file>