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C7244-D845-435A-86E2-1878C4380F7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DF3A-259E-4C1B-BD10-8FA2DEE8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GSLC session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Storyboarding &amp; concept </a:t>
            </a:r>
            <a:r>
              <a:rPr lang="en-US" dirty="0" smtClean="0"/>
              <a:t>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058" y="1825625"/>
            <a:ext cx="70007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siang</a:t>
            </a:r>
            <a:r>
              <a:rPr lang="en-US" dirty="0" smtClean="0"/>
              <a:t> </a:t>
            </a:r>
            <a:r>
              <a:rPr lang="en-US" dirty="0" err="1" smtClean="0"/>
              <a:t>temen-temen</a:t>
            </a:r>
            <a:r>
              <a:rPr lang="en-US" dirty="0" smtClean="0"/>
              <a:t>, </a:t>
            </a:r>
            <a:r>
              <a:rPr lang="en-US" dirty="0" err="1" smtClean="0"/>
              <a:t>maaf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bikin</a:t>
            </a:r>
            <a:r>
              <a:rPr lang="en-US" dirty="0" smtClean="0"/>
              <a:t> </a:t>
            </a:r>
            <a:r>
              <a:rPr lang="en-US" dirty="0" err="1" smtClean="0"/>
              <a:t>forumnya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1 fruit basket yah (good luck~!)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jgn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deadline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4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25397" cy="5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07" y="1902899"/>
            <a:ext cx="6897710" cy="4351338"/>
          </a:xfrm>
        </p:spPr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kalian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, </a:t>
            </a:r>
            <a:r>
              <a:rPr lang="en-US" dirty="0" err="1" smtClean="0"/>
              <a:t>bisa</a:t>
            </a:r>
            <a:r>
              <a:rPr lang="en-US" dirty="0" smtClean="0"/>
              <a:t> private message </a:t>
            </a:r>
            <a:r>
              <a:rPr lang="en-US" dirty="0" err="1" smtClean="0"/>
              <a:t>atau</a:t>
            </a:r>
            <a:r>
              <a:rPr lang="en-US" dirty="0" smtClean="0"/>
              <a:t> email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link google drive paint tool </a:t>
            </a:r>
            <a:r>
              <a:rPr lang="en-US" dirty="0" err="1" smtClean="0"/>
              <a:t>sai</a:t>
            </a:r>
            <a:endParaRPr lang="en-US" dirty="0" smtClean="0"/>
          </a:p>
          <a:p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membutuhkan</a:t>
            </a:r>
            <a:r>
              <a:rPr lang="en-US" dirty="0" smtClean="0"/>
              <a:t> slide 1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kusiapkan</a:t>
            </a:r>
            <a:r>
              <a:rPr lang="en-US" dirty="0" smtClean="0"/>
              <a:t> dl </a:t>
            </a:r>
            <a:r>
              <a:rPr lang="en-US" dirty="0" err="1" smtClean="0"/>
              <a:t>sblm</a:t>
            </a:r>
            <a:r>
              <a:rPr lang="en-US" dirty="0" smtClean="0"/>
              <a:t> </a:t>
            </a:r>
            <a:r>
              <a:rPr lang="en-US" dirty="0" err="1" smtClean="0"/>
              <a:t>kubagikan</a:t>
            </a:r>
            <a:r>
              <a:rPr lang="en-US" dirty="0" smtClean="0"/>
              <a:t> </a:t>
            </a:r>
            <a:r>
              <a:rPr lang="en-US" dirty="0" err="1" smtClean="0"/>
              <a:t>linknya</a:t>
            </a:r>
            <a:endParaRPr lang="en-US" dirty="0" smtClean="0"/>
          </a:p>
        </p:txBody>
      </p:sp>
      <p:pic>
        <p:nvPicPr>
          <p:cNvPr id="1026" name="Picture 2" descr="Image result for paint tool sa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26" y="4616741"/>
            <a:ext cx="4000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driv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26" y="4318560"/>
            <a:ext cx="1935677" cy="19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8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827"/>
            <a:ext cx="9194442" cy="4806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Teaser </a:t>
            </a:r>
            <a:r>
              <a:rPr lang="en-US" sz="3200" b="1" dirty="0" err="1" smtClean="0"/>
              <a:t>tugas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selanjutnya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gambar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karakter</a:t>
            </a:r>
            <a:r>
              <a:rPr lang="en-US" sz="3200" b="1" dirty="0" smtClean="0"/>
              <a:t> humanoid :</a:t>
            </a:r>
            <a:endParaRPr lang="en-US" sz="3200" b="1" dirty="0" smtClean="0"/>
          </a:p>
          <a:p>
            <a:endParaRPr lang="en-US" dirty="0" smtClean="0"/>
          </a:p>
          <a:p>
            <a:r>
              <a:rPr lang="en-US" dirty="0" smtClean="0"/>
              <a:t>Style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endParaRPr lang="en-US" dirty="0" smtClean="0"/>
          </a:p>
          <a:p>
            <a:r>
              <a:rPr lang="en-US" dirty="0" err="1" smtClean="0"/>
              <a:t>Asal</a:t>
            </a:r>
            <a:r>
              <a:rPr lang="en-US" dirty="0" smtClean="0"/>
              <a:t> humanoid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Manusia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(v) Yang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dinilai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61" y="1434614"/>
            <a:ext cx="7245439" cy="542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04" y="4589928"/>
            <a:ext cx="3042345" cy="174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Tugas</a:t>
            </a:r>
            <a:r>
              <a:rPr lang="en-US" b="1" dirty="0" smtClean="0"/>
              <a:t> </a:t>
            </a:r>
            <a:r>
              <a:rPr lang="en-US" b="1" dirty="0" err="1" smtClean="0"/>
              <a:t>selanjutnya</a:t>
            </a:r>
            <a:r>
              <a:rPr lang="en-US" b="1" dirty="0" smtClean="0"/>
              <a:t>, </a:t>
            </a:r>
            <a:r>
              <a:rPr lang="en-US" b="1" dirty="0" err="1" smtClean="0"/>
              <a:t>kumpul</a:t>
            </a:r>
            <a:r>
              <a:rPr lang="en-US" b="1" dirty="0" smtClean="0"/>
              <a:t> </a:t>
            </a:r>
            <a:r>
              <a:rPr lang="en-US" b="1" dirty="0" err="1" smtClean="0"/>
              <a:t>saat</a:t>
            </a:r>
            <a:r>
              <a:rPr lang="en-US" b="1" dirty="0" smtClean="0"/>
              <a:t> </a:t>
            </a:r>
            <a:r>
              <a:rPr lang="en-US" b="1" dirty="0" err="1" smtClean="0"/>
              <a:t>pertemuan</a:t>
            </a:r>
            <a:r>
              <a:rPr lang="en-US" b="1" dirty="0" smtClean="0"/>
              <a:t> 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per </a:t>
            </a:r>
            <a:r>
              <a:rPr lang="en-US" dirty="0" err="1" smtClean="0"/>
              <a:t>individu</a:t>
            </a:r>
            <a:endParaRPr lang="en-US" dirty="0" smtClean="0"/>
          </a:p>
          <a:p>
            <a:r>
              <a:rPr lang="en-US" dirty="0" smtClean="0"/>
              <a:t>15 pose</a:t>
            </a:r>
          </a:p>
          <a:p>
            <a:r>
              <a:rPr lang="en-US" dirty="0" smtClean="0"/>
              <a:t>Sketch </a:t>
            </a:r>
            <a:r>
              <a:rPr lang="en-US" dirty="0" err="1" smtClean="0"/>
              <a:t>saja</a:t>
            </a:r>
            <a:endParaRPr lang="en-US" dirty="0"/>
          </a:p>
          <a:p>
            <a:r>
              <a:rPr lang="en-US" dirty="0" err="1" smtClean="0"/>
              <a:t>Dikumpul</a:t>
            </a:r>
            <a:r>
              <a:rPr lang="en-US" dirty="0" smtClean="0"/>
              <a:t> hardcopy (di print di </a:t>
            </a:r>
            <a:r>
              <a:rPr lang="en-US" dirty="0" err="1" smtClean="0"/>
              <a:t>kertas</a:t>
            </a:r>
            <a:r>
              <a:rPr lang="en-US" dirty="0" smtClean="0"/>
              <a:t>,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lgsg</a:t>
            </a:r>
            <a:r>
              <a:rPr lang="en-US" dirty="0" smtClean="0"/>
              <a:t> </a:t>
            </a:r>
            <a:r>
              <a:rPr lang="en-US" dirty="0" err="1" smtClean="0"/>
              <a:t>dikertas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Keterlambatan</a:t>
            </a:r>
            <a:r>
              <a:rPr lang="en-US" dirty="0" smtClean="0"/>
              <a:t> minus 3 </a:t>
            </a:r>
            <a:r>
              <a:rPr lang="en-US" dirty="0" err="1" smtClean="0"/>
              <a:t>poin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1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0" y="1365160"/>
            <a:ext cx="6331040" cy="4636395"/>
          </a:xfrm>
        </p:spPr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bertanya</a:t>
            </a:r>
            <a:r>
              <a:rPr lang="en-US" dirty="0" smtClean="0"/>
              <a:t> via email / fb / line /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anggrek</a:t>
            </a:r>
            <a:r>
              <a:rPr lang="en-US" dirty="0" smtClean="0"/>
              <a:t> R.728</a:t>
            </a:r>
          </a:p>
          <a:p>
            <a:endParaRPr lang="en-US" dirty="0"/>
          </a:p>
          <a:p>
            <a:r>
              <a:rPr lang="en-US" dirty="0" smtClean="0"/>
              <a:t>Ada </a:t>
            </a:r>
            <a:r>
              <a:rPr lang="en-US" dirty="0" err="1" smtClean="0"/>
              <a:t>wacom</a:t>
            </a:r>
            <a:r>
              <a:rPr lang="en-US" dirty="0"/>
              <a:t> </a:t>
            </a:r>
            <a:r>
              <a:rPr lang="en-US" dirty="0" smtClean="0"/>
              <a:t>/ pen tablet </a:t>
            </a:r>
            <a:r>
              <a:rPr lang="en-US" dirty="0" err="1" smtClean="0"/>
              <a:t>juga</a:t>
            </a:r>
            <a:r>
              <a:rPr lang="en-US" dirty="0" smtClean="0"/>
              <a:t> di 728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~! &gt;,&lt;/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151"/>
            <a:ext cx="5022761" cy="67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8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168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GSLC session 3</vt:lpstr>
      <vt:lpstr>PowerPoint Presentation</vt:lpstr>
      <vt:lpstr>PowerPoint Presentation</vt:lpstr>
      <vt:lpstr>PowerPoint Presentation</vt:lpstr>
      <vt:lpstr>Tugas selanjutnya, kumpul saat pertemuan 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GSLC session 3</dc:title>
  <dc:creator>agnes kyriel</dc:creator>
  <cp:lastModifiedBy>Windows User</cp:lastModifiedBy>
  <cp:revision>6</cp:revision>
  <dcterms:created xsi:type="dcterms:W3CDTF">2017-10-11T07:01:36Z</dcterms:created>
  <dcterms:modified xsi:type="dcterms:W3CDTF">2018-10-08T08:07:33Z</dcterms:modified>
</cp:coreProperties>
</file>