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4"/>
            <a:ext cx="12185649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55573" y="1628800"/>
            <a:ext cx="9936425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7595" y="2708921"/>
            <a:ext cx="9505056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659" y="4295527"/>
            <a:ext cx="85344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53337"/>
            <a:ext cx="2844800" cy="365125"/>
          </a:xfrm>
        </p:spPr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7"/>
            <a:ext cx="2844800" cy="365125"/>
          </a:xfrm>
        </p:spPr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9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84785"/>
            <a:ext cx="27432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477" y="1484785"/>
            <a:ext cx="7244523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1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937"/>
            <a:ext cx="12191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67" y="2060848"/>
            <a:ext cx="9116152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53337"/>
            <a:ext cx="2844800" cy="365125"/>
          </a:xfrm>
        </p:spPr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53337"/>
            <a:ext cx="2844800" cy="365125"/>
          </a:xfrm>
        </p:spPr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548467" y="3429001"/>
            <a:ext cx="9116152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543606" y="2852936"/>
            <a:ext cx="9121013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6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4406901"/>
            <a:ext cx="9793088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2906713"/>
            <a:ext cx="979308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563" y="2636913"/>
            <a:ext cx="4608512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4085" y="2636913"/>
            <a:ext cx="4718315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1484784"/>
            <a:ext cx="9422837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563" y="2132856"/>
            <a:ext cx="460851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563" y="2708920"/>
            <a:ext cx="4608512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0096" y="2708920"/>
            <a:ext cx="4622304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960096" y="2132856"/>
            <a:ext cx="460851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9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4"/>
            <a:ext cx="1292483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0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83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5" y="1628800"/>
            <a:ext cx="9025003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07" y="2564904"/>
            <a:ext cx="4224469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0097" y="2564904"/>
            <a:ext cx="4573356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917889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916832"/>
            <a:ext cx="9178891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917889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4"/>
            <a:ext cx="12191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12191997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563" y="1484784"/>
            <a:ext cx="94228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563" y="2636913"/>
            <a:ext cx="9422837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20/02/2018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SEMESTER 1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TRACK ENTREPRENEURSHIP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4973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9</a:t>
            </a:r>
            <a:br>
              <a:rPr lang="en-US" dirty="0"/>
            </a:br>
            <a:r>
              <a:rPr lang="en-US" dirty="0"/>
              <a:t>Risk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TOWS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identify risks to their business and develop strategies to minimize the impact to their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D48C5E-771D-441A-B54D-7788F62E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24" y="2023659"/>
            <a:ext cx="7177940" cy="30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10</a:t>
            </a:r>
            <a:br>
              <a:rPr lang="en-US" dirty="0"/>
            </a:br>
            <a:r>
              <a:rPr lang="en-US" dirty="0"/>
              <a:t>Experiment and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Javelin board or Validation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able to conduct experiment based on their idea and validate it to potential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32FC5A-E75B-4F94-B9CE-3DA26ACEB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06" y="1266962"/>
            <a:ext cx="6826526" cy="45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11</a:t>
            </a:r>
            <a:br>
              <a:rPr lang="en-US" dirty="0"/>
            </a:br>
            <a:r>
              <a:rPr lang="en-US" dirty="0"/>
              <a:t>Prototyping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276" y="2228671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Student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able to create their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12</a:t>
            </a:r>
            <a:br>
              <a:rPr lang="en-US" dirty="0"/>
            </a:br>
            <a:r>
              <a:rPr lang="en-US" dirty="0"/>
              <a:t>Validating Prototype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20" y="1994427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Interview and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able to validate their prototype to real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13</a:t>
            </a:r>
            <a:br>
              <a:rPr lang="en-US" dirty="0"/>
            </a:br>
            <a:r>
              <a:rPr lang="en-US" dirty="0"/>
              <a:t>Business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2294" y="2087192"/>
            <a:ext cx="1020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Pitch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able to present their business to external partner ( angel investor , venture capital, faculty member)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07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Mind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can explain their initial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860026D-0BF9-4439-9B2A-9A776D37E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53" y="1484243"/>
            <a:ext cx="7302272" cy="41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dirty="0"/>
              <a:t>Opportunity Ideation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Ideation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understand correlation between their idea &amp; selected business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AD397F-0AE0-4E76-8D77-D9DC365B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26776"/>
              </p:ext>
            </p:extLst>
          </p:nvPr>
        </p:nvGraphicFramePr>
        <p:xfrm>
          <a:off x="1362294" y="1791973"/>
          <a:ext cx="10697184" cy="301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024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Vertical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Brokerage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Ecosystem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dirty="0"/>
              <a:t>Opportunity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Startups scorecards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can choose one of the best idea from their current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5EE52-65FF-4DF2-95CE-0A0FB4DA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84" y="1313644"/>
            <a:ext cx="3701569" cy="45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4</a:t>
            </a:r>
            <a:br>
              <a:rPr lang="en-US" dirty="0"/>
            </a:br>
            <a:r>
              <a:rPr lang="en-US" dirty="0"/>
              <a:t>Startup Vision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Vision definition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can explain their selected idea into business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BCF82-FA33-4A3C-AF09-1A11F69E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3" y="1313644"/>
            <a:ext cx="6666400" cy="44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5</a:t>
            </a:r>
            <a:br>
              <a:rPr lang="en-US" dirty="0"/>
            </a:br>
            <a:r>
              <a:rPr lang="en-US" dirty="0"/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Customer profile and Value Proposition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can identify their customer profile, customer pain, customer gain and propose product or services as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0E90B-A0DF-44F1-B0CA-75A4D5965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33" y="1395314"/>
            <a:ext cx="6230271" cy="42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6</a:t>
            </a:r>
            <a:br>
              <a:rPr lang="en-US" dirty="0"/>
            </a:br>
            <a:r>
              <a:rPr lang="en-US" dirty="0"/>
              <a:t>Problem-Solution 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Lean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can connect between customer problem and their solution and translate it into proposes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1244F-2FCE-4689-8887-7B53F332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90" y="1352729"/>
            <a:ext cx="7659757" cy="4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7</a:t>
            </a:r>
            <a:br>
              <a:rPr lang="en-US" dirty="0"/>
            </a:br>
            <a:r>
              <a:rPr lang="en-US" dirty="0"/>
              <a:t>Holistic 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Business model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able to create holistic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529C8-A2BC-4F45-AC2D-F4E67F5CF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86" y="1455758"/>
            <a:ext cx="5579165" cy="39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908" y="299927"/>
            <a:ext cx="7302322" cy="1013717"/>
          </a:xfrm>
        </p:spPr>
        <p:txBody>
          <a:bodyPr/>
          <a:lstStyle/>
          <a:p>
            <a:r>
              <a:rPr lang="en-US" dirty="0"/>
              <a:t>Phase 8</a:t>
            </a:r>
            <a:br>
              <a:rPr lang="en-US" dirty="0"/>
            </a:br>
            <a:r>
              <a:rPr lang="en-US" dirty="0"/>
              <a:t>External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024" y="5771296"/>
            <a:ext cx="102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: 5 Forces Porter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Outcome : Student understand external variable that influence their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FCC460-F0A2-4FAE-BC51-A148E1B6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32" y="1426859"/>
            <a:ext cx="5242273" cy="42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3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296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Open Sans</vt:lpstr>
      <vt:lpstr>TemplateBM</vt:lpstr>
      <vt:lpstr>SEMESTER 1</vt:lpstr>
      <vt:lpstr>Phase 1 Idea</vt:lpstr>
      <vt:lpstr>Phase 2 Opportunity Ideation</vt:lpstr>
      <vt:lpstr>Phase 3 Opportunity Evaluation</vt:lpstr>
      <vt:lpstr>Phase 4 Startup Vision Definition</vt:lpstr>
      <vt:lpstr>Phase 5 Value Proposition</vt:lpstr>
      <vt:lpstr>Phase 6 Problem-Solution Business Model</vt:lpstr>
      <vt:lpstr>Phase 7 Holistic Business Model</vt:lpstr>
      <vt:lpstr>Phase 8 External Environment</vt:lpstr>
      <vt:lpstr>Phase 9 Risk Analysis</vt:lpstr>
      <vt:lpstr>Phase 10 Experiment and Validation</vt:lpstr>
      <vt:lpstr>Phase 11 Prototyping</vt:lpstr>
      <vt:lpstr>Phase 12 Validating Prototype</vt:lpstr>
      <vt:lpstr>Phase 13 Business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 BINUS Incubator</dc:title>
  <dc:creator>Loys</dc:creator>
  <cp:lastModifiedBy>Aloysius Bernanda Gunawan</cp:lastModifiedBy>
  <cp:revision>153</cp:revision>
  <dcterms:created xsi:type="dcterms:W3CDTF">2017-05-05T02:51:21Z</dcterms:created>
  <dcterms:modified xsi:type="dcterms:W3CDTF">2018-02-20T00:41:23Z</dcterms:modified>
</cp:coreProperties>
</file>