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9" r:id="rId3"/>
    <p:sldId id="382" r:id="rId4"/>
    <p:sldId id="262" r:id="rId5"/>
    <p:sldId id="388" r:id="rId6"/>
    <p:sldId id="385" r:id="rId7"/>
    <p:sldId id="386" r:id="rId8"/>
    <p:sldId id="384" r:id="rId9"/>
    <p:sldId id="387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99FF"/>
    <a:srgbClr val="F7F7F7"/>
    <a:srgbClr val="008FD5"/>
    <a:srgbClr val="558FD5"/>
    <a:srgbClr val="0079B8"/>
    <a:srgbClr val="00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24" autoAdjust="0"/>
    <p:restoredTop sz="94932"/>
  </p:normalViewPr>
  <p:slideViewPr>
    <p:cSldViewPr>
      <p:cViewPr varScale="1">
        <p:scale>
          <a:sx n="69" d="100"/>
          <a:sy n="69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56E95-A4C7-D840-AAC3-5CC577A91939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9F274-CEA5-B344-AEFD-20E73098912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9796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80445-08F4-184E-894C-06D4C7E20A1E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E519C-9B39-AF42-BB86-4450F523C86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5668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27/03/2017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1676400"/>
            <a:ext cx="7467600" cy="5181600"/>
          </a:xfrm>
          <a:noFill/>
        </p:spPr>
        <p:txBody>
          <a:bodyPr>
            <a:normAutofit/>
          </a:bodyPr>
          <a:lstStyle/>
          <a:p>
            <a:pPr algn="r" eaLnBrk="1" hangingPunct="1"/>
            <a:r>
              <a:rPr lang="en-AU" sz="3600" dirty="0" err="1">
                <a:solidFill>
                  <a:schemeClr val="bg1"/>
                </a:solidFill>
              </a:rPr>
              <a:t>Panduan</a:t>
            </a:r>
            <a:r>
              <a:rPr lang="en-AU" sz="3600" dirty="0">
                <a:solidFill>
                  <a:schemeClr val="bg1"/>
                </a:solidFill>
              </a:rPr>
              <a:t> </a:t>
            </a:r>
            <a:r>
              <a:rPr lang="en-AU" sz="3600" dirty="0" err="1">
                <a:solidFill>
                  <a:schemeClr val="bg1"/>
                </a:solidFill>
              </a:rPr>
              <a:t>Mahasiswa</a:t>
            </a:r>
            <a:r>
              <a:rPr lang="en-AU" sz="3600" dirty="0">
                <a:solidFill>
                  <a:schemeClr val="bg1"/>
                </a:solidFill>
              </a:rPr>
              <a:t/>
            </a:r>
            <a:br>
              <a:rPr lang="en-AU" sz="3600" dirty="0">
                <a:solidFill>
                  <a:schemeClr val="bg1"/>
                </a:solidFill>
              </a:rPr>
            </a:br>
            <a:r>
              <a:rPr lang="en-AU" sz="3600" dirty="0" err="1">
                <a:solidFill>
                  <a:schemeClr val="bg1"/>
                </a:solidFill>
              </a:rPr>
              <a:t>Menjawab</a:t>
            </a:r>
            <a:r>
              <a:rPr lang="en-AU" sz="3600" dirty="0">
                <a:solidFill>
                  <a:schemeClr val="bg1"/>
                </a:solidFill>
              </a:rPr>
              <a:t> </a:t>
            </a:r>
            <a:r>
              <a:rPr lang="en-AU" sz="3600" dirty="0" err="1">
                <a:solidFill>
                  <a:schemeClr val="bg1"/>
                </a:solidFill>
              </a:rPr>
              <a:t>Pertanyaan</a:t>
            </a:r>
            <a:r>
              <a:rPr lang="en-AU" sz="3600" dirty="0">
                <a:solidFill>
                  <a:schemeClr val="bg1"/>
                </a:solidFill>
              </a:rPr>
              <a:t> </a:t>
            </a:r>
            <a:r>
              <a:rPr lang="en-AU" sz="3600" dirty="0" err="1">
                <a:solidFill>
                  <a:schemeClr val="bg1"/>
                </a:solidFill>
              </a:rPr>
              <a:t>Bulanan</a:t>
            </a:r>
            <a:r>
              <a:rPr lang="en-AU" sz="3600" dirty="0">
                <a:solidFill>
                  <a:schemeClr val="bg1"/>
                </a:solidFill>
              </a:rPr>
              <a:t> (Technical Competence dan EES) dan Upload Logbook</a:t>
            </a:r>
            <a:br>
              <a:rPr lang="en-AU" sz="3600" dirty="0">
                <a:solidFill>
                  <a:schemeClr val="bg1"/>
                </a:solidFill>
              </a:rPr>
            </a:br>
            <a:r>
              <a:rPr lang="en-AU" sz="3600" dirty="0" err="1">
                <a:solidFill>
                  <a:schemeClr val="bg1"/>
                </a:solidFill>
              </a:rPr>
              <a:t>Secara</a:t>
            </a:r>
            <a:r>
              <a:rPr lang="en-AU" sz="3600" dirty="0">
                <a:solidFill>
                  <a:schemeClr val="bg1"/>
                </a:solidFill>
              </a:rPr>
              <a:t> Online </a:t>
            </a:r>
            <a:r>
              <a:rPr lang="en-AU" sz="3600" dirty="0" err="1">
                <a:solidFill>
                  <a:schemeClr val="bg1"/>
                </a:solidFill>
              </a:rPr>
              <a:t>Melalui</a:t>
            </a:r>
            <a:r>
              <a:rPr lang="en-AU" sz="3600" dirty="0">
                <a:solidFill>
                  <a:schemeClr val="bg1"/>
                </a:solidFill>
              </a:rPr>
              <a:t> </a:t>
            </a:r>
            <a:r>
              <a:rPr lang="en-AU" sz="3600" dirty="0" err="1">
                <a:solidFill>
                  <a:schemeClr val="bg1"/>
                </a:solidFill>
              </a:rPr>
              <a:t>Binusmaya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0687" y="1676400"/>
            <a:ext cx="73771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endParaRPr lang="en-US" sz="2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179022"/>
            <a:ext cx="7697066" cy="4602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8321" y="1471136"/>
            <a:ext cx="624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Pilih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Matakuliah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6103620" y="490436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951220" y="3871793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1800" y="3687127"/>
            <a:ext cx="228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Technical Competence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0400" y="4719697"/>
            <a:ext cx="51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EES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6200579" y="4388078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07359" y="4203412"/>
            <a:ext cx="185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Laporan</a:t>
            </a:r>
            <a:r>
              <a:rPr lang="en-US"/>
              <a:t> Log </a:t>
            </a:r>
            <a:r>
              <a:rPr lang="en-US" dirty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xmlns="" val="172205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2003286"/>
            <a:ext cx="7543800" cy="481661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977613" y="6215900"/>
            <a:ext cx="1508760" cy="6421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6693893" y="5357808"/>
            <a:ext cx="304800" cy="705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05400" y="4974575"/>
            <a:ext cx="377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Setelah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memilih</a:t>
            </a:r>
            <a:r>
              <a:rPr lang="en-US" sz="1400" dirty="0">
                <a:solidFill>
                  <a:srgbClr val="FF0000"/>
                </a:solidFill>
              </a:rPr>
              <a:t> Mata </a:t>
            </a:r>
            <a:r>
              <a:rPr lang="en-US" sz="1400" dirty="0" err="1">
                <a:solidFill>
                  <a:srgbClr val="FF0000"/>
                </a:solidFill>
              </a:rPr>
              <a:t>Kuliah</a:t>
            </a:r>
            <a:r>
              <a:rPr lang="en-US" sz="1400" dirty="0">
                <a:solidFill>
                  <a:srgbClr val="FF0000"/>
                </a:solidFill>
              </a:rPr>
              <a:t> yang </a:t>
            </a:r>
            <a:r>
              <a:rPr lang="en-US" sz="1400" dirty="0" err="1">
                <a:solidFill>
                  <a:srgbClr val="FF0000"/>
                </a:solidFill>
              </a:rPr>
              <a:t>diinginkan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klik</a:t>
            </a:r>
            <a:r>
              <a:rPr lang="en-US" sz="1400" dirty="0">
                <a:solidFill>
                  <a:srgbClr val="FF0000"/>
                </a:solidFill>
              </a:rPr>
              <a:t> Menu Assignment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3771" y="1321191"/>
            <a:ext cx="624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Pilih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Tab Assignment</a:t>
            </a:r>
          </a:p>
        </p:txBody>
      </p:sp>
    </p:spTree>
    <p:extLst>
      <p:ext uri="{BB962C8B-B14F-4D97-AF65-F5344CB8AC3E}">
        <p14:creationId xmlns:p14="http://schemas.microsoft.com/office/powerpoint/2010/main" xmlns="" val="416379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14399" y="1211653"/>
            <a:ext cx="624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Tampilan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Assignment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985163" y="2003945"/>
            <a:ext cx="3158837" cy="4930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Keterangan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Title: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Judul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assignment 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Due Date: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due date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assignment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Due Time: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due time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assignment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4. Button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Dowload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mendownload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file assignment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5. Button View History: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history file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pernah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diupdate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6. Button Add: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mengupload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assignment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399" y="2003945"/>
            <a:ext cx="5070763" cy="44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90599" y="1219859"/>
            <a:ext cx="624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Tampilan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LogBook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985163" y="1927745"/>
            <a:ext cx="3158837" cy="4930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Keterangan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Title: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Judul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LogBook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Due Date: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due date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LogBook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Due Time: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due time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LogBook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4. Button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Dowload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mendownload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LogBook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5. Button View History: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history file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pernah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diupdate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6. Button Add: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mengupload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LogBook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599" y="1927745"/>
            <a:ext cx="4994563" cy="44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50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886243"/>
            <a:ext cx="7848600" cy="4953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817615" y="3573410"/>
            <a:ext cx="228600" cy="339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0601" y="3178816"/>
            <a:ext cx="2589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Klik</a:t>
            </a:r>
            <a:r>
              <a:rPr lang="en-US" sz="1400" dirty="0">
                <a:solidFill>
                  <a:srgbClr val="FF0000"/>
                </a:solidFill>
              </a:rPr>
              <a:t> Button Download,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maka</a:t>
            </a:r>
            <a:r>
              <a:rPr lang="en-US" sz="1400" dirty="0">
                <a:solidFill>
                  <a:srgbClr val="FF0000"/>
                </a:solidFill>
              </a:rPr>
              <a:t> file assignment yang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dipilih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akan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terdownload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388" y="1178357"/>
            <a:ext cx="624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Download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soal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xmlns="" val="325299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920093"/>
            <a:ext cx="7772400" cy="45545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1212207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Menjawab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pertanyaan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bulanan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6476945"/>
            <a:ext cx="539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Jawablah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assignment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978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1358799"/>
            <a:ext cx="624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Upload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jawaban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6366709"/>
            <a:ext cx="468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icon ‘+’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mengupload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jawaban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2083097"/>
            <a:ext cx="7924800" cy="4267200"/>
          </a:xfrm>
        </p:spPr>
      </p:pic>
    </p:spTree>
    <p:extLst>
      <p:ext uri="{BB962C8B-B14F-4D97-AF65-F5344CB8AC3E}">
        <p14:creationId xmlns:p14="http://schemas.microsoft.com/office/powerpoint/2010/main" xmlns="" val="125004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1208" y="2967335"/>
            <a:ext cx="3721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Terima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Kasih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459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2477</TotalTime>
  <Words>187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Template PPT 2015</vt:lpstr>
      <vt:lpstr>Panduan Mahasiswa Menjawab Pertanyaan Bulanan (Technical Competence dan EES) dan Upload Logbook Secara Online Melalui Binusmaya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Binus</cp:lastModifiedBy>
  <cp:revision>123</cp:revision>
  <dcterms:created xsi:type="dcterms:W3CDTF">2015-05-04T03:33:03Z</dcterms:created>
  <dcterms:modified xsi:type="dcterms:W3CDTF">2017-03-27T02:04:44Z</dcterms:modified>
</cp:coreProperties>
</file>