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71" r:id="rId2"/>
    <p:sldId id="272" r:id="rId3"/>
    <p:sldId id="287" r:id="rId4"/>
    <p:sldId id="273" r:id="rId5"/>
    <p:sldId id="269" r:id="rId6"/>
    <p:sldId id="290" r:id="rId7"/>
    <p:sldId id="267" r:id="rId8"/>
    <p:sldId id="275" r:id="rId9"/>
    <p:sldId id="289" r:id="rId10"/>
    <p:sldId id="274" r:id="rId11"/>
    <p:sldId id="284" r:id="rId12"/>
    <p:sldId id="288" r:id="rId13"/>
    <p:sldId id="285" r:id="rId14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372" y="3044280"/>
            <a:ext cx="706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Turing Machine</a:t>
            </a:r>
          </a:p>
        </p:txBody>
      </p:sp>
      <p:sp>
        <p:nvSpPr>
          <p:cNvPr id="3" name="Right Triangle 2"/>
          <p:cNvSpPr/>
          <p:nvPr/>
        </p:nvSpPr>
        <p:spPr>
          <a:xfrm>
            <a:off x="-81023" y="6418384"/>
            <a:ext cx="9225024" cy="4396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flipH="1" flipV="1">
            <a:off x="-1" y="0"/>
            <a:ext cx="9236597" cy="43961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0" y="3129046"/>
            <a:ext cx="635760" cy="5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2808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72000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12809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TM that recognizes palindromes of even length (using 1 and 0 only)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8" name="Group 727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729" name="Oval 728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4" name="Half Frame 743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7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2812" y="4448908"/>
            <a:ext cx="4598377" cy="2268407"/>
            <a:chOff x="2272812" y="4448908"/>
            <a:chExt cx="4598377" cy="2268407"/>
          </a:xfrm>
        </p:grpSpPr>
        <p:grpSp>
          <p:nvGrpSpPr>
            <p:cNvPr id="9" name="Group 8"/>
            <p:cNvGrpSpPr/>
            <p:nvPr/>
          </p:nvGrpSpPr>
          <p:grpSpPr>
            <a:xfrm>
              <a:off x="3984209" y="5466081"/>
              <a:ext cx="1175583" cy="1251234"/>
              <a:chOff x="3984209" y="5466081"/>
              <a:chExt cx="1175583" cy="1251234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4053254" y="5466081"/>
                <a:ext cx="1037492" cy="378068"/>
              </a:xfrm>
              <a:prstGeom prst="triangle">
                <a:avLst/>
              </a:prstGeom>
              <a:solidFill>
                <a:srgbClr val="ED7D31"/>
              </a:solidFill>
              <a:ln w="73025">
                <a:solidFill>
                  <a:srgbClr val="D14424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ResetBn"/>
              <p:cNvGrpSpPr/>
              <p:nvPr/>
            </p:nvGrpSpPr>
            <p:grpSpPr>
              <a:xfrm>
                <a:off x="3984209" y="6260116"/>
                <a:ext cx="457199" cy="457199"/>
                <a:chOff x="2453054" y="3771899"/>
                <a:chExt cx="914400" cy="9144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53054" y="3771899"/>
                  <a:ext cx="914400" cy="914400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2593732" y="3912571"/>
                  <a:ext cx="633045" cy="633053"/>
                </a:xfrm>
                <a:custGeom>
                  <a:avLst/>
                  <a:gdLst>
                    <a:gd name="connsiteX0" fmla="*/ 645398 w 1310140"/>
                    <a:gd name="connsiteY0" fmla="*/ 76 h 1310158"/>
                    <a:gd name="connsiteX1" fmla="*/ 977898 w 1310140"/>
                    <a:gd name="connsiteY1" fmla="*/ 85141 h 1310158"/>
                    <a:gd name="connsiteX2" fmla="*/ 1270315 w 1310140"/>
                    <a:gd name="connsiteY2" fmla="*/ 879740 h 1310158"/>
                    <a:gd name="connsiteX3" fmla="*/ 534674 w 1310140"/>
                    <a:gd name="connsiteY3" fmla="*/ 1298939 h 1310158"/>
                    <a:gd name="connsiteX4" fmla="*/ 125 w 1310140"/>
                    <a:gd name="connsiteY4" fmla="*/ 642317 h 1310158"/>
                    <a:gd name="connsiteX5" fmla="*/ 166784 w 1310140"/>
                    <a:gd name="connsiteY5" fmla="*/ 645560 h 1310158"/>
                    <a:gd name="connsiteX6" fmla="*/ 565301 w 1310140"/>
                    <a:gd name="connsiteY6" fmla="*/ 1135085 h 1310158"/>
                    <a:gd name="connsiteX7" fmla="*/ 1113736 w 1310140"/>
                    <a:gd name="connsiteY7" fmla="*/ 822564 h 1310158"/>
                    <a:gd name="connsiteX8" fmla="*/ 895733 w 1310140"/>
                    <a:gd name="connsiteY8" fmla="*/ 230174 h 1310158"/>
                    <a:gd name="connsiteX9" fmla="*/ 336805 w 1310140"/>
                    <a:gd name="connsiteY9" fmla="*/ 284585 h 1310158"/>
                    <a:gd name="connsiteX10" fmla="*/ 332927 w 1310140"/>
                    <a:gd name="connsiteY10" fmla="*/ 288581 h 1310158"/>
                    <a:gd name="connsiteX11" fmla="*/ 509887 w 1310140"/>
                    <a:gd name="connsiteY11" fmla="*/ 430362 h 1310158"/>
                    <a:gd name="connsiteX12" fmla="*/ 38402 w 1310140"/>
                    <a:gd name="connsiteY12" fmla="*/ 555301 h 1310158"/>
                    <a:gd name="connsiteX13" fmla="*/ 57513 w 1310140"/>
                    <a:gd name="connsiteY13" fmla="*/ 67917 h 1310158"/>
                    <a:gd name="connsiteX14" fmla="*/ 202777 w 1310140"/>
                    <a:gd name="connsiteY14" fmla="*/ 184304 h 1310158"/>
                    <a:gd name="connsiteX15" fmla="*/ 228182 w 1310140"/>
                    <a:gd name="connsiteY15" fmla="*/ 158124 h 1310158"/>
                    <a:gd name="connsiteX16" fmla="*/ 645398 w 1310140"/>
                    <a:gd name="connsiteY16" fmla="*/ 76 h 1310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0140" h="1310158">
                      <a:moveTo>
                        <a:pt x="645398" y="76"/>
                      </a:moveTo>
                      <a:cubicBezTo>
                        <a:pt x="758673" y="-1649"/>
                        <a:pt x="873437" y="25962"/>
                        <a:pt x="977898" y="85141"/>
                      </a:cubicBezTo>
                      <a:cubicBezTo>
                        <a:pt x="1256461" y="242952"/>
                        <a:pt x="1380131" y="579004"/>
                        <a:pt x="1270315" y="879740"/>
                      </a:cubicBezTo>
                      <a:cubicBezTo>
                        <a:pt x="1160500" y="1180476"/>
                        <a:pt x="849382" y="1357764"/>
                        <a:pt x="534674" y="1298939"/>
                      </a:cubicBezTo>
                      <a:cubicBezTo>
                        <a:pt x="219966" y="1240114"/>
                        <a:pt x="-6106" y="962415"/>
                        <a:pt x="125" y="642317"/>
                      </a:cubicBezTo>
                      <a:lnTo>
                        <a:pt x="166784" y="645560"/>
                      </a:lnTo>
                      <a:cubicBezTo>
                        <a:pt x="162139" y="884200"/>
                        <a:pt x="330680" y="1091230"/>
                        <a:pt x="565301" y="1135085"/>
                      </a:cubicBezTo>
                      <a:cubicBezTo>
                        <a:pt x="799922" y="1178940"/>
                        <a:pt x="1031867" y="1046769"/>
                        <a:pt x="1113736" y="822564"/>
                      </a:cubicBezTo>
                      <a:cubicBezTo>
                        <a:pt x="1195605" y="598359"/>
                        <a:pt x="1103407" y="347825"/>
                        <a:pt x="895733" y="230174"/>
                      </a:cubicBezTo>
                      <a:cubicBezTo>
                        <a:pt x="714018" y="127230"/>
                        <a:pt x="490487" y="152421"/>
                        <a:pt x="336805" y="284585"/>
                      </a:cubicBezTo>
                      <a:lnTo>
                        <a:pt x="332927" y="288581"/>
                      </a:lnTo>
                      <a:lnTo>
                        <a:pt x="509887" y="430362"/>
                      </a:lnTo>
                      <a:lnTo>
                        <a:pt x="38402" y="555301"/>
                      </a:lnTo>
                      <a:lnTo>
                        <a:pt x="57513" y="67917"/>
                      </a:lnTo>
                      <a:lnTo>
                        <a:pt x="202777" y="184304"/>
                      </a:lnTo>
                      <a:lnTo>
                        <a:pt x="228182" y="158124"/>
                      </a:lnTo>
                      <a:cubicBezTo>
                        <a:pt x="345977" y="56822"/>
                        <a:pt x="494365" y="2374"/>
                        <a:pt x="645398" y="76"/>
                      </a:cubicBezTo>
                      <a:close/>
                    </a:path>
                  </a:pathLst>
                </a:cu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702593" y="6260116"/>
                <a:ext cx="457199" cy="457199"/>
                <a:chOff x="4702593" y="6260381"/>
                <a:chExt cx="457199" cy="45719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702593" y="6260381"/>
                  <a:ext cx="457199" cy="457199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-Shape 7"/>
                <p:cNvSpPr/>
                <p:nvPr/>
              </p:nvSpPr>
              <p:spPr>
                <a:xfrm rot="2272041" flipH="1">
                  <a:off x="4864808" y="6357652"/>
                  <a:ext cx="132768" cy="262656"/>
                </a:xfrm>
                <a:prstGeom prst="corner">
                  <a:avLst>
                    <a:gd name="adj1" fmla="val 33148"/>
                    <a:gd name="adj2" fmla="val 36586"/>
                  </a:avLst>
                </a:pr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2272812" y="4448908"/>
              <a:ext cx="459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TM Loading…</a:t>
              </a:r>
            </a:p>
          </p:txBody>
        </p:sp>
      </p:grpSp>
      <p:grpSp>
        <p:nvGrpSpPr>
          <p:cNvPr id="15" name="Group 1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466" y="917954"/>
              <a:ext cx="883308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Microsoft PowerPoint 2016</a:t>
              </a:r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is required to use this application.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7750" y="3013502"/>
              <a:ext cx="69285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slideshow to begin.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7" name="Oval 16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alf Frame 17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23" name="Oval 22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4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2812" y="4448908"/>
            <a:ext cx="4598377" cy="2268407"/>
            <a:chOff x="2272812" y="4448908"/>
            <a:chExt cx="4598377" cy="2268407"/>
          </a:xfrm>
        </p:grpSpPr>
        <p:grpSp>
          <p:nvGrpSpPr>
            <p:cNvPr id="9" name="Group 8"/>
            <p:cNvGrpSpPr/>
            <p:nvPr/>
          </p:nvGrpSpPr>
          <p:grpSpPr>
            <a:xfrm>
              <a:off x="3984209" y="5466081"/>
              <a:ext cx="1175583" cy="1251234"/>
              <a:chOff x="3984209" y="5466081"/>
              <a:chExt cx="1175583" cy="1251234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4053254" y="5466081"/>
                <a:ext cx="1037492" cy="378068"/>
              </a:xfrm>
              <a:prstGeom prst="triangle">
                <a:avLst/>
              </a:prstGeom>
              <a:solidFill>
                <a:srgbClr val="ED7D31"/>
              </a:solidFill>
              <a:ln w="73025">
                <a:solidFill>
                  <a:srgbClr val="D14424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ResetBn"/>
              <p:cNvGrpSpPr/>
              <p:nvPr/>
            </p:nvGrpSpPr>
            <p:grpSpPr>
              <a:xfrm>
                <a:off x="3984209" y="6260116"/>
                <a:ext cx="457199" cy="457199"/>
                <a:chOff x="2453054" y="3771899"/>
                <a:chExt cx="914400" cy="9144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53054" y="3771899"/>
                  <a:ext cx="914400" cy="914400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2593732" y="3912571"/>
                  <a:ext cx="633045" cy="633053"/>
                </a:xfrm>
                <a:custGeom>
                  <a:avLst/>
                  <a:gdLst>
                    <a:gd name="connsiteX0" fmla="*/ 645398 w 1310140"/>
                    <a:gd name="connsiteY0" fmla="*/ 76 h 1310158"/>
                    <a:gd name="connsiteX1" fmla="*/ 977898 w 1310140"/>
                    <a:gd name="connsiteY1" fmla="*/ 85141 h 1310158"/>
                    <a:gd name="connsiteX2" fmla="*/ 1270315 w 1310140"/>
                    <a:gd name="connsiteY2" fmla="*/ 879740 h 1310158"/>
                    <a:gd name="connsiteX3" fmla="*/ 534674 w 1310140"/>
                    <a:gd name="connsiteY3" fmla="*/ 1298939 h 1310158"/>
                    <a:gd name="connsiteX4" fmla="*/ 125 w 1310140"/>
                    <a:gd name="connsiteY4" fmla="*/ 642317 h 1310158"/>
                    <a:gd name="connsiteX5" fmla="*/ 166784 w 1310140"/>
                    <a:gd name="connsiteY5" fmla="*/ 645560 h 1310158"/>
                    <a:gd name="connsiteX6" fmla="*/ 565301 w 1310140"/>
                    <a:gd name="connsiteY6" fmla="*/ 1135085 h 1310158"/>
                    <a:gd name="connsiteX7" fmla="*/ 1113736 w 1310140"/>
                    <a:gd name="connsiteY7" fmla="*/ 822564 h 1310158"/>
                    <a:gd name="connsiteX8" fmla="*/ 895733 w 1310140"/>
                    <a:gd name="connsiteY8" fmla="*/ 230174 h 1310158"/>
                    <a:gd name="connsiteX9" fmla="*/ 336805 w 1310140"/>
                    <a:gd name="connsiteY9" fmla="*/ 284585 h 1310158"/>
                    <a:gd name="connsiteX10" fmla="*/ 332927 w 1310140"/>
                    <a:gd name="connsiteY10" fmla="*/ 288581 h 1310158"/>
                    <a:gd name="connsiteX11" fmla="*/ 509887 w 1310140"/>
                    <a:gd name="connsiteY11" fmla="*/ 430362 h 1310158"/>
                    <a:gd name="connsiteX12" fmla="*/ 38402 w 1310140"/>
                    <a:gd name="connsiteY12" fmla="*/ 555301 h 1310158"/>
                    <a:gd name="connsiteX13" fmla="*/ 57513 w 1310140"/>
                    <a:gd name="connsiteY13" fmla="*/ 67917 h 1310158"/>
                    <a:gd name="connsiteX14" fmla="*/ 202777 w 1310140"/>
                    <a:gd name="connsiteY14" fmla="*/ 184304 h 1310158"/>
                    <a:gd name="connsiteX15" fmla="*/ 228182 w 1310140"/>
                    <a:gd name="connsiteY15" fmla="*/ 158124 h 1310158"/>
                    <a:gd name="connsiteX16" fmla="*/ 645398 w 1310140"/>
                    <a:gd name="connsiteY16" fmla="*/ 76 h 1310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0140" h="1310158">
                      <a:moveTo>
                        <a:pt x="645398" y="76"/>
                      </a:moveTo>
                      <a:cubicBezTo>
                        <a:pt x="758673" y="-1649"/>
                        <a:pt x="873437" y="25962"/>
                        <a:pt x="977898" y="85141"/>
                      </a:cubicBezTo>
                      <a:cubicBezTo>
                        <a:pt x="1256461" y="242952"/>
                        <a:pt x="1380131" y="579004"/>
                        <a:pt x="1270315" y="879740"/>
                      </a:cubicBezTo>
                      <a:cubicBezTo>
                        <a:pt x="1160500" y="1180476"/>
                        <a:pt x="849382" y="1357764"/>
                        <a:pt x="534674" y="1298939"/>
                      </a:cubicBezTo>
                      <a:cubicBezTo>
                        <a:pt x="219966" y="1240114"/>
                        <a:pt x="-6106" y="962415"/>
                        <a:pt x="125" y="642317"/>
                      </a:cubicBezTo>
                      <a:lnTo>
                        <a:pt x="166784" y="645560"/>
                      </a:lnTo>
                      <a:cubicBezTo>
                        <a:pt x="162139" y="884200"/>
                        <a:pt x="330680" y="1091230"/>
                        <a:pt x="565301" y="1135085"/>
                      </a:cubicBezTo>
                      <a:cubicBezTo>
                        <a:pt x="799922" y="1178940"/>
                        <a:pt x="1031867" y="1046769"/>
                        <a:pt x="1113736" y="822564"/>
                      </a:cubicBezTo>
                      <a:cubicBezTo>
                        <a:pt x="1195605" y="598359"/>
                        <a:pt x="1103407" y="347825"/>
                        <a:pt x="895733" y="230174"/>
                      </a:cubicBezTo>
                      <a:cubicBezTo>
                        <a:pt x="714018" y="127230"/>
                        <a:pt x="490487" y="152421"/>
                        <a:pt x="336805" y="284585"/>
                      </a:cubicBezTo>
                      <a:lnTo>
                        <a:pt x="332927" y="288581"/>
                      </a:lnTo>
                      <a:lnTo>
                        <a:pt x="509887" y="430362"/>
                      </a:lnTo>
                      <a:lnTo>
                        <a:pt x="38402" y="555301"/>
                      </a:lnTo>
                      <a:lnTo>
                        <a:pt x="57513" y="67917"/>
                      </a:lnTo>
                      <a:lnTo>
                        <a:pt x="202777" y="184304"/>
                      </a:lnTo>
                      <a:lnTo>
                        <a:pt x="228182" y="158124"/>
                      </a:lnTo>
                      <a:cubicBezTo>
                        <a:pt x="345977" y="56822"/>
                        <a:pt x="494365" y="2374"/>
                        <a:pt x="645398" y="76"/>
                      </a:cubicBezTo>
                      <a:close/>
                    </a:path>
                  </a:pathLst>
                </a:cu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702593" y="6260116"/>
                <a:ext cx="457199" cy="457199"/>
                <a:chOff x="4702593" y="6260381"/>
                <a:chExt cx="457199" cy="45719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702593" y="6260381"/>
                  <a:ext cx="457199" cy="457199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-Shape 7"/>
                <p:cNvSpPr/>
                <p:nvPr/>
              </p:nvSpPr>
              <p:spPr>
                <a:xfrm rot="2272041" flipH="1">
                  <a:off x="4864808" y="6357652"/>
                  <a:ext cx="132768" cy="262656"/>
                </a:xfrm>
                <a:prstGeom prst="corner">
                  <a:avLst>
                    <a:gd name="adj1" fmla="val 33148"/>
                    <a:gd name="adj2" fmla="val 36586"/>
                  </a:avLst>
                </a:pr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2272812" y="4448908"/>
              <a:ext cx="459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TM Loading…</a:t>
              </a:r>
            </a:p>
          </p:txBody>
        </p:sp>
      </p:grpSp>
      <p:grpSp>
        <p:nvGrpSpPr>
          <p:cNvPr id="15" name="Group 1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466" y="917954"/>
              <a:ext cx="883308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Microsoft PowerPoint 2016</a:t>
              </a:r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is required to use this application.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7750" y="3013502"/>
              <a:ext cx="69285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slideshow to begin.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7" name="Oval 16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alf Frame 17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23" name="Oval 22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9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4572000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303" name="Rectangle 1302"/>
            <p:cNvSpPr/>
            <p:nvPr/>
          </p:nvSpPr>
          <p:spPr>
            <a:xfrm>
              <a:off x="4212809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02" name="Rectangle 1101"/>
            <p:cNvSpPr/>
            <p:nvPr/>
          </p:nvSpPr>
          <p:spPr>
            <a:xfrm>
              <a:off x="4572000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170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blank TM.  In the editor, pull out the punch cards and punch holes in them to program it.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>
            <a:off x="-104172" y="4809392"/>
            <a:ext cx="9248173" cy="204860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flipH="1" flipV="1">
            <a:off x="-1" y="0"/>
            <a:ext cx="9236598" cy="20486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8372" y="3044280"/>
            <a:ext cx="706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PP</a:t>
            </a:r>
            <a:r>
              <a:rPr lang="en-US" sz="4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™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TM™)™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27" y="3129046"/>
            <a:ext cx="635760" cy="59990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9104" y="5565502"/>
            <a:ext cx="4730240" cy="1217802"/>
            <a:chOff x="19104" y="5565502"/>
            <a:chExt cx="4730240" cy="1217802"/>
          </a:xfrm>
        </p:grpSpPr>
        <p:grpSp>
          <p:nvGrpSpPr>
            <p:cNvPr id="19" name="Group 18"/>
            <p:cNvGrpSpPr/>
            <p:nvPr/>
          </p:nvGrpSpPr>
          <p:grpSpPr>
            <a:xfrm>
              <a:off x="140676" y="5967757"/>
              <a:ext cx="4608668" cy="369332"/>
              <a:chOff x="140676" y="6040287"/>
              <a:chExt cx="4608668" cy="36933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76" y="6049106"/>
                <a:ext cx="373691" cy="35263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40307" y="6040287"/>
                <a:ext cx="4209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Microsoft Corporation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104" y="5565502"/>
              <a:ext cx="3673028" cy="461665"/>
              <a:chOff x="19104" y="5627050"/>
              <a:chExt cx="3673028" cy="46166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9104" y="562705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TM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40307" y="5673216"/>
                <a:ext cx="3151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Alan Turing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0676" y="6321639"/>
              <a:ext cx="3219979" cy="461665"/>
              <a:chOff x="140676" y="6330434"/>
              <a:chExt cx="3219979" cy="4616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997508" y="6376600"/>
                <a:ext cx="236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me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76" y="6384947"/>
                <a:ext cx="373691" cy="352638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488754" y="633043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TM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3" name="Arrow: Notched Right 22">
            <a:hlinkClick r:id="" action="ppaction://hlinkshowjump?jump=nextslide"/>
          </p:cNvPr>
          <p:cNvSpPr/>
          <p:nvPr/>
        </p:nvSpPr>
        <p:spPr>
          <a:xfrm>
            <a:off x="7091680" y="5537200"/>
            <a:ext cx="1488440" cy="619760"/>
          </a:xfrm>
          <a:prstGeom prst="notchedRightArrow">
            <a:avLst/>
          </a:prstGeom>
          <a:solidFill>
            <a:srgbClr val="D14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595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>
            <a:off x="-104172" y="6858000"/>
            <a:ext cx="9248173" cy="204860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flipH="1" flipV="1">
            <a:off x="-1" y="-2048608"/>
            <a:ext cx="9236598" cy="20486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8372" y="499200"/>
            <a:ext cx="706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PP</a:t>
            </a:r>
            <a:r>
              <a:rPr lang="en-US" sz="4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™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TM™)™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27" y="583966"/>
            <a:ext cx="635760" cy="59990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9104" y="7614110"/>
            <a:ext cx="4730240" cy="1217802"/>
            <a:chOff x="19104" y="5565502"/>
            <a:chExt cx="4730240" cy="1217802"/>
          </a:xfrm>
        </p:grpSpPr>
        <p:grpSp>
          <p:nvGrpSpPr>
            <p:cNvPr id="19" name="Group 18"/>
            <p:cNvGrpSpPr/>
            <p:nvPr/>
          </p:nvGrpSpPr>
          <p:grpSpPr>
            <a:xfrm>
              <a:off x="140676" y="5967757"/>
              <a:ext cx="4608668" cy="369332"/>
              <a:chOff x="140676" y="6040287"/>
              <a:chExt cx="4608668" cy="36933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76" y="6049106"/>
                <a:ext cx="373691" cy="35263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40307" y="6040287"/>
                <a:ext cx="4209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Microsoft Corporation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104" y="5565502"/>
              <a:ext cx="3673028" cy="461665"/>
              <a:chOff x="19104" y="5627050"/>
              <a:chExt cx="3673028" cy="46166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9104" y="562705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TM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40307" y="5673216"/>
                <a:ext cx="3151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Alan Turing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0676" y="6321639"/>
              <a:ext cx="3160668" cy="461665"/>
              <a:chOff x="140676" y="6330434"/>
              <a:chExt cx="3160668" cy="4616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997508" y="6376600"/>
                <a:ext cx="2303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me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76" y="6384947"/>
                <a:ext cx="373691" cy="352638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488754" y="633043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TM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Octagon 23">
            <a:hlinkClick r:id="rId4" action="ppaction://hlinksldjump"/>
          </p:cNvPr>
          <p:cNvSpPr/>
          <p:nvPr/>
        </p:nvSpPr>
        <p:spPr>
          <a:xfrm>
            <a:off x="3644386" y="3708400"/>
            <a:ext cx="1855228" cy="792480"/>
          </a:xfrm>
          <a:prstGeom prst="octagon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Blank template</a:t>
            </a:r>
          </a:p>
        </p:txBody>
      </p:sp>
      <p:sp>
        <p:nvSpPr>
          <p:cNvPr id="23" name="Octagon 22">
            <a:hlinkClick r:id="rId5" action="ppaction://hlinksldjump"/>
          </p:cNvPr>
          <p:cNvSpPr/>
          <p:nvPr/>
        </p:nvSpPr>
        <p:spPr>
          <a:xfrm>
            <a:off x="5028479" y="2184400"/>
            <a:ext cx="1855228" cy="792480"/>
          </a:xfrm>
          <a:prstGeom prst="octagon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Palindrome recognizer</a:t>
            </a:r>
          </a:p>
        </p:txBody>
      </p:sp>
      <p:sp>
        <p:nvSpPr>
          <p:cNvPr id="25" name="Octagon 24">
            <a:hlinkClick r:id="rId6" action="ppaction://hlinksldjump"/>
          </p:cNvPr>
          <p:cNvSpPr/>
          <p:nvPr/>
        </p:nvSpPr>
        <p:spPr>
          <a:xfrm>
            <a:off x="2260294" y="2184400"/>
            <a:ext cx="1855228" cy="792480"/>
          </a:xfrm>
          <a:prstGeom prst="octagon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Counter</a:t>
            </a:r>
          </a:p>
        </p:txBody>
      </p:sp>
    </p:spTree>
    <p:extLst>
      <p:ext uri="{BB962C8B-B14F-4D97-AF65-F5344CB8AC3E}">
        <p14:creationId xmlns:p14="http://schemas.microsoft.com/office/powerpoint/2010/main" val="141424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>
            <a:off x="-104172" y="6858000"/>
            <a:ext cx="9248173" cy="204860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flipH="1" flipV="1">
            <a:off x="-1" y="-2048608"/>
            <a:ext cx="9236598" cy="20486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8372" y="499200"/>
            <a:ext cx="706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PP</a:t>
            </a:r>
            <a:r>
              <a:rPr lang="en-US" sz="4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™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TM™)™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27" y="583966"/>
            <a:ext cx="635760" cy="59990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9104" y="7614110"/>
            <a:ext cx="4730240" cy="1217802"/>
            <a:chOff x="19104" y="5565502"/>
            <a:chExt cx="4730240" cy="1217802"/>
          </a:xfrm>
        </p:grpSpPr>
        <p:grpSp>
          <p:nvGrpSpPr>
            <p:cNvPr id="19" name="Group 18"/>
            <p:cNvGrpSpPr/>
            <p:nvPr/>
          </p:nvGrpSpPr>
          <p:grpSpPr>
            <a:xfrm>
              <a:off x="140676" y="5967757"/>
              <a:ext cx="4608668" cy="369332"/>
              <a:chOff x="140676" y="6040287"/>
              <a:chExt cx="4608668" cy="36933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76" y="6049106"/>
                <a:ext cx="373691" cy="35263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40307" y="6040287"/>
                <a:ext cx="4209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Microsoft Corporation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104" y="5565502"/>
              <a:ext cx="3673028" cy="461665"/>
              <a:chOff x="19104" y="5627050"/>
              <a:chExt cx="3673028" cy="46166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9104" y="562705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TM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40307" y="5673216"/>
                <a:ext cx="3151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Alan Turing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0676" y="6321639"/>
              <a:ext cx="3160668" cy="461665"/>
              <a:chOff x="140676" y="6330434"/>
              <a:chExt cx="3160668" cy="4616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997508" y="6376600"/>
                <a:ext cx="2303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is a trademark of me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76" y="6384947"/>
                <a:ext cx="373691" cy="352638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488754" y="633043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TM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Octagon 23">
            <a:hlinkClick r:id="rId4" action="ppaction://hlinksldjump"/>
          </p:cNvPr>
          <p:cNvSpPr/>
          <p:nvPr/>
        </p:nvSpPr>
        <p:spPr>
          <a:xfrm>
            <a:off x="3644386" y="3708400"/>
            <a:ext cx="1855228" cy="792480"/>
          </a:xfrm>
          <a:prstGeom prst="octagon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Blank template</a:t>
            </a:r>
          </a:p>
        </p:txBody>
      </p:sp>
      <p:sp>
        <p:nvSpPr>
          <p:cNvPr id="23" name="Octagon 22">
            <a:hlinkClick r:id="rId5" action="ppaction://hlinksldjump"/>
          </p:cNvPr>
          <p:cNvSpPr/>
          <p:nvPr/>
        </p:nvSpPr>
        <p:spPr>
          <a:xfrm>
            <a:off x="5028479" y="2184400"/>
            <a:ext cx="1855228" cy="792480"/>
          </a:xfrm>
          <a:prstGeom prst="octagon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Palindrome recognizer</a:t>
            </a:r>
          </a:p>
        </p:txBody>
      </p:sp>
      <p:sp>
        <p:nvSpPr>
          <p:cNvPr id="25" name="Octagon 24">
            <a:hlinkClick r:id="rId6" action="ppaction://hlinksldjump"/>
          </p:cNvPr>
          <p:cNvSpPr/>
          <p:nvPr/>
        </p:nvSpPr>
        <p:spPr>
          <a:xfrm>
            <a:off x="2260294" y="2184400"/>
            <a:ext cx="1855228" cy="792480"/>
          </a:xfrm>
          <a:prstGeom prst="octagon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Counter</a:t>
            </a:r>
          </a:p>
        </p:txBody>
      </p:sp>
    </p:spTree>
    <p:extLst>
      <p:ext uri="{BB962C8B-B14F-4D97-AF65-F5344CB8AC3E}">
        <p14:creationId xmlns:p14="http://schemas.microsoft.com/office/powerpoint/2010/main" val="11208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2812" y="4448908"/>
            <a:ext cx="4598377" cy="2268407"/>
            <a:chOff x="2272812" y="4448908"/>
            <a:chExt cx="4598377" cy="2268407"/>
          </a:xfrm>
        </p:grpSpPr>
        <p:grpSp>
          <p:nvGrpSpPr>
            <p:cNvPr id="9" name="Group 8"/>
            <p:cNvGrpSpPr/>
            <p:nvPr/>
          </p:nvGrpSpPr>
          <p:grpSpPr>
            <a:xfrm>
              <a:off x="3984209" y="5466081"/>
              <a:ext cx="1175583" cy="1251234"/>
              <a:chOff x="3984209" y="5466081"/>
              <a:chExt cx="1175583" cy="1251234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4053254" y="5466081"/>
                <a:ext cx="1037492" cy="378068"/>
              </a:xfrm>
              <a:prstGeom prst="triangle">
                <a:avLst/>
              </a:prstGeom>
              <a:solidFill>
                <a:srgbClr val="ED7D31"/>
              </a:solidFill>
              <a:ln w="73025">
                <a:solidFill>
                  <a:srgbClr val="D14424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ResetBn"/>
              <p:cNvGrpSpPr/>
              <p:nvPr/>
            </p:nvGrpSpPr>
            <p:grpSpPr>
              <a:xfrm>
                <a:off x="3984209" y="6260116"/>
                <a:ext cx="457199" cy="457199"/>
                <a:chOff x="2453054" y="3771899"/>
                <a:chExt cx="914400" cy="9144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53054" y="3771899"/>
                  <a:ext cx="914400" cy="914400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2593732" y="3912571"/>
                  <a:ext cx="633045" cy="633053"/>
                </a:xfrm>
                <a:custGeom>
                  <a:avLst/>
                  <a:gdLst>
                    <a:gd name="connsiteX0" fmla="*/ 645398 w 1310140"/>
                    <a:gd name="connsiteY0" fmla="*/ 76 h 1310158"/>
                    <a:gd name="connsiteX1" fmla="*/ 977898 w 1310140"/>
                    <a:gd name="connsiteY1" fmla="*/ 85141 h 1310158"/>
                    <a:gd name="connsiteX2" fmla="*/ 1270315 w 1310140"/>
                    <a:gd name="connsiteY2" fmla="*/ 879740 h 1310158"/>
                    <a:gd name="connsiteX3" fmla="*/ 534674 w 1310140"/>
                    <a:gd name="connsiteY3" fmla="*/ 1298939 h 1310158"/>
                    <a:gd name="connsiteX4" fmla="*/ 125 w 1310140"/>
                    <a:gd name="connsiteY4" fmla="*/ 642317 h 1310158"/>
                    <a:gd name="connsiteX5" fmla="*/ 166784 w 1310140"/>
                    <a:gd name="connsiteY5" fmla="*/ 645560 h 1310158"/>
                    <a:gd name="connsiteX6" fmla="*/ 565301 w 1310140"/>
                    <a:gd name="connsiteY6" fmla="*/ 1135085 h 1310158"/>
                    <a:gd name="connsiteX7" fmla="*/ 1113736 w 1310140"/>
                    <a:gd name="connsiteY7" fmla="*/ 822564 h 1310158"/>
                    <a:gd name="connsiteX8" fmla="*/ 895733 w 1310140"/>
                    <a:gd name="connsiteY8" fmla="*/ 230174 h 1310158"/>
                    <a:gd name="connsiteX9" fmla="*/ 336805 w 1310140"/>
                    <a:gd name="connsiteY9" fmla="*/ 284585 h 1310158"/>
                    <a:gd name="connsiteX10" fmla="*/ 332927 w 1310140"/>
                    <a:gd name="connsiteY10" fmla="*/ 288581 h 1310158"/>
                    <a:gd name="connsiteX11" fmla="*/ 509887 w 1310140"/>
                    <a:gd name="connsiteY11" fmla="*/ 430362 h 1310158"/>
                    <a:gd name="connsiteX12" fmla="*/ 38402 w 1310140"/>
                    <a:gd name="connsiteY12" fmla="*/ 555301 h 1310158"/>
                    <a:gd name="connsiteX13" fmla="*/ 57513 w 1310140"/>
                    <a:gd name="connsiteY13" fmla="*/ 67917 h 1310158"/>
                    <a:gd name="connsiteX14" fmla="*/ 202777 w 1310140"/>
                    <a:gd name="connsiteY14" fmla="*/ 184304 h 1310158"/>
                    <a:gd name="connsiteX15" fmla="*/ 228182 w 1310140"/>
                    <a:gd name="connsiteY15" fmla="*/ 158124 h 1310158"/>
                    <a:gd name="connsiteX16" fmla="*/ 645398 w 1310140"/>
                    <a:gd name="connsiteY16" fmla="*/ 76 h 1310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0140" h="1310158">
                      <a:moveTo>
                        <a:pt x="645398" y="76"/>
                      </a:moveTo>
                      <a:cubicBezTo>
                        <a:pt x="758673" y="-1649"/>
                        <a:pt x="873437" y="25962"/>
                        <a:pt x="977898" y="85141"/>
                      </a:cubicBezTo>
                      <a:cubicBezTo>
                        <a:pt x="1256461" y="242952"/>
                        <a:pt x="1380131" y="579004"/>
                        <a:pt x="1270315" y="879740"/>
                      </a:cubicBezTo>
                      <a:cubicBezTo>
                        <a:pt x="1160500" y="1180476"/>
                        <a:pt x="849382" y="1357764"/>
                        <a:pt x="534674" y="1298939"/>
                      </a:cubicBezTo>
                      <a:cubicBezTo>
                        <a:pt x="219966" y="1240114"/>
                        <a:pt x="-6106" y="962415"/>
                        <a:pt x="125" y="642317"/>
                      </a:cubicBezTo>
                      <a:lnTo>
                        <a:pt x="166784" y="645560"/>
                      </a:lnTo>
                      <a:cubicBezTo>
                        <a:pt x="162139" y="884200"/>
                        <a:pt x="330680" y="1091230"/>
                        <a:pt x="565301" y="1135085"/>
                      </a:cubicBezTo>
                      <a:cubicBezTo>
                        <a:pt x="799922" y="1178940"/>
                        <a:pt x="1031867" y="1046769"/>
                        <a:pt x="1113736" y="822564"/>
                      </a:cubicBezTo>
                      <a:cubicBezTo>
                        <a:pt x="1195605" y="598359"/>
                        <a:pt x="1103407" y="347825"/>
                        <a:pt x="895733" y="230174"/>
                      </a:cubicBezTo>
                      <a:cubicBezTo>
                        <a:pt x="714018" y="127230"/>
                        <a:pt x="490487" y="152421"/>
                        <a:pt x="336805" y="284585"/>
                      </a:cubicBezTo>
                      <a:lnTo>
                        <a:pt x="332927" y="288581"/>
                      </a:lnTo>
                      <a:lnTo>
                        <a:pt x="509887" y="430362"/>
                      </a:lnTo>
                      <a:lnTo>
                        <a:pt x="38402" y="555301"/>
                      </a:lnTo>
                      <a:lnTo>
                        <a:pt x="57513" y="67917"/>
                      </a:lnTo>
                      <a:lnTo>
                        <a:pt x="202777" y="184304"/>
                      </a:lnTo>
                      <a:lnTo>
                        <a:pt x="228182" y="158124"/>
                      </a:lnTo>
                      <a:cubicBezTo>
                        <a:pt x="345977" y="56822"/>
                        <a:pt x="494365" y="2374"/>
                        <a:pt x="645398" y="76"/>
                      </a:cubicBezTo>
                      <a:close/>
                    </a:path>
                  </a:pathLst>
                </a:cu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702593" y="6260116"/>
                <a:ext cx="457199" cy="457199"/>
                <a:chOff x="4702593" y="6260381"/>
                <a:chExt cx="457199" cy="45719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702593" y="6260381"/>
                  <a:ext cx="457199" cy="457199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-Shape 7"/>
                <p:cNvSpPr/>
                <p:nvPr/>
              </p:nvSpPr>
              <p:spPr>
                <a:xfrm rot="2272041" flipH="1">
                  <a:off x="4864808" y="6357652"/>
                  <a:ext cx="132768" cy="262656"/>
                </a:xfrm>
                <a:prstGeom prst="corner">
                  <a:avLst>
                    <a:gd name="adj1" fmla="val 33148"/>
                    <a:gd name="adj2" fmla="val 36586"/>
                  </a:avLst>
                </a:pr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2272812" y="4448908"/>
              <a:ext cx="459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TM Loading…</a:t>
              </a:r>
            </a:p>
          </p:txBody>
        </p:sp>
      </p:grpSp>
      <p:grpSp>
        <p:nvGrpSpPr>
          <p:cNvPr id="15" name="Group 1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466" y="917954"/>
              <a:ext cx="883308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Microsoft PowerPoint 2016</a:t>
              </a:r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is required to use this application.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7750" y="3013502"/>
              <a:ext cx="69285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slideshow to begin.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6" name="Oval 15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alf Frame 16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3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2812" y="4448908"/>
            <a:ext cx="4598377" cy="2268407"/>
            <a:chOff x="2272812" y="4448908"/>
            <a:chExt cx="4598377" cy="2268407"/>
          </a:xfrm>
        </p:grpSpPr>
        <p:grpSp>
          <p:nvGrpSpPr>
            <p:cNvPr id="9" name="Group 8"/>
            <p:cNvGrpSpPr/>
            <p:nvPr/>
          </p:nvGrpSpPr>
          <p:grpSpPr>
            <a:xfrm>
              <a:off x="3984209" y="5466081"/>
              <a:ext cx="1175583" cy="1251234"/>
              <a:chOff x="3984209" y="5466081"/>
              <a:chExt cx="1175583" cy="1251234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4053254" y="5466081"/>
                <a:ext cx="1037492" cy="378068"/>
              </a:xfrm>
              <a:prstGeom prst="triangle">
                <a:avLst/>
              </a:prstGeom>
              <a:solidFill>
                <a:srgbClr val="ED7D31"/>
              </a:solidFill>
              <a:ln w="73025">
                <a:solidFill>
                  <a:srgbClr val="D14424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ResetBn"/>
              <p:cNvGrpSpPr/>
              <p:nvPr/>
            </p:nvGrpSpPr>
            <p:grpSpPr>
              <a:xfrm>
                <a:off x="3984209" y="6260116"/>
                <a:ext cx="457199" cy="457199"/>
                <a:chOff x="2453054" y="3771899"/>
                <a:chExt cx="914400" cy="9144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53054" y="3771899"/>
                  <a:ext cx="914400" cy="914400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2593732" y="3912571"/>
                  <a:ext cx="633045" cy="633053"/>
                </a:xfrm>
                <a:custGeom>
                  <a:avLst/>
                  <a:gdLst>
                    <a:gd name="connsiteX0" fmla="*/ 645398 w 1310140"/>
                    <a:gd name="connsiteY0" fmla="*/ 76 h 1310158"/>
                    <a:gd name="connsiteX1" fmla="*/ 977898 w 1310140"/>
                    <a:gd name="connsiteY1" fmla="*/ 85141 h 1310158"/>
                    <a:gd name="connsiteX2" fmla="*/ 1270315 w 1310140"/>
                    <a:gd name="connsiteY2" fmla="*/ 879740 h 1310158"/>
                    <a:gd name="connsiteX3" fmla="*/ 534674 w 1310140"/>
                    <a:gd name="connsiteY3" fmla="*/ 1298939 h 1310158"/>
                    <a:gd name="connsiteX4" fmla="*/ 125 w 1310140"/>
                    <a:gd name="connsiteY4" fmla="*/ 642317 h 1310158"/>
                    <a:gd name="connsiteX5" fmla="*/ 166784 w 1310140"/>
                    <a:gd name="connsiteY5" fmla="*/ 645560 h 1310158"/>
                    <a:gd name="connsiteX6" fmla="*/ 565301 w 1310140"/>
                    <a:gd name="connsiteY6" fmla="*/ 1135085 h 1310158"/>
                    <a:gd name="connsiteX7" fmla="*/ 1113736 w 1310140"/>
                    <a:gd name="connsiteY7" fmla="*/ 822564 h 1310158"/>
                    <a:gd name="connsiteX8" fmla="*/ 895733 w 1310140"/>
                    <a:gd name="connsiteY8" fmla="*/ 230174 h 1310158"/>
                    <a:gd name="connsiteX9" fmla="*/ 336805 w 1310140"/>
                    <a:gd name="connsiteY9" fmla="*/ 284585 h 1310158"/>
                    <a:gd name="connsiteX10" fmla="*/ 332927 w 1310140"/>
                    <a:gd name="connsiteY10" fmla="*/ 288581 h 1310158"/>
                    <a:gd name="connsiteX11" fmla="*/ 509887 w 1310140"/>
                    <a:gd name="connsiteY11" fmla="*/ 430362 h 1310158"/>
                    <a:gd name="connsiteX12" fmla="*/ 38402 w 1310140"/>
                    <a:gd name="connsiteY12" fmla="*/ 555301 h 1310158"/>
                    <a:gd name="connsiteX13" fmla="*/ 57513 w 1310140"/>
                    <a:gd name="connsiteY13" fmla="*/ 67917 h 1310158"/>
                    <a:gd name="connsiteX14" fmla="*/ 202777 w 1310140"/>
                    <a:gd name="connsiteY14" fmla="*/ 184304 h 1310158"/>
                    <a:gd name="connsiteX15" fmla="*/ 228182 w 1310140"/>
                    <a:gd name="connsiteY15" fmla="*/ 158124 h 1310158"/>
                    <a:gd name="connsiteX16" fmla="*/ 645398 w 1310140"/>
                    <a:gd name="connsiteY16" fmla="*/ 76 h 1310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0140" h="1310158">
                      <a:moveTo>
                        <a:pt x="645398" y="76"/>
                      </a:moveTo>
                      <a:cubicBezTo>
                        <a:pt x="758673" y="-1649"/>
                        <a:pt x="873437" y="25962"/>
                        <a:pt x="977898" y="85141"/>
                      </a:cubicBezTo>
                      <a:cubicBezTo>
                        <a:pt x="1256461" y="242952"/>
                        <a:pt x="1380131" y="579004"/>
                        <a:pt x="1270315" y="879740"/>
                      </a:cubicBezTo>
                      <a:cubicBezTo>
                        <a:pt x="1160500" y="1180476"/>
                        <a:pt x="849382" y="1357764"/>
                        <a:pt x="534674" y="1298939"/>
                      </a:cubicBezTo>
                      <a:cubicBezTo>
                        <a:pt x="219966" y="1240114"/>
                        <a:pt x="-6106" y="962415"/>
                        <a:pt x="125" y="642317"/>
                      </a:cubicBezTo>
                      <a:lnTo>
                        <a:pt x="166784" y="645560"/>
                      </a:lnTo>
                      <a:cubicBezTo>
                        <a:pt x="162139" y="884200"/>
                        <a:pt x="330680" y="1091230"/>
                        <a:pt x="565301" y="1135085"/>
                      </a:cubicBezTo>
                      <a:cubicBezTo>
                        <a:pt x="799922" y="1178940"/>
                        <a:pt x="1031867" y="1046769"/>
                        <a:pt x="1113736" y="822564"/>
                      </a:cubicBezTo>
                      <a:cubicBezTo>
                        <a:pt x="1195605" y="598359"/>
                        <a:pt x="1103407" y="347825"/>
                        <a:pt x="895733" y="230174"/>
                      </a:cubicBezTo>
                      <a:cubicBezTo>
                        <a:pt x="714018" y="127230"/>
                        <a:pt x="490487" y="152421"/>
                        <a:pt x="336805" y="284585"/>
                      </a:cubicBezTo>
                      <a:lnTo>
                        <a:pt x="332927" y="288581"/>
                      </a:lnTo>
                      <a:lnTo>
                        <a:pt x="509887" y="430362"/>
                      </a:lnTo>
                      <a:lnTo>
                        <a:pt x="38402" y="555301"/>
                      </a:lnTo>
                      <a:lnTo>
                        <a:pt x="57513" y="67917"/>
                      </a:lnTo>
                      <a:lnTo>
                        <a:pt x="202777" y="184304"/>
                      </a:lnTo>
                      <a:lnTo>
                        <a:pt x="228182" y="158124"/>
                      </a:lnTo>
                      <a:cubicBezTo>
                        <a:pt x="345977" y="56822"/>
                        <a:pt x="494365" y="2374"/>
                        <a:pt x="645398" y="76"/>
                      </a:cubicBezTo>
                      <a:close/>
                    </a:path>
                  </a:pathLst>
                </a:cu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702593" y="6260116"/>
                <a:ext cx="457199" cy="457199"/>
                <a:chOff x="4702593" y="6260381"/>
                <a:chExt cx="457199" cy="45719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702593" y="6260381"/>
                  <a:ext cx="457199" cy="457199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-Shape 7"/>
                <p:cNvSpPr/>
                <p:nvPr/>
              </p:nvSpPr>
              <p:spPr>
                <a:xfrm rot="2272041" flipH="1">
                  <a:off x="4864808" y="6357652"/>
                  <a:ext cx="132768" cy="262656"/>
                </a:xfrm>
                <a:prstGeom prst="corner">
                  <a:avLst>
                    <a:gd name="adj1" fmla="val 33148"/>
                    <a:gd name="adj2" fmla="val 36586"/>
                  </a:avLst>
                </a:pr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2272812" y="4448908"/>
              <a:ext cx="459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TM Loading…</a:t>
              </a:r>
            </a:p>
          </p:txBody>
        </p:sp>
      </p:grpSp>
      <p:grpSp>
        <p:nvGrpSpPr>
          <p:cNvPr id="15" name="Group 1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466" y="917954"/>
              <a:ext cx="883308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Microsoft PowerPoint 2016</a:t>
              </a:r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is required to use this application.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7750" y="3013502"/>
              <a:ext cx="69285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slideshow to begin.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6" name="Oval 15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alf Frame 16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92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Rectangle 1140"/>
          <p:cNvSpPr/>
          <p:nvPr/>
        </p:nvSpPr>
        <p:spPr>
          <a:xfrm>
            <a:off x="3853611" y="1633039"/>
            <a:ext cx="1436778" cy="359192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4572000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00" name="Group 1099"/>
          <p:cNvGrpSpPr/>
          <p:nvPr/>
        </p:nvGrpSpPr>
        <p:grpSpPr>
          <a:xfrm>
            <a:off x="4702593" y="6260116"/>
            <a:ext cx="457199" cy="457199"/>
            <a:chOff x="4702593" y="6260381"/>
            <a:chExt cx="457199" cy="457199"/>
          </a:xfrm>
        </p:grpSpPr>
        <p:sp>
          <p:nvSpPr>
            <p:cNvPr id="1101" name="Rectangle 1100"/>
            <p:cNvSpPr/>
            <p:nvPr/>
          </p:nvSpPr>
          <p:spPr>
            <a:xfrm>
              <a:off x="4702593" y="6260381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L-Shape 1101"/>
            <p:cNvSpPr/>
            <p:nvPr/>
          </p:nvSpPr>
          <p:spPr>
            <a:xfrm rot="2272041" flipH="1">
              <a:off x="4864808" y="6357652"/>
              <a:ext cx="132768" cy="262656"/>
            </a:xfrm>
            <a:prstGeom prst="corner">
              <a:avLst>
                <a:gd name="adj1" fmla="val 33148"/>
                <a:gd name="adj2" fmla="val 36586"/>
              </a:avLst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TM is a binary counter.  Start it on a blank input and run it repeatedly, and it will increment each time.</a:t>
            </a:r>
          </a:p>
        </p:txBody>
      </p:sp>
      <p:grpSp>
        <p:nvGrpSpPr>
          <p:cNvPr id="728" name="Group 727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732" name="Oval 731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6" name="Half Frame 735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480" restart="whenNotActive" fill="hold" evtFilter="cancelBubble" nodeType="interactiveSeq">
                <p:stCondLst>
                  <p:cond evt="onClick" delay="0">
                    <p:tgtEl>
                      <p:spTgt spid="1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81" fill="hold">
                      <p:stCondLst>
                        <p:cond delay="0"/>
                      </p:stCondLst>
                      <p:childTnLst>
                        <p:par>
                          <p:cTn id="3482" fill="hold">
                            <p:stCondLst>
                              <p:cond delay="0"/>
                            </p:stCondLst>
                            <p:childTnLst>
                              <p:par>
                                <p:cTn id="34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6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7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8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1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4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7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0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1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2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3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4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5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6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7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8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9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0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1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2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3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4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5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6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7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8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9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20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1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22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3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24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5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7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9" presetID="1" presetClass="entr" presetSubtype="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6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0"/>
                  </p:tgtEl>
                </p:cond>
              </p:nextCondLst>
            </p:seq>
          </p:childTnLst>
        </p:cTn>
      </p:par>
    </p:tnLst>
    <p:bldLst>
      <p:bldP spid="1141" grpId="0" animBg="1"/>
      <p:bldP spid="1140" grpId="0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2812" y="4448908"/>
            <a:ext cx="4598377" cy="2268407"/>
            <a:chOff x="2272812" y="4448908"/>
            <a:chExt cx="4598377" cy="2268407"/>
          </a:xfrm>
        </p:grpSpPr>
        <p:grpSp>
          <p:nvGrpSpPr>
            <p:cNvPr id="9" name="Group 8"/>
            <p:cNvGrpSpPr/>
            <p:nvPr/>
          </p:nvGrpSpPr>
          <p:grpSpPr>
            <a:xfrm>
              <a:off x="3984209" y="5466081"/>
              <a:ext cx="1175583" cy="1251234"/>
              <a:chOff x="3984209" y="5466081"/>
              <a:chExt cx="1175583" cy="1251234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4053254" y="5466081"/>
                <a:ext cx="1037492" cy="378068"/>
              </a:xfrm>
              <a:prstGeom prst="triangle">
                <a:avLst/>
              </a:prstGeom>
              <a:solidFill>
                <a:srgbClr val="ED7D31"/>
              </a:solidFill>
              <a:ln w="73025">
                <a:solidFill>
                  <a:srgbClr val="D14424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ResetBn"/>
              <p:cNvGrpSpPr/>
              <p:nvPr/>
            </p:nvGrpSpPr>
            <p:grpSpPr>
              <a:xfrm>
                <a:off x="3984209" y="6260116"/>
                <a:ext cx="457199" cy="457199"/>
                <a:chOff x="2453054" y="3771899"/>
                <a:chExt cx="914400" cy="9144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53054" y="3771899"/>
                  <a:ext cx="914400" cy="914400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2593732" y="3912571"/>
                  <a:ext cx="633045" cy="633053"/>
                </a:xfrm>
                <a:custGeom>
                  <a:avLst/>
                  <a:gdLst>
                    <a:gd name="connsiteX0" fmla="*/ 645398 w 1310140"/>
                    <a:gd name="connsiteY0" fmla="*/ 76 h 1310158"/>
                    <a:gd name="connsiteX1" fmla="*/ 977898 w 1310140"/>
                    <a:gd name="connsiteY1" fmla="*/ 85141 h 1310158"/>
                    <a:gd name="connsiteX2" fmla="*/ 1270315 w 1310140"/>
                    <a:gd name="connsiteY2" fmla="*/ 879740 h 1310158"/>
                    <a:gd name="connsiteX3" fmla="*/ 534674 w 1310140"/>
                    <a:gd name="connsiteY3" fmla="*/ 1298939 h 1310158"/>
                    <a:gd name="connsiteX4" fmla="*/ 125 w 1310140"/>
                    <a:gd name="connsiteY4" fmla="*/ 642317 h 1310158"/>
                    <a:gd name="connsiteX5" fmla="*/ 166784 w 1310140"/>
                    <a:gd name="connsiteY5" fmla="*/ 645560 h 1310158"/>
                    <a:gd name="connsiteX6" fmla="*/ 565301 w 1310140"/>
                    <a:gd name="connsiteY6" fmla="*/ 1135085 h 1310158"/>
                    <a:gd name="connsiteX7" fmla="*/ 1113736 w 1310140"/>
                    <a:gd name="connsiteY7" fmla="*/ 822564 h 1310158"/>
                    <a:gd name="connsiteX8" fmla="*/ 895733 w 1310140"/>
                    <a:gd name="connsiteY8" fmla="*/ 230174 h 1310158"/>
                    <a:gd name="connsiteX9" fmla="*/ 336805 w 1310140"/>
                    <a:gd name="connsiteY9" fmla="*/ 284585 h 1310158"/>
                    <a:gd name="connsiteX10" fmla="*/ 332927 w 1310140"/>
                    <a:gd name="connsiteY10" fmla="*/ 288581 h 1310158"/>
                    <a:gd name="connsiteX11" fmla="*/ 509887 w 1310140"/>
                    <a:gd name="connsiteY11" fmla="*/ 430362 h 1310158"/>
                    <a:gd name="connsiteX12" fmla="*/ 38402 w 1310140"/>
                    <a:gd name="connsiteY12" fmla="*/ 555301 h 1310158"/>
                    <a:gd name="connsiteX13" fmla="*/ 57513 w 1310140"/>
                    <a:gd name="connsiteY13" fmla="*/ 67917 h 1310158"/>
                    <a:gd name="connsiteX14" fmla="*/ 202777 w 1310140"/>
                    <a:gd name="connsiteY14" fmla="*/ 184304 h 1310158"/>
                    <a:gd name="connsiteX15" fmla="*/ 228182 w 1310140"/>
                    <a:gd name="connsiteY15" fmla="*/ 158124 h 1310158"/>
                    <a:gd name="connsiteX16" fmla="*/ 645398 w 1310140"/>
                    <a:gd name="connsiteY16" fmla="*/ 76 h 1310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0140" h="1310158">
                      <a:moveTo>
                        <a:pt x="645398" y="76"/>
                      </a:moveTo>
                      <a:cubicBezTo>
                        <a:pt x="758673" y="-1649"/>
                        <a:pt x="873437" y="25962"/>
                        <a:pt x="977898" y="85141"/>
                      </a:cubicBezTo>
                      <a:cubicBezTo>
                        <a:pt x="1256461" y="242952"/>
                        <a:pt x="1380131" y="579004"/>
                        <a:pt x="1270315" y="879740"/>
                      </a:cubicBezTo>
                      <a:cubicBezTo>
                        <a:pt x="1160500" y="1180476"/>
                        <a:pt x="849382" y="1357764"/>
                        <a:pt x="534674" y="1298939"/>
                      </a:cubicBezTo>
                      <a:cubicBezTo>
                        <a:pt x="219966" y="1240114"/>
                        <a:pt x="-6106" y="962415"/>
                        <a:pt x="125" y="642317"/>
                      </a:cubicBezTo>
                      <a:lnTo>
                        <a:pt x="166784" y="645560"/>
                      </a:lnTo>
                      <a:cubicBezTo>
                        <a:pt x="162139" y="884200"/>
                        <a:pt x="330680" y="1091230"/>
                        <a:pt x="565301" y="1135085"/>
                      </a:cubicBezTo>
                      <a:cubicBezTo>
                        <a:pt x="799922" y="1178940"/>
                        <a:pt x="1031867" y="1046769"/>
                        <a:pt x="1113736" y="822564"/>
                      </a:cubicBezTo>
                      <a:cubicBezTo>
                        <a:pt x="1195605" y="598359"/>
                        <a:pt x="1103407" y="347825"/>
                        <a:pt x="895733" y="230174"/>
                      </a:cubicBezTo>
                      <a:cubicBezTo>
                        <a:pt x="714018" y="127230"/>
                        <a:pt x="490487" y="152421"/>
                        <a:pt x="336805" y="284585"/>
                      </a:cubicBezTo>
                      <a:lnTo>
                        <a:pt x="332927" y="288581"/>
                      </a:lnTo>
                      <a:lnTo>
                        <a:pt x="509887" y="430362"/>
                      </a:lnTo>
                      <a:lnTo>
                        <a:pt x="38402" y="555301"/>
                      </a:lnTo>
                      <a:lnTo>
                        <a:pt x="57513" y="67917"/>
                      </a:lnTo>
                      <a:lnTo>
                        <a:pt x="202777" y="184304"/>
                      </a:lnTo>
                      <a:lnTo>
                        <a:pt x="228182" y="158124"/>
                      </a:lnTo>
                      <a:cubicBezTo>
                        <a:pt x="345977" y="56822"/>
                        <a:pt x="494365" y="2374"/>
                        <a:pt x="645398" y="76"/>
                      </a:cubicBezTo>
                      <a:close/>
                    </a:path>
                  </a:pathLst>
                </a:cu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702593" y="6260116"/>
                <a:ext cx="457199" cy="457199"/>
                <a:chOff x="4702593" y="6260381"/>
                <a:chExt cx="457199" cy="45719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702593" y="6260381"/>
                  <a:ext cx="457199" cy="457199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-Shape 7"/>
                <p:cNvSpPr/>
                <p:nvPr/>
              </p:nvSpPr>
              <p:spPr>
                <a:xfrm rot="2272041" flipH="1">
                  <a:off x="4864808" y="6357652"/>
                  <a:ext cx="132768" cy="262656"/>
                </a:xfrm>
                <a:prstGeom prst="corner">
                  <a:avLst>
                    <a:gd name="adj1" fmla="val 33148"/>
                    <a:gd name="adj2" fmla="val 36586"/>
                  </a:avLst>
                </a:pr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2272812" y="4448908"/>
              <a:ext cx="459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TM Loading…</a:t>
              </a:r>
            </a:p>
          </p:txBody>
        </p:sp>
      </p:grpSp>
      <p:grpSp>
        <p:nvGrpSpPr>
          <p:cNvPr id="15" name="Group 1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466" y="917954"/>
              <a:ext cx="883308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Microsoft PowerPoint 2016</a:t>
              </a:r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is required to use this application.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7750" y="3013502"/>
              <a:ext cx="69285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slideshow to begin.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7" name="Oval 16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alf Frame 17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15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2812" y="4448908"/>
            <a:ext cx="4598377" cy="2268407"/>
            <a:chOff x="2272812" y="4448908"/>
            <a:chExt cx="4598377" cy="2268407"/>
          </a:xfrm>
        </p:grpSpPr>
        <p:grpSp>
          <p:nvGrpSpPr>
            <p:cNvPr id="9" name="Group 8"/>
            <p:cNvGrpSpPr/>
            <p:nvPr/>
          </p:nvGrpSpPr>
          <p:grpSpPr>
            <a:xfrm>
              <a:off x="3984209" y="5466081"/>
              <a:ext cx="1175583" cy="1251234"/>
              <a:chOff x="3984209" y="5466081"/>
              <a:chExt cx="1175583" cy="1251234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4053254" y="5466081"/>
                <a:ext cx="1037492" cy="378068"/>
              </a:xfrm>
              <a:prstGeom prst="triangle">
                <a:avLst/>
              </a:prstGeom>
              <a:solidFill>
                <a:srgbClr val="ED7D31"/>
              </a:solidFill>
              <a:ln w="73025">
                <a:solidFill>
                  <a:srgbClr val="D14424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ResetBn"/>
              <p:cNvGrpSpPr/>
              <p:nvPr/>
            </p:nvGrpSpPr>
            <p:grpSpPr>
              <a:xfrm>
                <a:off x="3984209" y="6260116"/>
                <a:ext cx="457199" cy="457199"/>
                <a:chOff x="2453054" y="3771899"/>
                <a:chExt cx="914400" cy="9144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53054" y="3771899"/>
                  <a:ext cx="914400" cy="914400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2593732" y="3912571"/>
                  <a:ext cx="633045" cy="633053"/>
                </a:xfrm>
                <a:custGeom>
                  <a:avLst/>
                  <a:gdLst>
                    <a:gd name="connsiteX0" fmla="*/ 645398 w 1310140"/>
                    <a:gd name="connsiteY0" fmla="*/ 76 h 1310158"/>
                    <a:gd name="connsiteX1" fmla="*/ 977898 w 1310140"/>
                    <a:gd name="connsiteY1" fmla="*/ 85141 h 1310158"/>
                    <a:gd name="connsiteX2" fmla="*/ 1270315 w 1310140"/>
                    <a:gd name="connsiteY2" fmla="*/ 879740 h 1310158"/>
                    <a:gd name="connsiteX3" fmla="*/ 534674 w 1310140"/>
                    <a:gd name="connsiteY3" fmla="*/ 1298939 h 1310158"/>
                    <a:gd name="connsiteX4" fmla="*/ 125 w 1310140"/>
                    <a:gd name="connsiteY4" fmla="*/ 642317 h 1310158"/>
                    <a:gd name="connsiteX5" fmla="*/ 166784 w 1310140"/>
                    <a:gd name="connsiteY5" fmla="*/ 645560 h 1310158"/>
                    <a:gd name="connsiteX6" fmla="*/ 565301 w 1310140"/>
                    <a:gd name="connsiteY6" fmla="*/ 1135085 h 1310158"/>
                    <a:gd name="connsiteX7" fmla="*/ 1113736 w 1310140"/>
                    <a:gd name="connsiteY7" fmla="*/ 822564 h 1310158"/>
                    <a:gd name="connsiteX8" fmla="*/ 895733 w 1310140"/>
                    <a:gd name="connsiteY8" fmla="*/ 230174 h 1310158"/>
                    <a:gd name="connsiteX9" fmla="*/ 336805 w 1310140"/>
                    <a:gd name="connsiteY9" fmla="*/ 284585 h 1310158"/>
                    <a:gd name="connsiteX10" fmla="*/ 332927 w 1310140"/>
                    <a:gd name="connsiteY10" fmla="*/ 288581 h 1310158"/>
                    <a:gd name="connsiteX11" fmla="*/ 509887 w 1310140"/>
                    <a:gd name="connsiteY11" fmla="*/ 430362 h 1310158"/>
                    <a:gd name="connsiteX12" fmla="*/ 38402 w 1310140"/>
                    <a:gd name="connsiteY12" fmla="*/ 555301 h 1310158"/>
                    <a:gd name="connsiteX13" fmla="*/ 57513 w 1310140"/>
                    <a:gd name="connsiteY13" fmla="*/ 67917 h 1310158"/>
                    <a:gd name="connsiteX14" fmla="*/ 202777 w 1310140"/>
                    <a:gd name="connsiteY14" fmla="*/ 184304 h 1310158"/>
                    <a:gd name="connsiteX15" fmla="*/ 228182 w 1310140"/>
                    <a:gd name="connsiteY15" fmla="*/ 158124 h 1310158"/>
                    <a:gd name="connsiteX16" fmla="*/ 645398 w 1310140"/>
                    <a:gd name="connsiteY16" fmla="*/ 76 h 1310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0140" h="1310158">
                      <a:moveTo>
                        <a:pt x="645398" y="76"/>
                      </a:moveTo>
                      <a:cubicBezTo>
                        <a:pt x="758673" y="-1649"/>
                        <a:pt x="873437" y="25962"/>
                        <a:pt x="977898" y="85141"/>
                      </a:cubicBezTo>
                      <a:cubicBezTo>
                        <a:pt x="1256461" y="242952"/>
                        <a:pt x="1380131" y="579004"/>
                        <a:pt x="1270315" y="879740"/>
                      </a:cubicBezTo>
                      <a:cubicBezTo>
                        <a:pt x="1160500" y="1180476"/>
                        <a:pt x="849382" y="1357764"/>
                        <a:pt x="534674" y="1298939"/>
                      </a:cubicBezTo>
                      <a:cubicBezTo>
                        <a:pt x="219966" y="1240114"/>
                        <a:pt x="-6106" y="962415"/>
                        <a:pt x="125" y="642317"/>
                      </a:cubicBezTo>
                      <a:lnTo>
                        <a:pt x="166784" y="645560"/>
                      </a:lnTo>
                      <a:cubicBezTo>
                        <a:pt x="162139" y="884200"/>
                        <a:pt x="330680" y="1091230"/>
                        <a:pt x="565301" y="1135085"/>
                      </a:cubicBezTo>
                      <a:cubicBezTo>
                        <a:pt x="799922" y="1178940"/>
                        <a:pt x="1031867" y="1046769"/>
                        <a:pt x="1113736" y="822564"/>
                      </a:cubicBezTo>
                      <a:cubicBezTo>
                        <a:pt x="1195605" y="598359"/>
                        <a:pt x="1103407" y="347825"/>
                        <a:pt x="895733" y="230174"/>
                      </a:cubicBezTo>
                      <a:cubicBezTo>
                        <a:pt x="714018" y="127230"/>
                        <a:pt x="490487" y="152421"/>
                        <a:pt x="336805" y="284585"/>
                      </a:cubicBezTo>
                      <a:lnTo>
                        <a:pt x="332927" y="288581"/>
                      </a:lnTo>
                      <a:lnTo>
                        <a:pt x="509887" y="430362"/>
                      </a:lnTo>
                      <a:lnTo>
                        <a:pt x="38402" y="555301"/>
                      </a:lnTo>
                      <a:lnTo>
                        <a:pt x="57513" y="67917"/>
                      </a:lnTo>
                      <a:lnTo>
                        <a:pt x="202777" y="184304"/>
                      </a:lnTo>
                      <a:lnTo>
                        <a:pt x="228182" y="158124"/>
                      </a:lnTo>
                      <a:cubicBezTo>
                        <a:pt x="345977" y="56822"/>
                        <a:pt x="494365" y="2374"/>
                        <a:pt x="645398" y="76"/>
                      </a:cubicBezTo>
                      <a:close/>
                    </a:path>
                  </a:pathLst>
                </a:cu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702593" y="6260116"/>
                <a:ext cx="457199" cy="457199"/>
                <a:chOff x="4702593" y="6260381"/>
                <a:chExt cx="457199" cy="45719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702593" y="6260381"/>
                  <a:ext cx="457199" cy="457199"/>
                </a:xfrm>
                <a:prstGeom prst="rect">
                  <a:avLst/>
                </a:prstGeom>
                <a:solidFill>
                  <a:srgbClr val="ED7D31"/>
                </a:solidFill>
                <a:ln w="73025">
                  <a:solidFill>
                    <a:srgbClr val="D14424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-Shape 7"/>
                <p:cNvSpPr/>
                <p:nvPr/>
              </p:nvSpPr>
              <p:spPr>
                <a:xfrm rot="2272041" flipH="1">
                  <a:off x="4864808" y="6357652"/>
                  <a:ext cx="132768" cy="262656"/>
                </a:xfrm>
                <a:prstGeom prst="corner">
                  <a:avLst>
                    <a:gd name="adj1" fmla="val 33148"/>
                    <a:gd name="adj2" fmla="val 36586"/>
                  </a:avLst>
                </a:prstGeom>
                <a:solidFill>
                  <a:srgbClr val="D1442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2272812" y="4448908"/>
              <a:ext cx="459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TM Loading…</a:t>
              </a:r>
            </a:p>
          </p:txBody>
        </p:sp>
      </p:grpSp>
      <p:grpSp>
        <p:nvGrpSpPr>
          <p:cNvPr id="15" name="Group 1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466" y="917954"/>
              <a:ext cx="883308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Microsoft PowerPoint 2016</a:t>
              </a:r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is required to use this application.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7750" y="3013502"/>
              <a:ext cx="69285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slideshow to begin.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7" name="Oval 16">
              <a:hlinkClick r:id="rId2" action="ppaction://hlinksldjump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alf Frame 17">
              <a:hlinkClick r:id="rId2" action="ppaction://hlinksldjump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71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2770</Words>
  <Application>Microsoft Office PowerPoint</Application>
  <PresentationFormat>On-screen Show (4:3)</PresentationFormat>
  <Paragraphs>2042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166</cp:revision>
  <dcterms:created xsi:type="dcterms:W3CDTF">2017-02-05T03:48:08Z</dcterms:created>
  <dcterms:modified xsi:type="dcterms:W3CDTF">2017-03-18T16:46:13Z</dcterms:modified>
</cp:coreProperties>
</file>