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9E2B-2774-4331-978A-7057D1C49636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303C-332E-49A5-ABFD-B19F88E8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B0A-707D-4C2F-8124-3DD3574E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97BB-8ABF-4F2D-BD89-141B9F4E4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17 -21 April</a:t>
            </a:r>
          </a:p>
        </p:txBody>
      </p:sp>
    </p:spTree>
    <p:extLst>
      <p:ext uri="{BB962C8B-B14F-4D97-AF65-F5344CB8AC3E}">
        <p14:creationId xmlns:p14="http://schemas.microsoft.com/office/powerpoint/2010/main" val="32778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EA80-4057-47D6-BD00-82B21ACE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/>
          <a:lstStyle/>
          <a:p>
            <a:r>
              <a:rPr lang="en-US" dirty="0"/>
              <a:t>BISNIS PROSES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537C5-B88E-489B-B030-060A6CD56D61}"/>
              </a:ext>
            </a:extLst>
          </p:cNvPr>
          <p:cNvSpPr/>
          <p:nvPr/>
        </p:nvSpPr>
        <p:spPr>
          <a:xfrm>
            <a:off x="4039297" y="2811791"/>
            <a:ext cx="1731146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68E2E-84F8-4D5E-A807-D600190038DF}"/>
              </a:ext>
            </a:extLst>
          </p:cNvPr>
          <p:cNvSpPr/>
          <p:nvPr/>
        </p:nvSpPr>
        <p:spPr>
          <a:xfrm rot="10800000" flipV="1">
            <a:off x="8306376" y="4493633"/>
            <a:ext cx="1698758" cy="27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3B067-200A-4B03-898C-537CB7C7B324}"/>
              </a:ext>
            </a:extLst>
          </p:cNvPr>
          <p:cNvSpPr/>
          <p:nvPr/>
        </p:nvSpPr>
        <p:spPr>
          <a:xfrm>
            <a:off x="491638" y="4493633"/>
            <a:ext cx="1630123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Pelanggan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7C17F-FDBF-4DEE-95DA-CFAA6AB9150A}"/>
              </a:ext>
            </a:extLst>
          </p:cNvPr>
          <p:cNvSpPr/>
          <p:nvPr/>
        </p:nvSpPr>
        <p:spPr>
          <a:xfrm>
            <a:off x="4021567" y="2152842"/>
            <a:ext cx="1731146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Kurir</a:t>
            </a:r>
            <a:r>
              <a:rPr lang="en-US" dirty="0"/>
              <a:t> </a:t>
            </a:r>
            <a:r>
              <a:rPr lang="en-US" dirty="0" err="1"/>
              <a:t>Pengirim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222CD-6797-43F7-86F8-5D168F34B580}"/>
              </a:ext>
            </a:extLst>
          </p:cNvPr>
          <p:cNvSpPr/>
          <p:nvPr/>
        </p:nvSpPr>
        <p:spPr>
          <a:xfrm>
            <a:off x="3972723" y="3466730"/>
            <a:ext cx="1864294" cy="453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Posting </a:t>
            </a:r>
            <a:r>
              <a:rPr lang="en-US" dirty="0" err="1"/>
              <a:t>Barang</a:t>
            </a:r>
            <a:r>
              <a:rPr lang="en-US" dirty="0"/>
              <a:t> Di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F7F23F-D755-44E5-9CD7-964663AC3942}"/>
              </a:ext>
            </a:extLst>
          </p:cNvPr>
          <p:cNvSpPr/>
          <p:nvPr/>
        </p:nvSpPr>
        <p:spPr>
          <a:xfrm>
            <a:off x="3835102" y="4404486"/>
            <a:ext cx="2139536" cy="453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  <a:r>
              <a:rPr lang="en-US" dirty="0" err="1"/>
              <a:t>Penyewaan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F9476B-871A-4541-B0BF-C50067BEE8E4}"/>
              </a:ext>
            </a:extLst>
          </p:cNvPr>
          <p:cNvSpPr/>
          <p:nvPr/>
        </p:nvSpPr>
        <p:spPr>
          <a:xfrm>
            <a:off x="4119239" y="5197980"/>
            <a:ext cx="1633474" cy="275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Invoice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542725-3F34-4127-AEDB-ABB72483C403}"/>
              </a:ext>
            </a:extLst>
          </p:cNvPr>
          <p:cNvSpPr/>
          <p:nvPr/>
        </p:nvSpPr>
        <p:spPr>
          <a:xfrm>
            <a:off x="4119239" y="5757378"/>
            <a:ext cx="1633474" cy="275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Pembayaran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51BC0C-4FB2-448C-A1F9-5E586B16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02" y="6337598"/>
            <a:ext cx="2139536" cy="324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Rekening</a:t>
            </a:r>
            <a:r>
              <a:rPr lang="en-US" dirty="0"/>
              <a:t> Bank </a:t>
            </a:r>
            <a:r>
              <a:rPr lang="en-US" dirty="0" err="1"/>
              <a:t>Ourwear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B3B2CB-D117-44B0-9505-B03D812F5B5B}"/>
              </a:ext>
            </a:extLst>
          </p:cNvPr>
          <p:cNvSpPr/>
          <p:nvPr/>
        </p:nvSpPr>
        <p:spPr>
          <a:xfrm>
            <a:off x="4887140" y="3938624"/>
            <a:ext cx="48836" cy="453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0C7478C-A286-4D26-92CA-644105B6832E}"/>
              </a:ext>
            </a:extLst>
          </p:cNvPr>
          <p:cNvSpPr/>
          <p:nvPr/>
        </p:nvSpPr>
        <p:spPr>
          <a:xfrm>
            <a:off x="4887140" y="4857988"/>
            <a:ext cx="45719" cy="27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0032593-E62B-4550-99CD-1E899B2E339B}"/>
              </a:ext>
            </a:extLst>
          </p:cNvPr>
          <p:cNvSpPr/>
          <p:nvPr/>
        </p:nvSpPr>
        <p:spPr>
          <a:xfrm>
            <a:off x="4904870" y="5492432"/>
            <a:ext cx="45719" cy="25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B2B5F1C-A291-4FC8-96A2-3B26A740D4E7}"/>
              </a:ext>
            </a:extLst>
          </p:cNvPr>
          <p:cNvSpPr/>
          <p:nvPr/>
        </p:nvSpPr>
        <p:spPr>
          <a:xfrm>
            <a:off x="4904870" y="6044946"/>
            <a:ext cx="45719" cy="292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425E858-CB30-42BB-B89A-E366ECDD389F}"/>
              </a:ext>
            </a:extLst>
          </p:cNvPr>
          <p:cNvSpPr/>
          <p:nvPr/>
        </p:nvSpPr>
        <p:spPr>
          <a:xfrm>
            <a:off x="4887140" y="3096431"/>
            <a:ext cx="45719" cy="32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CA4328-8A5B-4E0E-96A3-27FB05E879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5755" y="2290446"/>
            <a:ext cx="0" cy="220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39B8A8-572A-4FE2-B7EE-CFBEE08EF426}"/>
              </a:ext>
            </a:extLst>
          </p:cNvPr>
          <p:cNvCxnSpPr>
            <a:cxnSpLocks/>
          </p:cNvCxnSpPr>
          <p:nvPr/>
        </p:nvCxnSpPr>
        <p:spPr>
          <a:xfrm flipH="1">
            <a:off x="5837017" y="2290446"/>
            <a:ext cx="331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0EF122-CD93-4ECE-817E-B8068521AC57}"/>
              </a:ext>
            </a:extLst>
          </p:cNvPr>
          <p:cNvCxnSpPr>
            <a:cxnSpLocks/>
          </p:cNvCxnSpPr>
          <p:nvPr/>
        </p:nvCxnSpPr>
        <p:spPr>
          <a:xfrm>
            <a:off x="1355067" y="2290446"/>
            <a:ext cx="0" cy="18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C4B275-21A0-494C-B473-BE1A5974EBF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55067" y="2290446"/>
            <a:ext cx="266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789349-9545-4AB0-822B-4C21AAB10848}"/>
              </a:ext>
            </a:extLst>
          </p:cNvPr>
          <p:cNvCxnSpPr>
            <a:cxnSpLocks/>
          </p:cNvCxnSpPr>
          <p:nvPr/>
        </p:nvCxnSpPr>
        <p:spPr>
          <a:xfrm flipV="1">
            <a:off x="9155755" y="4845629"/>
            <a:ext cx="0" cy="104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E5B5C5-7B44-4428-815B-EA350C63DF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52713" y="5894982"/>
            <a:ext cx="3403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D19044-984B-4BEA-A7A0-9C04C545C4DD}"/>
              </a:ext>
            </a:extLst>
          </p:cNvPr>
          <p:cNvCxnSpPr/>
          <p:nvPr/>
        </p:nvCxnSpPr>
        <p:spPr>
          <a:xfrm>
            <a:off x="2290439" y="4598633"/>
            <a:ext cx="145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00198F-1EA6-4CF6-8BB6-11718F8DC643}"/>
              </a:ext>
            </a:extLst>
          </p:cNvPr>
          <p:cNvSpPr/>
          <p:nvPr/>
        </p:nvSpPr>
        <p:spPr>
          <a:xfrm>
            <a:off x="4571248" y="3134734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07EC57-C212-4F34-BD58-BF0BA5EBD677}"/>
              </a:ext>
            </a:extLst>
          </p:cNvPr>
          <p:cNvSpPr/>
          <p:nvPr/>
        </p:nvSpPr>
        <p:spPr>
          <a:xfrm>
            <a:off x="2778716" y="4637063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967E65-E97F-4D7D-ACC8-CC1FCB1C4037}"/>
              </a:ext>
            </a:extLst>
          </p:cNvPr>
          <p:cNvSpPr/>
          <p:nvPr/>
        </p:nvSpPr>
        <p:spPr>
          <a:xfrm>
            <a:off x="4503916" y="4890070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393040-8649-4C36-B446-4A80F28A8126}"/>
              </a:ext>
            </a:extLst>
          </p:cNvPr>
          <p:cNvSpPr/>
          <p:nvPr/>
        </p:nvSpPr>
        <p:spPr>
          <a:xfrm>
            <a:off x="4503916" y="5520107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069F3-1865-483B-8F20-89771578F601}"/>
              </a:ext>
            </a:extLst>
          </p:cNvPr>
          <p:cNvSpPr/>
          <p:nvPr/>
        </p:nvSpPr>
        <p:spPr>
          <a:xfrm>
            <a:off x="8846658" y="5052741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190EAD-9F69-4F54-983C-C37C6989586F}"/>
              </a:ext>
            </a:extLst>
          </p:cNvPr>
          <p:cNvSpPr/>
          <p:nvPr/>
        </p:nvSpPr>
        <p:spPr>
          <a:xfrm>
            <a:off x="6492442" y="2322528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0968DD-EAC7-44BC-B9F8-8517DD83FE76}"/>
              </a:ext>
            </a:extLst>
          </p:cNvPr>
          <p:cNvSpPr/>
          <p:nvPr/>
        </p:nvSpPr>
        <p:spPr>
          <a:xfrm>
            <a:off x="2337644" y="2344711"/>
            <a:ext cx="239692" cy="2110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965452-9921-476D-BF03-67037C1A2438}"/>
              </a:ext>
            </a:extLst>
          </p:cNvPr>
          <p:cNvSpPr txBox="1"/>
          <p:nvPr/>
        </p:nvSpPr>
        <p:spPr>
          <a:xfrm>
            <a:off x="1722285" y="2009519"/>
            <a:ext cx="1731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Pelanggan</a:t>
            </a:r>
            <a:r>
              <a:rPr lang="en-US" sz="900" dirty="0"/>
              <a:t> </a:t>
            </a:r>
            <a:r>
              <a:rPr lang="en-US" sz="900" dirty="0" err="1"/>
              <a:t>Menerima</a:t>
            </a:r>
            <a:r>
              <a:rPr lang="en-US" sz="900" dirty="0"/>
              <a:t> </a:t>
            </a:r>
            <a:r>
              <a:rPr lang="en-US" sz="900" dirty="0" err="1"/>
              <a:t>Barang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0C13C-A63C-42A9-BBFF-D41C459B2AEB}"/>
              </a:ext>
            </a:extLst>
          </p:cNvPr>
          <p:cNvSpPr txBox="1"/>
          <p:nvPr/>
        </p:nvSpPr>
        <p:spPr>
          <a:xfrm>
            <a:off x="6960093" y="2017316"/>
            <a:ext cx="2126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Pengiriman</a:t>
            </a:r>
            <a:r>
              <a:rPr lang="en-US" sz="1000" dirty="0"/>
              <a:t> </a:t>
            </a:r>
            <a:r>
              <a:rPr lang="en-US" sz="1000" dirty="0" err="1"/>
              <a:t>Barang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Pelanggan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837A3-D689-434C-A227-69EC2E92C3E1}"/>
              </a:ext>
            </a:extLst>
          </p:cNvPr>
          <p:cNvSpPr txBox="1"/>
          <p:nvPr/>
        </p:nvSpPr>
        <p:spPr>
          <a:xfrm>
            <a:off x="5220070" y="4890070"/>
            <a:ext cx="1633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Pembuatan</a:t>
            </a:r>
            <a:r>
              <a:rPr lang="en-US" sz="1000" dirty="0"/>
              <a:t> Invoice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BEADC4-19BF-45B7-8EAE-3AEAB689515A}"/>
              </a:ext>
            </a:extLst>
          </p:cNvPr>
          <p:cNvSpPr txBox="1"/>
          <p:nvPr/>
        </p:nvSpPr>
        <p:spPr>
          <a:xfrm>
            <a:off x="5837016" y="5686622"/>
            <a:ext cx="251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Penerimaan</a:t>
            </a:r>
            <a:r>
              <a:rPr lang="en-US" sz="1000" dirty="0"/>
              <a:t> </a:t>
            </a:r>
            <a:r>
              <a:rPr lang="en-US" sz="1000" dirty="0" err="1"/>
              <a:t>Pembayaran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Pelanggan</a:t>
            </a:r>
            <a:endParaRPr 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26D147-E1C7-44CC-A523-942E4F23E28C}"/>
              </a:ext>
            </a:extLst>
          </p:cNvPr>
          <p:cNvSpPr txBox="1"/>
          <p:nvPr/>
        </p:nvSpPr>
        <p:spPr>
          <a:xfrm>
            <a:off x="1654329" y="4329350"/>
            <a:ext cx="223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	</a:t>
            </a:r>
            <a:r>
              <a:rPr lang="en-US" sz="1000" dirty="0" err="1"/>
              <a:t>Pelanggan</a:t>
            </a:r>
            <a:r>
              <a:rPr lang="en-US" sz="1000" dirty="0"/>
              <a:t> </a:t>
            </a:r>
            <a:r>
              <a:rPr lang="en-US" sz="1000" dirty="0" err="1"/>
              <a:t>Memilih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3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8D-744E-4542-B574-B77CFEF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Wawancara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04AF4-1F0D-4F3B-9AFC-B6DDE338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32" y="1930400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10C22-31E4-46EB-AF41-199A03EC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27" y="1930400"/>
            <a:ext cx="2396185" cy="388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4E5F-B1CF-4EB7-B762-5C4702F76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760" y="1930400"/>
            <a:ext cx="23961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A13AF-9067-43E5-928E-8A8124BFD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54" y="611898"/>
            <a:ext cx="3024484" cy="5830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414C8-ECC7-4B45-BEFF-F5167811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555" y="611897"/>
            <a:ext cx="3162985" cy="583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79B81-B540-4174-9CA9-D66C40FC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54" y="611897"/>
            <a:ext cx="3282833" cy="5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5D0-8E64-4463-A122-3DDBCA85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5B20-5EB2-4AB3-93B6-C6981F17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Validasi</a:t>
            </a:r>
            <a:r>
              <a:rPr lang="en-US" dirty="0"/>
              <a:t> SRL 2</a:t>
            </a:r>
          </a:p>
          <a:p>
            <a:r>
              <a:rPr lang="en-US"/>
              <a:t>Progress SRL 3</a:t>
            </a:r>
          </a:p>
        </p:txBody>
      </p:sp>
    </p:spTree>
    <p:extLst>
      <p:ext uri="{BB962C8B-B14F-4D97-AF65-F5344CB8AC3E}">
        <p14:creationId xmlns:p14="http://schemas.microsoft.com/office/powerpoint/2010/main" val="94551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60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Weekly Report</vt:lpstr>
      <vt:lpstr>BISNIS PROSES</vt:lpstr>
      <vt:lpstr>Wawancara</vt:lpstr>
      <vt:lpstr>PowerPoint Presentation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Alfonsus Farel</dc:creator>
  <cp:lastModifiedBy>Alfonsus Farel</cp:lastModifiedBy>
  <cp:revision>4</cp:revision>
  <dcterms:created xsi:type="dcterms:W3CDTF">2020-04-21T02:04:13Z</dcterms:created>
  <dcterms:modified xsi:type="dcterms:W3CDTF">2020-04-21T02:37:40Z</dcterms:modified>
</cp:coreProperties>
</file>