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91" r:id="rId6"/>
    <p:sldId id="286" r:id="rId7"/>
    <p:sldId id="262" r:id="rId8"/>
    <p:sldId id="292" r:id="rId9"/>
    <p:sldId id="272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58"/>
            <p14:sldId id="259"/>
            <p14:sldId id="291"/>
            <p14:sldId id="286"/>
            <p14:sldId id="262"/>
            <p14:sldId id="292"/>
          </p14:sldIdLst>
        </p14:section>
        <p14:section name="REFERENCE" id="{82098E28-DACF-4424-86A1-E861B2DCC6FF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B8F15"/>
    <a:srgbClr val="008FD5"/>
    <a:srgbClr val="F7F7F7"/>
    <a:srgbClr val="558FD5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>
        <p:scale>
          <a:sx n="70" d="100"/>
          <a:sy n="70" d="100"/>
        </p:scale>
        <p:origin x="1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10/12/2017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347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72203" y="2926685"/>
            <a:ext cx="5471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>
                <a:latin typeface="Eras Demi ITC" pitchFamily="34" charset="0"/>
              </a:rPr>
              <a:t>“Business Model Design:</a:t>
            </a:r>
          </a:p>
          <a:p>
            <a:pPr algn="ctr"/>
            <a:r>
              <a:rPr lang="id-ID" sz="3600" dirty="0" smtClean="0">
                <a:latin typeface="Eras Demi ITC" pitchFamily="34" charset="0"/>
              </a:rPr>
              <a:t>Class Workshop</a:t>
            </a:r>
            <a:r>
              <a:rPr lang="id-ID" sz="3600" dirty="0" smtClean="0">
                <a:latin typeface="Eras Demi ITC" pitchFamily="34" charset="0"/>
              </a:rPr>
              <a:t>(L)</a:t>
            </a:r>
            <a:r>
              <a:rPr lang="id-ID" sz="3600" dirty="0" smtClean="0">
                <a:latin typeface="Eras Demi ITC" pitchFamily="34" charset="0"/>
              </a:rPr>
              <a:t>”</a:t>
            </a:r>
            <a:endParaRPr lang="id-ID" sz="3600" dirty="0" smtClean="0">
              <a:latin typeface="Eras Demi ITC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63688" y="1844824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cs typeface="Arial" pitchFamily="34" charset="0"/>
              </a:rPr>
              <a:t>Course		: </a:t>
            </a:r>
            <a:r>
              <a:rPr lang="en-US" sz="2400" dirty="0" smtClean="0"/>
              <a:t>EN</a:t>
            </a:r>
            <a:r>
              <a:rPr lang="id-ID" sz="2400" dirty="0" smtClean="0"/>
              <a:t>TR6003</a:t>
            </a:r>
            <a:r>
              <a:rPr lang="en-US" sz="2400" dirty="0" smtClean="0">
                <a:cs typeface="Arial" pitchFamily="34" charset="0"/>
              </a:rPr>
              <a:t> – Entrepreneurship 1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176" y="47489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600" dirty="0" smtClean="0">
                <a:latin typeface="Eras Demi ITC" pitchFamily="34" charset="0"/>
              </a:rPr>
              <a:t>Session </a:t>
            </a:r>
            <a:r>
              <a:rPr lang="id-ID" sz="3600" dirty="0" smtClean="0">
                <a:latin typeface="Eras Demi ITC" pitchFamily="34" charset="0"/>
              </a:rPr>
              <a:t>13</a:t>
            </a:r>
            <a:endParaRPr lang="id-ID" sz="3600" dirty="0">
              <a:latin typeface="Eras Demi ITC" pitchFamily="34" charset="0"/>
            </a:endParaRPr>
          </a:p>
          <a:p>
            <a:pPr algn="ctr"/>
            <a:r>
              <a:rPr lang="id-ID" sz="3600" dirty="0" smtClean="0">
                <a:latin typeface="Eras Demi ITC" pitchFamily="34" charset="0"/>
              </a:rPr>
              <a:t>F2F</a:t>
            </a:r>
            <a:endParaRPr lang="en-AU" sz="3600" dirty="0" smtClean="0">
              <a:latin typeface="Eras Demi IT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9506" y="2165592"/>
            <a:ext cx="425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 smtClean="0">
                <a:cs typeface="Arial" pitchFamily="34" charset="0"/>
              </a:rPr>
              <a:t>Year		: September 201</a:t>
            </a:r>
            <a:r>
              <a:rPr lang="id-ID" sz="2400" dirty="0" smtClean="0">
                <a:cs typeface="Arial" pitchFamily="34" charset="0"/>
              </a:rPr>
              <a:t>7</a:t>
            </a:r>
            <a:endParaRPr lang="en-US" sz="2400" dirty="0"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5000" y="3962400"/>
            <a:ext cx="3022368" cy="2933861"/>
            <a:chOff x="5486400" y="3294751"/>
            <a:chExt cx="3641684" cy="353504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3294751"/>
              <a:ext cx="1800109" cy="18001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587" y="3572295"/>
              <a:ext cx="3257497" cy="32574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3709012"/>
              <a:ext cx="2749069" cy="206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7065714" cy="792088"/>
          </a:xfrm>
        </p:spPr>
        <p:txBody>
          <a:bodyPr>
            <a:noAutofit/>
          </a:bodyPr>
          <a:lstStyle/>
          <a:p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LO 3: Assess the Value Proposition of the Created Business Idea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267" y="961698"/>
            <a:ext cx="376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705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3648" y="2059394"/>
            <a:ext cx="66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Workshop of Business Model Design – Step by Step</a:t>
            </a: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smtClean="0"/>
              <a:t>Assessing the Business Model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2241" y="90393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 Topics</a:t>
            </a:r>
            <a:endParaRPr lang="id-ID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Workshop of Business Model Design – Step by Step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67261" y="762000"/>
            <a:ext cx="5025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Business Model Design Workshop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1" y="2133600"/>
            <a:ext cx="6992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The lecturers guide the students to work in groups.</a:t>
            </a:r>
          </a:p>
          <a:p>
            <a:r>
              <a:rPr lang="id-ID" dirty="0" smtClean="0"/>
              <a:t>The objective of the discusions of the group is to design the Business Model for the business idea that the students have created earlier in the beginning of the semester.</a:t>
            </a:r>
          </a:p>
          <a:p>
            <a:endParaRPr lang="id-ID" dirty="0"/>
          </a:p>
          <a:p>
            <a:r>
              <a:rPr lang="id-ID" dirty="0" smtClean="0"/>
              <a:t>The Discussions would take no longer than 20 minutes.</a:t>
            </a:r>
          </a:p>
          <a:p>
            <a:r>
              <a:rPr lang="id-ID" dirty="0" smtClean="0"/>
              <a:t>Soon after, each group would have to share the created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40709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Assessing </a:t>
            </a:r>
            <a:b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Business Model Design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0" descr="Gambar terk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AutoShape 22" descr="Gambar terka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AutoShape 24" descr="Gambar terka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5059742" y="609600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 Questions to Assess</a:t>
            </a:r>
          </a:p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Business Model Design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7801" y="19812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b="1" dirty="0" smtClean="0"/>
              <a:t>Switching Costs </a:t>
            </a:r>
            <a:r>
              <a:rPr lang="id-ID" dirty="0" smtClean="0"/>
              <a:t>– How easy or difficult is it for the customers to switch to another company?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Recurring Revenues </a:t>
            </a:r>
            <a:r>
              <a:rPr lang="id-ID" dirty="0" smtClean="0"/>
              <a:t>– Is every sale a new effort or will t result in quasi-guaranteed follow-up revenues and purchases?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Earning vs Spending </a:t>
            </a:r>
            <a:r>
              <a:rPr lang="id-ID" dirty="0" smtClean="0"/>
              <a:t>– Are your earning revenues before you are incurring costs?</a:t>
            </a:r>
            <a:r>
              <a:rPr lang="id-ID" b="1" dirty="0" smtClean="0"/>
              <a:t> 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Game-Changing Cost Structure </a:t>
            </a:r>
            <a:r>
              <a:rPr lang="id-ID" dirty="0" smtClean="0"/>
              <a:t>– Is your cost structure substantially different and better than those of your competitors?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Others Who Dp the Work </a:t>
            </a:r>
            <a:r>
              <a:rPr lang="id-ID" dirty="0" smtClean="0"/>
              <a:t>– How much does your business model get customers or third parties to create value for you for free?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Scalability </a:t>
            </a:r>
            <a:r>
              <a:rPr lang="id-ID" dirty="0" smtClean="0"/>
              <a:t>– How easily can you grow without facing roadblocks – such as infrastructure, customer support, and hiring?)</a:t>
            </a:r>
          </a:p>
          <a:p>
            <a:pPr marL="342900" indent="-342900">
              <a:buAutoNum type="arabicPeriod"/>
            </a:pPr>
            <a:r>
              <a:rPr lang="id-ID" b="1" dirty="0" smtClean="0"/>
              <a:t>Protection from Competition </a:t>
            </a:r>
            <a:r>
              <a:rPr lang="id-ID" dirty="0" smtClean="0"/>
              <a:t>– How much is your business model protecting you from your competition?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90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0600" y="764050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Assessing Business Model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1" y="2133600"/>
            <a:ext cx="6992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The lecturers guide the students to work in groups, once again</a:t>
            </a:r>
          </a:p>
          <a:p>
            <a:r>
              <a:rPr lang="id-ID" dirty="0" smtClean="0"/>
              <a:t>The objective of the discusions of the group is to assess the designed Business Model.</a:t>
            </a:r>
          </a:p>
          <a:p>
            <a:endParaRPr lang="id-ID" dirty="0"/>
          </a:p>
          <a:p>
            <a:r>
              <a:rPr lang="id-ID" dirty="0" smtClean="0"/>
              <a:t>The Discussions would take no longer than 10 minutes.</a:t>
            </a:r>
          </a:p>
          <a:p>
            <a:r>
              <a:rPr lang="id-ID" smtClean="0"/>
              <a:t>The students would have to use the whole questions above to assess their created business model.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28914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9822" y="838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1" y="2057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Alexander O, Yves P, Greg B, and Alan S (2014), Value Proposition Design. John Wiley &amp; Co, New Jersey. ISBN: 978-1-118-96805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0174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4116</TotalTime>
  <Words>351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 PPT 2015</vt:lpstr>
      <vt:lpstr>PowerPoint Presentation</vt:lpstr>
      <vt:lpstr>LO 3: Assess the Value Proposition of the Created Business Idea</vt:lpstr>
      <vt:lpstr>PowerPoint Presentation</vt:lpstr>
      <vt:lpstr> Workshop of Business Model Design – Step by Step</vt:lpstr>
      <vt:lpstr>PowerPoint Presentation</vt:lpstr>
      <vt:lpstr>Assessing  the Business Model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FC</cp:lastModifiedBy>
  <cp:revision>191</cp:revision>
  <dcterms:created xsi:type="dcterms:W3CDTF">2015-05-04T03:33:03Z</dcterms:created>
  <dcterms:modified xsi:type="dcterms:W3CDTF">2017-12-10T08:36:09Z</dcterms:modified>
</cp:coreProperties>
</file>