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91" r:id="rId6"/>
    <p:sldId id="286" r:id="rId7"/>
    <p:sldId id="262" r:id="rId8"/>
    <p:sldId id="292" r:id="rId9"/>
    <p:sldId id="272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91"/>
            <p14:sldId id="286"/>
            <p14:sldId id="262"/>
            <p14:sldId id="292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70" d="100"/>
          <a:sy n="70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53210" y="2926685"/>
            <a:ext cx="6109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smtClean="0">
                <a:latin typeface="Eras Demi ITC" pitchFamily="34" charset="0"/>
              </a:rPr>
              <a:t>“Customer Profiling &amp; Value Proposition</a:t>
            </a:r>
            <a:r>
              <a:rPr lang="id-ID" sz="3600" dirty="0" smtClean="0">
                <a:latin typeface="Eras Demi ITC" pitchFamily="34" charset="0"/>
              </a:rPr>
              <a:t>:</a:t>
            </a:r>
          </a:p>
          <a:p>
            <a:pPr algn="ctr"/>
            <a:r>
              <a:rPr lang="id-ID" sz="3600" dirty="0" smtClean="0">
                <a:latin typeface="Eras Demi ITC" pitchFamily="34" charset="0"/>
              </a:rPr>
              <a:t>Class Workshop</a:t>
            </a:r>
            <a:r>
              <a:rPr lang="id-ID" sz="3600" dirty="0" smtClean="0">
                <a:latin typeface="Eras Demi ITC" pitchFamily="34" charset="0"/>
              </a:rPr>
              <a:t>(S)</a:t>
            </a:r>
            <a:r>
              <a:rPr lang="id-ID" sz="3600" dirty="0" smtClean="0">
                <a:latin typeface="Eras Demi ITC" pitchFamily="34" charset="0"/>
              </a:rPr>
              <a:t>”</a:t>
            </a:r>
            <a:endParaRPr lang="id-ID" sz="3600" dirty="0" smtClean="0">
              <a:latin typeface="Eras Demi ITC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5</a:t>
            </a:r>
            <a:endParaRPr lang="id-ID" sz="3600" dirty="0">
              <a:latin typeface="Eras Demi ITC" pitchFamily="34" charset="0"/>
            </a:endParaRPr>
          </a:p>
          <a:p>
            <a:pPr algn="ctr"/>
            <a:r>
              <a:rPr lang="id-ID" sz="3600" dirty="0" smtClean="0">
                <a:latin typeface="Eras Demi ITC" pitchFamily="34" charset="0"/>
              </a:rPr>
              <a:t>F2F</a:t>
            </a:r>
            <a:endParaRPr lang="en-AU" sz="3600" dirty="0" smtClean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53200" y="3526850"/>
            <a:ext cx="2236961" cy="2554899"/>
            <a:chOff x="6553200" y="3526850"/>
            <a:chExt cx="2236961" cy="2554899"/>
          </a:xfrm>
        </p:grpSpPr>
        <p:pic>
          <p:nvPicPr>
            <p:cNvPr id="9224" name="Picture 8" descr="Hasil gambar untuk value proposition icon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523" y="3526850"/>
              <a:ext cx="1389638" cy="154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asil gambar untuk value proposition canva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147973"/>
              <a:ext cx="1933776" cy="193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2: Describe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Workshop of Customer Profile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Workshop of Value Proposition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Workshop of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 Profile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70604" y="762000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Workshop of Customer Profile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18288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dirty="0" smtClean="0"/>
              <a:t>The lecturers guide the students to work in groups.</a:t>
            </a:r>
          </a:p>
          <a:p>
            <a:pPr algn="r"/>
            <a:r>
              <a:rPr lang="id-ID" dirty="0" smtClean="0"/>
              <a:t>The objective of the discusions of the group is to design the Customer Profile for the business idea that the students have created earlier in the beginning of the semester.</a:t>
            </a:r>
          </a:p>
          <a:p>
            <a:pPr algn="r"/>
            <a:endParaRPr lang="id-ID" dirty="0" smtClean="0"/>
          </a:p>
          <a:p>
            <a:pPr algn="r"/>
            <a:r>
              <a:rPr lang="id-ID" dirty="0" smtClean="0"/>
              <a:t>The students should be able to define the jobs, pains and gains.</a:t>
            </a:r>
          </a:p>
          <a:p>
            <a:pPr algn="r"/>
            <a:endParaRPr lang="id-ID" dirty="0"/>
          </a:p>
          <a:p>
            <a:pPr algn="r"/>
            <a:r>
              <a:rPr lang="id-ID" dirty="0" smtClean="0"/>
              <a:t>The Discussions would take no longer than 20 minutes.</a:t>
            </a:r>
          </a:p>
          <a:p>
            <a:pPr algn="r"/>
            <a:r>
              <a:rPr lang="id-ID" dirty="0" smtClean="0"/>
              <a:t>Soon after, each group would have to share the discussion result</a:t>
            </a:r>
          </a:p>
        </p:txBody>
      </p:sp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95525"/>
            <a:ext cx="32575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9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Workshop of</a:t>
            </a:r>
            <a:b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 Proposition Design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7265474" y="60960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VP Design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22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33147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953000" y="2118479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The lecturers guide the students to work in groups, once again</a:t>
            </a:r>
          </a:p>
          <a:p>
            <a:r>
              <a:rPr lang="id-ID" dirty="0" smtClean="0"/>
              <a:t>The objective of the discusions of the group is develop their VP.</a:t>
            </a:r>
          </a:p>
          <a:p>
            <a:endParaRPr lang="id-ID" dirty="0"/>
          </a:p>
          <a:p>
            <a:r>
              <a:rPr lang="id-ID" dirty="0" smtClean="0"/>
              <a:t>The Discussions would take no longer than 10 minutes.</a:t>
            </a:r>
          </a:p>
          <a:p>
            <a:endParaRPr lang="id-ID" dirty="0" smtClean="0"/>
          </a:p>
          <a:p>
            <a:r>
              <a:rPr lang="id-ID" dirty="0" smtClean="0"/>
              <a:t>The students should be able to define the Products &amp; Services, Pain Reliever and the Gain </a:t>
            </a:r>
            <a:r>
              <a:rPr lang="id-ID" smtClean="0"/>
              <a:t>Creators.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0600" y="764050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Assessing Business Model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2133600"/>
            <a:ext cx="699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The lecturers guide the students to work in groups, once again</a:t>
            </a:r>
          </a:p>
          <a:p>
            <a:r>
              <a:rPr lang="id-ID" dirty="0" smtClean="0"/>
              <a:t>The objective of the discusions of the group is to assess the designed Business Model.</a:t>
            </a:r>
          </a:p>
          <a:p>
            <a:endParaRPr lang="id-ID" dirty="0"/>
          </a:p>
          <a:p>
            <a:r>
              <a:rPr lang="id-ID" dirty="0" smtClean="0"/>
              <a:t>The Discussions would take no longer than 10 minutes.</a:t>
            </a:r>
          </a:p>
          <a:p>
            <a:r>
              <a:rPr lang="id-ID" dirty="0" smtClean="0"/>
              <a:t>The students would have to use the whole questions above to assess their created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328914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4128</TotalTime>
  <Words>273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 PPT 2015</vt:lpstr>
      <vt:lpstr>PowerPoint Presentation</vt:lpstr>
      <vt:lpstr>LO 2: Describe the Value Proposition of the Created Business Idea</vt:lpstr>
      <vt:lpstr>PowerPoint Presentation</vt:lpstr>
      <vt:lpstr> Workshop of Customer Profile</vt:lpstr>
      <vt:lpstr>PowerPoint Presentation</vt:lpstr>
      <vt:lpstr>Workshop of Value Proposition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193</cp:revision>
  <dcterms:created xsi:type="dcterms:W3CDTF">2015-05-04T03:33:03Z</dcterms:created>
  <dcterms:modified xsi:type="dcterms:W3CDTF">2017-12-10T08:47:25Z</dcterms:modified>
</cp:coreProperties>
</file>