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87" r:id="rId5"/>
    <p:sldId id="294" r:id="rId6"/>
    <p:sldId id="300" r:id="rId7"/>
    <p:sldId id="262" r:id="rId8"/>
    <p:sldId id="298" r:id="rId9"/>
    <p:sldId id="299" r:id="rId10"/>
    <p:sldId id="301" r:id="rId11"/>
    <p:sldId id="286" r:id="rId12"/>
    <p:sldId id="25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60"/>
            <p14:sldId id="287"/>
            <p14:sldId id="294"/>
            <p14:sldId id="300"/>
            <p14:sldId id="262"/>
            <p14:sldId id="298"/>
            <p14:sldId id="299"/>
            <p14:sldId id="301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248"/>
    <a:srgbClr val="FE8E2A"/>
    <a:srgbClr val="D77420"/>
    <a:srgbClr val="FF3300"/>
    <a:srgbClr val="3399FF"/>
    <a:srgbClr val="EB8F15"/>
    <a:srgbClr val="008FD5"/>
    <a:srgbClr val="F7F7F7"/>
    <a:srgbClr val="558FD5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C1F27-CCF5-47C8-922F-41A24CB1C1F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A6BD7-574E-44A8-93AB-CF6A58BDB2F6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Transaction revenues </a:t>
          </a:r>
          <a:r>
            <a:rPr lang="en-US" dirty="0" smtClean="0"/>
            <a:t>resulting from one-time customer payments</a:t>
          </a:r>
          <a:endParaRPr lang="en-US" dirty="0"/>
        </a:p>
      </dgm:t>
    </dgm:pt>
    <dgm:pt modelId="{A7921012-8820-4C2A-9B6E-A716921A3E67}" type="parTrans" cxnId="{07982398-92C7-4BB3-9FAB-32E1DB06FA94}">
      <dgm:prSet/>
      <dgm:spPr/>
      <dgm:t>
        <a:bodyPr/>
        <a:lstStyle/>
        <a:p>
          <a:endParaRPr lang="en-US"/>
        </a:p>
      </dgm:t>
    </dgm:pt>
    <dgm:pt modelId="{DD0F7E91-A3D3-44E0-B69E-24BB74B09C8D}" type="sibTrans" cxnId="{07982398-92C7-4BB3-9FAB-32E1DB06FA94}">
      <dgm:prSet/>
      <dgm:spPr/>
      <dgm:t>
        <a:bodyPr/>
        <a:lstStyle/>
        <a:p>
          <a:endParaRPr lang="en-US"/>
        </a:p>
      </dgm:t>
    </dgm:pt>
    <dgm:pt modelId="{EBF0C296-D79D-4869-A032-A21B9BF6E80E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Recurring revenues </a:t>
          </a:r>
          <a:r>
            <a:rPr lang="en-US" dirty="0" smtClean="0"/>
            <a:t>resulting from ongoing payments to either deliver a Value Proposition to customers or provide post-purchase customer support</a:t>
          </a:r>
          <a:endParaRPr lang="en-US" dirty="0"/>
        </a:p>
      </dgm:t>
    </dgm:pt>
    <dgm:pt modelId="{B8D0D8F3-FF92-4457-BFE9-0008461D1628}" type="parTrans" cxnId="{116D0698-1E45-4AAD-941D-5998EAFB8CA2}">
      <dgm:prSet/>
      <dgm:spPr/>
      <dgm:t>
        <a:bodyPr/>
        <a:lstStyle/>
        <a:p>
          <a:endParaRPr lang="en-US"/>
        </a:p>
      </dgm:t>
    </dgm:pt>
    <dgm:pt modelId="{0961469D-EB1B-4655-B378-198EF9A6DEE3}" type="sibTrans" cxnId="{116D0698-1E45-4AAD-941D-5998EAFB8CA2}">
      <dgm:prSet/>
      <dgm:spPr/>
      <dgm:t>
        <a:bodyPr/>
        <a:lstStyle/>
        <a:p>
          <a:endParaRPr lang="en-US"/>
        </a:p>
      </dgm:t>
    </dgm:pt>
    <dgm:pt modelId="{FC534BF4-B157-4A72-AA91-E11DDB7B311C}" type="pres">
      <dgm:prSet presAssocID="{966C1F27-CCF5-47C8-922F-41A24CB1C1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B7414-FFFA-4355-BC0C-04D9CDBF45E4}" type="pres">
      <dgm:prSet presAssocID="{ACEA6BD7-574E-44A8-93AB-CF6A58BDB2F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6B0A5-4A19-4E10-B93F-93FBBCFEF81B}" type="pres">
      <dgm:prSet presAssocID="{DD0F7E91-A3D3-44E0-B69E-24BB74B09C8D}" presName="spacer" presStyleCnt="0"/>
      <dgm:spPr/>
    </dgm:pt>
    <dgm:pt modelId="{73166AC1-8845-4DC3-B124-10ADA6407D64}" type="pres">
      <dgm:prSet presAssocID="{EBF0C296-D79D-4869-A032-A21B9BF6E8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7AF68-1ADB-481F-8184-740AC45D828A}" type="presOf" srcId="{966C1F27-CCF5-47C8-922F-41A24CB1C1FB}" destId="{FC534BF4-B157-4A72-AA91-E11DDB7B311C}" srcOrd="0" destOrd="0" presId="urn:microsoft.com/office/officeart/2005/8/layout/vList2"/>
    <dgm:cxn modelId="{07982398-92C7-4BB3-9FAB-32E1DB06FA94}" srcId="{966C1F27-CCF5-47C8-922F-41A24CB1C1FB}" destId="{ACEA6BD7-574E-44A8-93AB-CF6A58BDB2F6}" srcOrd="0" destOrd="0" parTransId="{A7921012-8820-4C2A-9B6E-A716921A3E67}" sibTransId="{DD0F7E91-A3D3-44E0-B69E-24BB74B09C8D}"/>
    <dgm:cxn modelId="{9DE208B6-A308-4831-A9FF-0DDB32223C76}" type="presOf" srcId="{ACEA6BD7-574E-44A8-93AB-CF6A58BDB2F6}" destId="{0AEB7414-FFFA-4355-BC0C-04D9CDBF45E4}" srcOrd="0" destOrd="0" presId="urn:microsoft.com/office/officeart/2005/8/layout/vList2"/>
    <dgm:cxn modelId="{116D0698-1E45-4AAD-941D-5998EAFB8CA2}" srcId="{966C1F27-CCF5-47C8-922F-41A24CB1C1FB}" destId="{EBF0C296-D79D-4869-A032-A21B9BF6E80E}" srcOrd="1" destOrd="0" parTransId="{B8D0D8F3-FF92-4457-BFE9-0008461D1628}" sibTransId="{0961469D-EB1B-4655-B378-198EF9A6DEE3}"/>
    <dgm:cxn modelId="{F69B287B-2F25-4E12-A41D-9A48B3D6DF8B}" type="presOf" srcId="{EBF0C296-D79D-4869-A032-A21B9BF6E80E}" destId="{73166AC1-8845-4DC3-B124-10ADA6407D64}" srcOrd="0" destOrd="0" presId="urn:microsoft.com/office/officeart/2005/8/layout/vList2"/>
    <dgm:cxn modelId="{DF9F40DE-B0D8-432E-B6F0-094626F00D23}" type="presParOf" srcId="{FC534BF4-B157-4A72-AA91-E11DDB7B311C}" destId="{0AEB7414-FFFA-4355-BC0C-04D9CDBF45E4}" srcOrd="0" destOrd="0" presId="urn:microsoft.com/office/officeart/2005/8/layout/vList2"/>
    <dgm:cxn modelId="{026595EC-7E61-4854-8756-6427290E62D7}" type="presParOf" srcId="{FC534BF4-B157-4A72-AA91-E11DDB7B311C}" destId="{A436B0A5-4A19-4E10-B93F-93FBBCFEF81B}" srcOrd="1" destOrd="0" presId="urn:microsoft.com/office/officeart/2005/8/layout/vList2"/>
    <dgm:cxn modelId="{921DB95C-98EB-4B7D-8C2C-75C9E968823A}" type="presParOf" srcId="{FC534BF4-B157-4A72-AA91-E11DDB7B311C}" destId="{73166AC1-8845-4DC3-B124-10ADA6407D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 smtClean="0"/>
            <a:t>Asset sale</a:t>
          </a:r>
          <a:endParaRPr lang="en-US" dirty="0"/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 smtClean="0"/>
            <a:t>Usage fee</a:t>
          </a:r>
          <a:endParaRPr lang="en-US" dirty="0"/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333C09C4-D069-47D6-ACF7-42E3459C8D87}">
      <dgm:prSet phldrT="[Text]"/>
      <dgm:spPr/>
      <dgm:t>
        <a:bodyPr/>
        <a:lstStyle/>
        <a:p>
          <a:r>
            <a:rPr lang="en-US" dirty="0" smtClean="0"/>
            <a:t>Subscription fee</a:t>
          </a:r>
          <a:endParaRPr lang="en-US" dirty="0"/>
        </a:p>
      </dgm:t>
    </dgm:pt>
    <dgm:pt modelId="{F8236578-997B-49C0-ABA9-95A7F5248996}" type="parTrans" cxnId="{0B948625-D643-4960-BDB5-F8911573A278}">
      <dgm:prSet/>
      <dgm:spPr/>
      <dgm:t>
        <a:bodyPr/>
        <a:lstStyle/>
        <a:p>
          <a:endParaRPr lang="en-US"/>
        </a:p>
      </dgm:t>
    </dgm:pt>
    <dgm:pt modelId="{2526692F-0A33-4958-AC8A-3A6EABB05300}" type="sibTrans" cxnId="{0B948625-D643-4960-BDB5-F8911573A278}">
      <dgm:prSet/>
      <dgm:spPr/>
      <dgm:t>
        <a:bodyPr/>
        <a:lstStyle/>
        <a:p>
          <a:endParaRPr lang="en-US"/>
        </a:p>
      </dgm:t>
    </dgm:pt>
    <dgm:pt modelId="{DB8A5B6F-72CF-45F7-A5F8-7EF9242D369C}">
      <dgm:prSet phldrT="[Text]"/>
      <dgm:spPr/>
      <dgm:t>
        <a:bodyPr/>
        <a:lstStyle/>
        <a:p>
          <a:r>
            <a:rPr lang="en-US" dirty="0" smtClean="0"/>
            <a:t>Lending </a:t>
          </a:r>
          <a:r>
            <a:rPr lang="en-US" smtClean="0"/>
            <a:t>/ Renting / Leasing</a:t>
          </a:r>
          <a:endParaRPr lang="en-US" dirty="0"/>
        </a:p>
      </dgm:t>
    </dgm:pt>
    <dgm:pt modelId="{6A1091DB-D7B1-422A-B522-BCE0FA213A49}" type="parTrans" cxnId="{AAE12C18-6F1E-45D0-A8DB-F96726F3A718}">
      <dgm:prSet/>
      <dgm:spPr/>
      <dgm:t>
        <a:bodyPr/>
        <a:lstStyle/>
        <a:p>
          <a:endParaRPr lang="en-US"/>
        </a:p>
      </dgm:t>
    </dgm:pt>
    <dgm:pt modelId="{F4C8753E-F63F-487E-9851-378FCAAA38AD}" type="sibTrans" cxnId="{AAE12C18-6F1E-45D0-A8DB-F96726F3A718}">
      <dgm:prSet/>
      <dgm:spPr/>
      <dgm:t>
        <a:bodyPr/>
        <a:lstStyle/>
        <a:p>
          <a:endParaRPr lang="en-US"/>
        </a:p>
      </dgm:t>
    </dgm:pt>
    <dgm:pt modelId="{5A68547E-4CB6-49F3-B0C2-B1AEB563C153}">
      <dgm:prSet/>
      <dgm:spPr/>
      <dgm:t>
        <a:bodyPr/>
        <a:lstStyle/>
        <a:p>
          <a:r>
            <a:rPr lang="en-US" dirty="0" smtClean="0"/>
            <a:t>Licensing</a:t>
          </a:r>
          <a:endParaRPr lang="en-US" dirty="0"/>
        </a:p>
      </dgm:t>
    </dgm:pt>
    <dgm:pt modelId="{572A075C-1672-43EE-95ED-46E77B5BE42C}" type="parTrans" cxnId="{E67C5E26-87B4-4780-87A7-8ED2952828FB}">
      <dgm:prSet/>
      <dgm:spPr/>
      <dgm:t>
        <a:bodyPr/>
        <a:lstStyle/>
        <a:p>
          <a:endParaRPr lang="en-US"/>
        </a:p>
      </dgm:t>
    </dgm:pt>
    <dgm:pt modelId="{FDB0731B-FDCE-4F9F-B453-76FF480F55B3}" type="sibTrans" cxnId="{E67C5E26-87B4-4780-87A7-8ED2952828FB}">
      <dgm:prSet/>
      <dgm:spPr/>
      <dgm:t>
        <a:bodyPr/>
        <a:lstStyle/>
        <a:p>
          <a:endParaRPr lang="en-US"/>
        </a:p>
      </dgm:t>
    </dgm:pt>
    <dgm:pt modelId="{9E2521D5-D31F-4C80-96A7-D8DC666C7855}">
      <dgm:prSet/>
      <dgm:spPr/>
      <dgm:t>
        <a:bodyPr/>
        <a:lstStyle/>
        <a:p>
          <a:r>
            <a:rPr lang="en-US" dirty="0" smtClean="0"/>
            <a:t>Brokerage fee</a:t>
          </a:r>
          <a:endParaRPr lang="en-US" dirty="0"/>
        </a:p>
      </dgm:t>
    </dgm:pt>
    <dgm:pt modelId="{6DD9CD09-B659-4300-AED6-280F91270AE1}" type="parTrans" cxnId="{BB5772E9-4BDB-4D64-A969-16BECE8C71E9}">
      <dgm:prSet/>
      <dgm:spPr/>
      <dgm:t>
        <a:bodyPr/>
        <a:lstStyle/>
        <a:p>
          <a:endParaRPr lang="en-US"/>
        </a:p>
      </dgm:t>
    </dgm:pt>
    <dgm:pt modelId="{625D5778-A5D9-4C67-ACF0-476148A14C37}" type="sibTrans" cxnId="{BB5772E9-4BDB-4D64-A969-16BECE8C71E9}">
      <dgm:prSet/>
      <dgm:spPr/>
      <dgm:t>
        <a:bodyPr/>
        <a:lstStyle/>
        <a:p>
          <a:endParaRPr lang="en-US"/>
        </a:p>
      </dgm:t>
    </dgm:pt>
    <dgm:pt modelId="{6C165C5F-9A4B-4AC9-A222-985391D6C9F9}">
      <dgm:prSet/>
      <dgm:spPr/>
      <dgm:t>
        <a:bodyPr/>
        <a:lstStyle/>
        <a:p>
          <a:r>
            <a:rPr lang="en-US" dirty="0" smtClean="0"/>
            <a:t>Advertising</a:t>
          </a:r>
          <a:endParaRPr lang="en-US" dirty="0"/>
        </a:p>
      </dgm:t>
    </dgm:pt>
    <dgm:pt modelId="{B0A2308F-E740-405F-B6CB-89CE0203AC4B}" type="parTrans" cxnId="{C3E2C770-A275-4630-A69A-9FC018E28CDA}">
      <dgm:prSet/>
      <dgm:spPr/>
      <dgm:t>
        <a:bodyPr/>
        <a:lstStyle/>
        <a:p>
          <a:endParaRPr lang="en-US"/>
        </a:p>
      </dgm:t>
    </dgm:pt>
    <dgm:pt modelId="{FCB00301-F6C0-435E-94F4-89EC7B5F896C}" type="sibTrans" cxnId="{C3E2C770-A275-4630-A69A-9FC018E28CDA}">
      <dgm:prSet/>
      <dgm:spPr/>
      <dgm:t>
        <a:bodyPr/>
        <a:lstStyle/>
        <a:p>
          <a:endParaRPr lang="en-US"/>
        </a:p>
      </dgm:t>
    </dgm:pt>
    <dgm:pt modelId="{2D2E138E-B4DF-40B1-BD10-64980B710590}" type="pres">
      <dgm:prSet presAssocID="{46636421-BB90-4330-8309-A202724B0B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4FF7B-DF42-4162-8D70-714AFCC4DA25}" type="pres">
      <dgm:prSet presAssocID="{06ADE57C-2F8E-4973-898F-5B693513620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4D23B-EAF0-4972-8789-93D167834E9F}" type="pres">
      <dgm:prSet presAssocID="{BE6863C4-4973-40D5-ABA0-0F42DD3F6E40}" presName="sibTrans" presStyleCnt="0"/>
      <dgm:spPr/>
    </dgm:pt>
    <dgm:pt modelId="{5B10545A-6B31-459E-97FA-F787B80C6EFD}" type="pres">
      <dgm:prSet presAssocID="{EE5E1BA4-99D2-495C-950F-AA75394C9BE9}" presName="node" presStyleLbl="node1" presStyleIdx="1" presStyleCnt="7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346DB-669B-4AB2-B160-9EF5B76024A1}" type="pres">
      <dgm:prSet presAssocID="{CC75CE8B-0317-4ACD-826E-DC3DAF41216E}" presName="sibTrans" presStyleCnt="0"/>
      <dgm:spPr/>
    </dgm:pt>
    <dgm:pt modelId="{BBE85939-A70B-44A4-B0A3-1C7E29943343}" type="pres">
      <dgm:prSet presAssocID="{333C09C4-D069-47D6-ACF7-42E3459C8D8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6B11A-1E21-4DAA-8058-56F0DD28E7FA}" type="pres">
      <dgm:prSet presAssocID="{2526692F-0A33-4958-AC8A-3A6EABB05300}" presName="sibTrans" presStyleCnt="0"/>
      <dgm:spPr/>
    </dgm:pt>
    <dgm:pt modelId="{CE6EE722-1584-4E83-84CD-812395768C87}" type="pres">
      <dgm:prSet presAssocID="{DB8A5B6F-72CF-45F7-A5F8-7EF9242D369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D1752-AA56-426B-AC09-8C35E07BA8E8}" type="pres">
      <dgm:prSet presAssocID="{F4C8753E-F63F-487E-9851-378FCAAA38AD}" presName="sibTrans" presStyleCnt="0"/>
      <dgm:spPr/>
    </dgm:pt>
    <dgm:pt modelId="{F7C3B270-8650-4FB7-86E0-8F679FC673A9}" type="pres">
      <dgm:prSet presAssocID="{5A68547E-4CB6-49F3-B0C2-B1AEB563C1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965DA-353F-4256-AEF5-6EEE1A456E1E}" type="pres">
      <dgm:prSet presAssocID="{FDB0731B-FDCE-4F9F-B453-76FF480F55B3}" presName="sibTrans" presStyleCnt="0"/>
      <dgm:spPr/>
    </dgm:pt>
    <dgm:pt modelId="{FF5EEC0F-6E23-4DDE-9B0D-3EABB25626F9}" type="pres">
      <dgm:prSet presAssocID="{9E2521D5-D31F-4C80-96A7-D8DC666C785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80B3B-4357-4069-B87C-2C06F3B9A9DE}" type="pres">
      <dgm:prSet presAssocID="{625D5778-A5D9-4C67-ACF0-476148A14C37}" presName="sibTrans" presStyleCnt="0"/>
      <dgm:spPr/>
    </dgm:pt>
    <dgm:pt modelId="{11BAE9FD-B17C-40C0-ADB5-6F503C7956C1}" type="pres">
      <dgm:prSet presAssocID="{6C165C5F-9A4B-4AC9-A222-985391D6C9F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C7C6E-88C6-491E-A114-142193B20D72}" type="presOf" srcId="{5A68547E-4CB6-49F3-B0C2-B1AEB563C153}" destId="{F7C3B270-8650-4FB7-86E0-8F679FC673A9}" srcOrd="0" destOrd="0" presId="urn:microsoft.com/office/officeart/2005/8/layout/default"/>
    <dgm:cxn modelId="{37A18F98-0B30-412E-B73A-837DF53A66BD}" type="presOf" srcId="{06ADE57C-2F8E-4973-898F-5B6935136203}" destId="{99E4FF7B-DF42-4162-8D70-714AFCC4DA25}" srcOrd="0" destOrd="0" presId="urn:microsoft.com/office/officeart/2005/8/layout/default"/>
    <dgm:cxn modelId="{94F60420-12D5-4396-B76A-6078DDC9634F}" type="presOf" srcId="{EE5E1BA4-99D2-495C-950F-AA75394C9BE9}" destId="{5B10545A-6B31-459E-97FA-F787B80C6EFD}" srcOrd="0" destOrd="0" presId="urn:microsoft.com/office/officeart/2005/8/layout/default"/>
    <dgm:cxn modelId="{5FB45F33-8BFE-4C34-9D0E-BEBAFEF6A503}" type="presOf" srcId="{333C09C4-D069-47D6-ACF7-42E3459C8D87}" destId="{BBE85939-A70B-44A4-B0A3-1C7E29943343}" srcOrd="0" destOrd="0" presId="urn:microsoft.com/office/officeart/2005/8/layout/default"/>
    <dgm:cxn modelId="{8D44A591-C107-4B07-996D-F2BA227FE799}" type="presOf" srcId="{46636421-BB90-4330-8309-A202724B0BA8}" destId="{2D2E138E-B4DF-40B1-BD10-64980B710590}" srcOrd="0" destOrd="0" presId="urn:microsoft.com/office/officeart/2005/8/layout/default"/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C1788DBD-F7F6-4CFF-AE5E-46E477A012F6}" type="presOf" srcId="{6C165C5F-9A4B-4AC9-A222-985391D6C9F9}" destId="{11BAE9FD-B17C-40C0-ADB5-6F503C7956C1}" srcOrd="0" destOrd="0" presId="urn:microsoft.com/office/officeart/2005/8/layout/default"/>
    <dgm:cxn modelId="{AAE12C18-6F1E-45D0-A8DB-F96726F3A718}" srcId="{46636421-BB90-4330-8309-A202724B0BA8}" destId="{DB8A5B6F-72CF-45F7-A5F8-7EF9242D369C}" srcOrd="3" destOrd="0" parTransId="{6A1091DB-D7B1-422A-B522-BCE0FA213A49}" sibTransId="{F4C8753E-F63F-487E-9851-378FCAAA38AD}"/>
    <dgm:cxn modelId="{C3E2C770-A275-4630-A69A-9FC018E28CDA}" srcId="{46636421-BB90-4330-8309-A202724B0BA8}" destId="{6C165C5F-9A4B-4AC9-A222-985391D6C9F9}" srcOrd="6" destOrd="0" parTransId="{B0A2308F-E740-405F-B6CB-89CE0203AC4B}" sibTransId="{FCB00301-F6C0-435E-94F4-89EC7B5F896C}"/>
    <dgm:cxn modelId="{E67C5E26-87B4-4780-87A7-8ED2952828FB}" srcId="{46636421-BB90-4330-8309-A202724B0BA8}" destId="{5A68547E-4CB6-49F3-B0C2-B1AEB563C153}" srcOrd="4" destOrd="0" parTransId="{572A075C-1672-43EE-95ED-46E77B5BE42C}" sibTransId="{FDB0731B-FDCE-4F9F-B453-76FF480F55B3}"/>
    <dgm:cxn modelId="{D12EEB39-56EC-49EA-83DA-FFA5BAE5E24E}" type="presOf" srcId="{9E2521D5-D31F-4C80-96A7-D8DC666C7855}" destId="{FF5EEC0F-6E23-4DDE-9B0D-3EABB25626F9}" srcOrd="0" destOrd="0" presId="urn:microsoft.com/office/officeart/2005/8/layout/default"/>
    <dgm:cxn modelId="{0B948625-D643-4960-BDB5-F8911573A278}" srcId="{46636421-BB90-4330-8309-A202724B0BA8}" destId="{333C09C4-D069-47D6-ACF7-42E3459C8D87}" srcOrd="2" destOrd="0" parTransId="{F8236578-997B-49C0-ABA9-95A7F5248996}" sibTransId="{2526692F-0A33-4958-AC8A-3A6EABB05300}"/>
    <dgm:cxn modelId="{BB5772E9-4BDB-4D64-A969-16BECE8C71E9}" srcId="{46636421-BB90-4330-8309-A202724B0BA8}" destId="{9E2521D5-D31F-4C80-96A7-D8DC666C7855}" srcOrd="5" destOrd="0" parTransId="{6DD9CD09-B659-4300-AED6-280F91270AE1}" sibTransId="{625D5778-A5D9-4C67-ACF0-476148A14C37}"/>
    <dgm:cxn modelId="{08330EE8-9B0F-4B56-AFE9-56EB853182F8}" type="presOf" srcId="{DB8A5B6F-72CF-45F7-A5F8-7EF9242D369C}" destId="{CE6EE722-1584-4E83-84CD-812395768C87}" srcOrd="0" destOrd="0" presId="urn:microsoft.com/office/officeart/2005/8/layout/default"/>
    <dgm:cxn modelId="{C270BA2B-4A70-4B35-AA38-07A69C894321}" type="presParOf" srcId="{2D2E138E-B4DF-40B1-BD10-64980B710590}" destId="{99E4FF7B-DF42-4162-8D70-714AFCC4DA25}" srcOrd="0" destOrd="0" presId="urn:microsoft.com/office/officeart/2005/8/layout/default"/>
    <dgm:cxn modelId="{FF0192BE-5821-42E9-BFBD-8214B47C194E}" type="presParOf" srcId="{2D2E138E-B4DF-40B1-BD10-64980B710590}" destId="{0854D23B-EAF0-4972-8789-93D167834E9F}" srcOrd="1" destOrd="0" presId="urn:microsoft.com/office/officeart/2005/8/layout/default"/>
    <dgm:cxn modelId="{F3091137-3E6B-4C27-90E9-093D304F0C22}" type="presParOf" srcId="{2D2E138E-B4DF-40B1-BD10-64980B710590}" destId="{5B10545A-6B31-459E-97FA-F787B80C6EFD}" srcOrd="2" destOrd="0" presId="urn:microsoft.com/office/officeart/2005/8/layout/default"/>
    <dgm:cxn modelId="{EA8CF8C4-2436-4375-8567-0707409244D8}" type="presParOf" srcId="{2D2E138E-B4DF-40B1-BD10-64980B710590}" destId="{940346DB-669B-4AB2-B160-9EF5B76024A1}" srcOrd="3" destOrd="0" presId="urn:microsoft.com/office/officeart/2005/8/layout/default"/>
    <dgm:cxn modelId="{29149A12-2B7A-4F2D-95E1-561ADAD33E18}" type="presParOf" srcId="{2D2E138E-B4DF-40B1-BD10-64980B710590}" destId="{BBE85939-A70B-44A4-B0A3-1C7E29943343}" srcOrd="4" destOrd="0" presId="urn:microsoft.com/office/officeart/2005/8/layout/default"/>
    <dgm:cxn modelId="{4C9864DD-2C55-4CBE-BE2F-33154A3D1B9C}" type="presParOf" srcId="{2D2E138E-B4DF-40B1-BD10-64980B710590}" destId="{3FA6B11A-1E21-4DAA-8058-56F0DD28E7FA}" srcOrd="5" destOrd="0" presId="urn:microsoft.com/office/officeart/2005/8/layout/default"/>
    <dgm:cxn modelId="{261FEAC5-1E59-4D69-A32B-DA8C0B63AEAF}" type="presParOf" srcId="{2D2E138E-B4DF-40B1-BD10-64980B710590}" destId="{CE6EE722-1584-4E83-84CD-812395768C87}" srcOrd="6" destOrd="0" presId="urn:microsoft.com/office/officeart/2005/8/layout/default"/>
    <dgm:cxn modelId="{4E19E09D-2110-4046-9583-ECC666AE0E84}" type="presParOf" srcId="{2D2E138E-B4DF-40B1-BD10-64980B710590}" destId="{D03D1752-AA56-426B-AC09-8C35E07BA8E8}" srcOrd="7" destOrd="0" presId="urn:microsoft.com/office/officeart/2005/8/layout/default"/>
    <dgm:cxn modelId="{9B9041CF-B2EC-47F8-ACA1-206F9F101CBE}" type="presParOf" srcId="{2D2E138E-B4DF-40B1-BD10-64980B710590}" destId="{F7C3B270-8650-4FB7-86E0-8F679FC673A9}" srcOrd="8" destOrd="0" presId="urn:microsoft.com/office/officeart/2005/8/layout/default"/>
    <dgm:cxn modelId="{0D515EA7-0B85-4B81-AFEB-F8436F2DE77D}" type="presParOf" srcId="{2D2E138E-B4DF-40B1-BD10-64980B710590}" destId="{7B4965DA-353F-4256-AEF5-6EEE1A456E1E}" srcOrd="9" destOrd="0" presId="urn:microsoft.com/office/officeart/2005/8/layout/default"/>
    <dgm:cxn modelId="{D0D7F473-ABB1-416C-9AE1-E6CFCC0A7F60}" type="presParOf" srcId="{2D2E138E-B4DF-40B1-BD10-64980B710590}" destId="{FF5EEC0F-6E23-4DDE-9B0D-3EABB25626F9}" srcOrd="10" destOrd="0" presId="urn:microsoft.com/office/officeart/2005/8/layout/default"/>
    <dgm:cxn modelId="{59E07E58-15C5-4B8D-83A2-EB344B983906}" type="presParOf" srcId="{2D2E138E-B4DF-40B1-BD10-64980B710590}" destId="{A9E80B3B-4357-4069-B87C-2C06F3B9A9DE}" srcOrd="11" destOrd="0" presId="urn:microsoft.com/office/officeart/2005/8/layout/default"/>
    <dgm:cxn modelId="{5E24456B-4259-415E-868B-BF796A74DB70}" type="presParOf" srcId="{2D2E138E-B4DF-40B1-BD10-64980B710590}" destId="{11BAE9FD-B17C-40C0-ADB5-6F503C7956C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 smtClean="0"/>
            <a:t>Cost-Driven</a:t>
          </a:r>
          <a:endParaRPr lang="en-US" dirty="0"/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 smtClean="0"/>
            <a:t>Value-Driven</a:t>
          </a:r>
          <a:endParaRPr lang="en-US" dirty="0"/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6CD44D94-F8DC-45B8-9E56-9A83665E18F9}">
      <dgm:prSet/>
      <dgm:spPr/>
      <dgm:t>
        <a:bodyPr/>
        <a:lstStyle/>
        <a:p>
          <a:r>
            <a:rPr lang="en-US" dirty="0" smtClean="0"/>
            <a:t>focus on minimizing costs wherever possible</a:t>
          </a:r>
          <a:endParaRPr lang="en-US" dirty="0"/>
        </a:p>
      </dgm:t>
    </dgm:pt>
    <dgm:pt modelId="{BF4B19FD-E3D7-4073-A972-2D3F149DF202}" type="parTrans" cxnId="{CBBE5830-304E-4D6A-8949-6E472686FC32}">
      <dgm:prSet/>
      <dgm:spPr/>
      <dgm:t>
        <a:bodyPr/>
        <a:lstStyle/>
        <a:p>
          <a:endParaRPr lang="en-US"/>
        </a:p>
      </dgm:t>
    </dgm:pt>
    <dgm:pt modelId="{9C225FB1-AA84-483D-B8D2-B44E2FC10E9D}" type="sibTrans" cxnId="{CBBE5830-304E-4D6A-8949-6E472686FC32}">
      <dgm:prSet/>
      <dgm:spPr/>
      <dgm:t>
        <a:bodyPr/>
        <a:lstStyle/>
        <a:p>
          <a:endParaRPr lang="en-US"/>
        </a:p>
      </dgm:t>
    </dgm:pt>
    <dgm:pt modelId="{800EBF6F-6D08-4971-B5E3-6D84A5DE229E}">
      <dgm:prSet/>
      <dgm:spPr/>
      <dgm:t>
        <a:bodyPr/>
        <a:lstStyle/>
        <a:p>
          <a:r>
            <a:rPr lang="en-US" dirty="0" smtClean="0"/>
            <a:t>focus on value creation</a:t>
          </a:r>
          <a:endParaRPr lang="en-US" dirty="0"/>
        </a:p>
      </dgm:t>
    </dgm:pt>
    <dgm:pt modelId="{857FF371-E83C-4AAE-9E43-EFDD817B6DD9}" type="parTrans" cxnId="{D22DEE9A-9632-4CD0-BE64-24D0BA2D79ED}">
      <dgm:prSet/>
      <dgm:spPr/>
      <dgm:t>
        <a:bodyPr/>
        <a:lstStyle/>
        <a:p>
          <a:endParaRPr lang="en-US"/>
        </a:p>
      </dgm:t>
    </dgm:pt>
    <dgm:pt modelId="{B60479BA-DF8B-4E45-ADEB-8BC6BE981CDC}" type="sibTrans" cxnId="{D22DEE9A-9632-4CD0-BE64-24D0BA2D79ED}">
      <dgm:prSet/>
      <dgm:spPr/>
      <dgm:t>
        <a:bodyPr/>
        <a:lstStyle/>
        <a:p>
          <a:endParaRPr lang="en-US"/>
        </a:p>
      </dgm:t>
    </dgm:pt>
    <dgm:pt modelId="{F3109284-0EC6-4642-B4F9-5B61206558E2}">
      <dgm:prSet/>
      <dgm:spPr/>
      <dgm:t>
        <a:bodyPr/>
        <a:lstStyle/>
        <a:p>
          <a:r>
            <a:rPr lang="en-US" dirty="0" smtClean="0"/>
            <a:t>e.g.: </a:t>
          </a:r>
          <a:r>
            <a:rPr lang="en-US" dirty="0" err="1" smtClean="0"/>
            <a:t>Citilink</a:t>
          </a:r>
          <a:endParaRPr lang="en-US" dirty="0"/>
        </a:p>
      </dgm:t>
    </dgm:pt>
    <dgm:pt modelId="{17772775-55E0-4965-8737-9E9B5180A86E}" type="parTrans" cxnId="{D9EE023E-0B53-4DA6-A7BD-BE65E64CA4B1}">
      <dgm:prSet/>
      <dgm:spPr/>
      <dgm:t>
        <a:bodyPr/>
        <a:lstStyle/>
        <a:p>
          <a:endParaRPr lang="en-US"/>
        </a:p>
      </dgm:t>
    </dgm:pt>
    <dgm:pt modelId="{2B3E51FE-7370-44F1-B701-0E6575B00FC9}" type="sibTrans" cxnId="{D9EE023E-0B53-4DA6-A7BD-BE65E64CA4B1}">
      <dgm:prSet/>
      <dgm:spPr/>
      <dgm:t>
        <a:bodyPr/>
        <a:lstStyle/>
        <a:p>
          <a:endParaRPr lang="en-US"/>
        </a:p>
      </dgm:t>
    </dgm:pt>
    <dgm:pt modelId="{CEE094C9-C50F-4E30-BEEE-1DB85CF79B3D}">
      <dgm:prSet/>
      <dgm:spPr/>
      <dgm:t>
        <a:bodyPr/>
        <a:lstStyle/>
        <a:p>
          <a:r>
            <a:rPr lang="en-US" dirty="0" smtClean="0"/>
            <a:t>e.g.: Garuda Indonesia</a:t>
          </a:r>
          <a:endParaRPr lang="en-US" dirty="0"/>
        </a:p>
      </dgm:t>
    </dgm:pt>
    <dgm:pt modelId="{B67E8787-CBBD-47CF-A211-698CA7C16B5F}" type="parTrans" cxnId="{BE2759A8-61CA-4D6A-81C2-2B9546047B10}">
      <dgm:prSet/>
      <dgm:spPr/>
      <dgm:t>
        <a:bodyPr/>
        <a:lstStyle/>
        <a:p>
          <a:endParaRPr lang="en-US"/>
        </a:p>
      </dgm:t>
    </dgm:pt>
    <dgm:pt modelId="{70578A0A-4A6B-43EF-84CE-5DF52E5A930F}" type="sibTrans" cxnId="{BE2759A8-61CA-4D6A-81C2-2B9546047B10}">
      <dgm:prSet/>
      <dgm:spPr/>
      <dgm:t>
        <a:bodyPr/>
        <a:lstStyle/>
        <a:p>
          <a:endParaRPr lang="en-US"/>
        </a:p>
      </dgm:t>
    </dgm:pt>
    <dgm:pt modelId="{030B8AA9-7410-4D7D-BD81-246D2257F37D}" type="pres">
      <dgm:prSet presAssocID="{46636421-BB90-4330-8309-A202724B0B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4E4EF4-DE6A-4756-81F3-9354E7F8B1BF}" type="pres">
      <dgm:prSet presAssocID="{06ADE57C-2F8E-4973-898F-5B693513620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EB726-76B8-4334-9B88-A4BEB54BFD4E}" type="pres">
      <dgm:prSet presAssocID="{06ADE57C-2F8E-4973-898F-5B693513620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6E03F-5EF1-4391-BBB0-92A198EF1966}" type="pres">
      <dgm:prSet presAssocID="{EE5E1BA4-99D2-495C-950F-AA75394C9B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2A7AD-AC87-47FD-B945-6C3E6A14766B}" type="pres">
      <dgm:prSet presAssocID="{EE5E1BA4-99D2-495C-950F-AA75394C9BE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759A8-61CA-4D6A-81C2-2B9546047B10}" srcId="{EE5E1BA4-99D2-495C-950F-AA75394C9BE9}" destId="{CEE094C9-C50F-4E30-BEEE-1DB85CF79B3D}" srcOrd="1" destOrd="0" parTransId="{B67E8787-CBBD-47CF-A211-698CA7C16B5F}" sibTransId="{70578A0A-4A6B-43EF-84CE-5DF52E5A930F}"/>
    <dgm:cxn modelId="{CAD7CCB1-C6FB-407B-9C76-B8BC29D3FA22}" type="presOf" srcId="{46636421-BB90-4330-8309-A202724B0BA8}" destId="{030B8AA9-7410-4D7D-BD81-246D2257F37D}" srcOrd="0" destOrd="0" presId="urn:microsoft.com/office/officeart/2005/8/layout/vList2"/>
    <dgm:cxn modelId="{D9EE023E-0B53-4DA6-A7BD-BE65E64CA4B1}" srcId="{06ADE57C-2F8E-4973-898F-5B6935136203}" destId="{F3109284-0EC6-4642-B4F9-5B61206558E2}" srcOrd="1" destOrd="0" parTransId="{17772775-55E0-4965-8737-9E9B5180A86E}" sibTransId="{2B3E51FE-7370-44F1-B701-0E6575B00FC9}"/>
    <dgm:cxn modelId="{D5C310BD-C7A8-43FA-8FA6-E8F32C0CE886}" type="presOf" srcId="{6CD44D94-F8DC-45B8-9E56-9A83665E18F9}" destId="{EFAEB726-76B8-4334-9B88-A4BEB54BFD4E}" srcOrd="0" destOrd="0" presId="urn:microsoft.com/office/officeart/2005/8/layout/vList2"/>
    <dgm:cxn modelId="{458C2D87-58A4-4E21-B2D5-0B6BF2F921F4}" type="presOf" srcId="{800EBF6F-6D08-4971-B5E3-6D84A5DE229E}" destId="{1752A7AD-AC87-47FD-B945-6C3E6A14766B}" srcOrd="0" destOrd="0" presId="urn:microsoft.com/office/officeart/2005/8/layout/vList2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C9DB14E3-9271-4840-A552-FEC0B1DBC34F}" type="presOf" srcId="{EE5E1BA4-99D2-495C-950F-AA75394C9BE9}" destId="{5956E03F-5EF1-4391-BBB0-92A198EF1966}" srcOrd="0" destOrd="0" presId="urn:microsoft.com/office/officeart/2005/8/layout/vList2"/>
    <dgm:cxn modelId="{92E11ACE-CB70-4E51-8EA1-B48F8FB31325}" type="presOf" srcId="{CEE094C9-C50F-4E30-BEEE-1DB85CF79B3D}" destId="{1752A7AD-AC87-47FD-B945-6C3E6A14766B}" srcOrd="0" destOrd="1" presId="urn:microsoft.com/office/officeart/2005/8/layout/vList2"/>
    <dgm:cxn modelId="{CAD4D7E8-76F2-4DAB-BDE7-1E5CDE7B3256}" type="presOf" srcId="{06ADE57C-2F8E-4973-898F-5B6935136203}" destId="{354E4EF4-DE6A-4756-81F3-9354E7F8B1BF}" srcOrd="0" destOrd="0" presId="urn:microsoft.com/office/officeart/2005/8/layout/vList2"/>
    <dgm:cxn modelId="{D22DEE9A-9632-4CD0-BE64-24D0BA2D79ED}" srcId="{EE5E1BA4-99D2-495C-950F-AA75394C9BE9}" destId="{800EBF6F-6D08-4971-B5E3-6D84A5DE229E}" srcOrd="0" destOrd="0" parTransId="{857FF371-E83C-4AAE-9E43-EFDD817B6DD9}" sibTransId="{B60479BA-DF8B-4E45-ADEB-8BC6BE981CDC}"/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922F2868-8AF5-4B6E-B034-2AF8C8C31F58}" type="presOf" srcId="{F3109284-0EC6-4642-B4F9-5B61206558E2}" destId="{EFAEB726-76B8-4334-9B88-A4BEB54BFD4E}" srcOrd="0" destOrd="1" presId="urn:microsoft.com/office/officeart/2005/8/layout/vList2"/>
    <dgm:cxn modelId="{CBBE5830-304E-4D6A-8949-6E472686FC32}" srcId="{06ADE57C-2F8E-4973-898F-5B6935136203}" destId="{6CD44D94-F8DC-45B8-9E56-9A83665E18F9}" srcOrd="0" destOrd="0" parTransId="{BF4B19FD-E3D7-4073-A972-2D3F149DF202}" sibTransId="{9C225FB1-AA84-483D-B8D2-B44E2FC10E9D}"/>
    <dgm:cxn modelId="{1BAC8A4C-C0A4-4B10-B4A5-DC5BA506536F}" type="presParOf" srcId="{030B8AA9-7410-4D7D-BD81-246D2257F37D}" destId="{354E4EF4-DE6A-4756-81F3-9354E7F8B1BF}" srcOrd="0" destOrd="0" presId="urn:microsoft.com/office/officeart/2005/8/layout/vList2"/>
    <dgm:cxn modelId="{07D35500-8B80-4445-BC41-C657B5488F51}" type="presParOf" srcId="{030B8AA9-7410-4D7D-BD81-246D2257F37D}" destId="{EFAEB726-76B8-4334-9B88-A4BEB54BFD4E}" srcOrd="1" destOrd="0" presId="urn:microsoft.com/office/officeart/2005/8/layout/vList2"/>
    <dgm:cxn modelId="{A4B15D98-6981-4D3F-A59A-79835446C471}" type="presParOf" srcId="{030B8AA9-7410-4D7D-BD81-246D2257F37D}" destId="{5956E03F-5EF1-4391-BBB0-92A198EF1966}" srcOrd="2" destOrd="0" presId="urn:microsoft.com/office/officeart/2005/8/layout/vList2"/>
    <dgm:cxn modelId="{A8455947-98C2-4031-AD26-CA1D92911A60}" type="presParOf" srcId="{030B8AA9-7410-4D7D-BD81-246D2257F37D}" destId="{1752A7AD-AC87-47FD-B945-6C3E6A1476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36421-BB90-4330-8309-A202724B0BA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DE57C-2F8E-4973-898F-5B6935136203}">
      <dgm:prSet phldrT="[Text]"/>
      <dgm:spPr/>
      <dgm:t>
        <a:bodyPr/>
        <a:lstStyle/>
        <a:p>
          <a:r>
            <a:rPr lang="en-US" dirty="0" smtClean="0"/>
            <a:t>Fixed Costs</a:t>
          </a:r>
          <a:endParaRPr lang="en-US" dirty="0"/>
        </a:p>
      </dgm:t>
    </dgm:pt>
    <dgm:pt modelId="{7E4E0818-5CE6-40E1-A793-A3CA1F5C1809}" type="parTrans" cxnId="{F125132C-8694-4300-8ACE-7D57A850E871}">
      <dgm:prSet/>
      <dgm:spPr/>
      <dgm:t>
        <a:bodyPr/>
        <a:lstStyle/>
        <a:p>
          <a:endParaRPr lang="en-US"/>
        </a:p>
      </dgm:t>
    </dgm:pt>
    <dgm:pt modelId="{BE6863C4-4973-40D5-ABA0-0F42DD3F6E40}" type="sibTrans" cxnId="{F125132C-8694-4300-8ACE-7D57A850E871}">
      <dgm:prSet/>
      <dgm:spPr/>
      <dgm:t>
        <a:bodyPr/>
        <a:lstStyle/>
        <a:p>
          <a:endParaRPr lang="en-US"/>
        </a:p>
      </dgm:t>
    </dgm:pt>
    <dgm:pt modelId="{EE5E1BA4-99D2-495C-950F-AA75394C9BE9}">
      <dgm:prSet phldrT="[Text]"/>
      <dgm:spPr/>
      <dgm:t>
        <a:bodyPr/>
        <a:lstStyle/>
        <a:p>
          <a:r>
            <a:rPr lang="en-US" dirty="0" smtClean="0"/>
            <a:t>Variable Costs</a:t>
          </a:r>
          <a:endParaRPr lang="en-US" dirty="0"/>
        </a:p>
      </dgm:t>
    </dgm:pt>
    <dgm:pt modelId="{F733B80F-CC3C-499A-BA73-728C14420C63}" type="parTrans" cxnId="{1137D25C-82E5-4FCF-8EDC-43882C0E2276}">
      <dgm:prSet/>
      <dgm:spPr/>
      <dgm:t>
        <a:bodyPr/>
        <a:lstStyle/>
        <a:p>
          <a:endParaRPr lang="en-US"/>
        </a:p>
      </dgm:t>
    </dgm:pt>
    <dgm:pt modelId="{CC75CE8B-0317-4ACD-826E-DC3DAF41216E}" type="sibTrans" cxnId="{1137D25C-82E5-4FCF-8EDC-43882C0E2276}">
      <dgm:prSet/>
      <dgm:spPr/>
      <dgm:t>
        <a:bodyPr/>
        <a:lstStyle/>
        <a:p>
          <a:endParaRPr lang="en-US"/>
        </a:p>
      </dgm:t>
    </dgm:pt>
    <dgm:pt modelId="{333C09C4-D069-47D6-ACF7-42E3459C8D87}">
      <dgm:prSet phldrT="[Text]"/>
      <dgm:spPr/>
      <dgm:t>
        <a:bodyPr/>
        <a:lstStyle/>
        <a:p>
          <a:r>
            <a:rPr lang="en-US" dirty="0" smtClean="0"/>
            <a:t>Economies of Scale</a:t>
          </a:r>
          <a:endParaRPr lang="en-US" dirty="0"/>
        </a:p>
      </dgm:t>
    </dgm:pt>
    <dgm:pt modelId="{F8236578-997B-49C0-ABA9-95A7F5248996}" type="parTrans" cxnId="{0B948625-D643-4960-BDB5-F8911573A278}">
      <dgm:prSet/>
      <dgm:spPr/>
      <dgm:t>
        <a:bodyPr/>
        <a:lstStyle/>
        <a:p>
          <a:endParaRPr lang="en-US"/>
        </a:p>
      </dgm:t>
    </dgm:pt>
    <dgm:pt modelId="{2526692F-0A33-4958-AC8A-3A6EABB05300}" type="sibTrans" cxnId="{0B948625-D643-4960-BDB5-F8911573A278}">
      <dgm:prSet/>
      <dgm:spPr/>
      <dgm:t>
        <a:bodyPr/>
        <a:lstStyle/>
        <a:p>
          <a:endParaRPr lang="en-US"/>
        </a:p>
      </dgm:t>
    </dgm:pt>
    <dgm:pt modelId="{4083A366-9ED6-413D-88CB-C2E350126525}">
      <dgm:prSet/>
      <dgm:spPr/>
      <dgm:t>
        <a:bodyPr/>
        <a:lstStyle/>
        <a:p>
          <a:r>
            <a:rPr lang="en-US" dirty="0" smtClean="0"/>
            <a:t>Economies of Scope</a:t>
          </a:r>
          <a:endParaRPr lang="en-US" dirty="0"/>
        </a:p>
      </dgm:t>
    </dgm:pt>
    <dgm:pt modelId="{6E729DF1-6B21-4A03-91CD-7994982C83C4}" type="parTrans" cxnId="{385DF276-F84D-40CA-A440-F80BA81DA0F6}">
      <dgm:prSet/>
      <dgm:spPr/>
      <dgm:t>
        <a:bodyPr/>
        <a:lstStyle/>
        <a:p>
          <a:endParaRPr lang="en-US"/>
        </a:p>
      </dgm:t>
    </dgm:pt>
    <dgm:pt modelId="{59654F2C-7CB0-43B0-B10A-3F7D5F8E4ABF}" type="sibTrans" cxnId="{385DF276-F84D-40CA-A440-F80BA81DA0F6}">
      <dgm:prSet/>
      <dgm:spPr/>
      <dgm:t>
        <a:bodyPr/>
        <a:lstStyle/>
        <a:p>
          <a:endParaRPr lang="en-US"/>
        </a:p>
      </dgm:t>
    </dgm:pt>
    <dgm:pt modelId="{2D2E138E-B4DF-40B1-BD10-64980B710590}" type="pres">
      <dgm:prSet presAssocID="{46636421-BB90-4330-8309-A202724B0B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4FF7B-DF42-4162-8D70-714AFCC4DA25}" type="pres">
      <dgm:prSet presAssocID="{06ADE57C-2F8E-4973-898F-5B69351362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4D23B-EAF0-4972-8789-93D167834E9F}" type="pres">
      <dgm:prSet presAssocID="{BE6863C4-4973-40D5-ABA0-0F42DD3F6E40}" presName="sibTrans" presStyleCnt="0"/>
      <dgm:spPr/>
    </dgm:pt>
    <dgm:pt modelId="{5B10545A-6B31-459E-97FA-F787B80C6EFD}" type="pres">
      <dgm:prSet presAssocID="{EE5E1BA4-99D2-495C-950F-AA75394C9BE9}" presName="node" presStyleLbl="node1" presStyleIdx="1" presStyleCnt="4" custLinFactNeighborX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346DB-669B-4AB2-B160-9EF5B76024A1}" type="pres">
      <dgm:prSet presAssocID="{CC75CE8B-0317-4ACD-826E-DC3DAF41216E}" presName="sibTrans" presStyleCnt="0"/>
      <dgm:spPr/>
    </dgm:pt>
    <dgm:pt modelId="{BBE85939-A70B-44A4-B0A3-1C7E29943343}" type="pres">
      <dgm:prSet presAssocID="{333C09C4-D069-47D6-ACF7-42E3459C8D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D29AA-ED9B-4A50-B40B-E57E150EE4AA}" type="pres">
      <dgm:prSet presAssocID="{2526692F-0A33-4958-AC8A-3A6EABB05300}" presName="sibTrans" presStyleCnt="0"/>
      <dgm:spPr/>
    </dgm:pt>
    <dgm:pt modelId="{1099BAED-832C-4066-BA18-AD97D7FFB6BA}" type="pres">
      <dgm:prSet presAssocID="{4083A366-9ED6-413D-88CB-C2E3501265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D9FA1-3D2D-4ECD-BB0C-F6AB37E4FB28}" type="presOf" srcId="{46636421-BB90-4330-8309-A202724B0BA8}" destId="{2D2E138E-B4DF-40B1-BD10-64980B710590}" srcOrd="0" destOrd="0" presId="urn:microsoft.com/office/officeart/2005/8/layout/default"/>
    <dgm:cxn modelId="{1137D25C-82E5-4FCF-8EDC-43882C0E2276}" srcId="{46636421-BB90-4330-8309-A202724B0BA8}" destId="{EE5E1BA4-99D2-495C-950F-AA75394C9BE9}" srcOrd="1" destOrd="0" parTransId="{F733B80F-CC3C-499A-BA73-728C14420C63}" sibTransId="{CC75CE8B-0317-4ACD-826E-DC3DAF41216E}"/>
    <dgm:cxn modelId="{385DF276-F84D-40CA-A440-F80BA81DA0F6}" srcId="{46636421-BB90-4330-8309-A202724B0BA8}" destId="{4083A366-9ED6-413D-88CB-C2E350126525}" srcOrd="3" destOrd="0" parTransId="{6E729DF1-6B21-4A03-91CD-7994982C83C4}" sibTransId="{59654F2C-7CB0-43B0-B10A-3F7D5F8E4ABF}"/>
    <dgm:cxn modelId="{55C75DE9-6C37-494E-A64F-A4C9FD1C78C4}" type="presOf" srcId="{06ADE57C-2F8E-4973-898F-5B6935136203}" destId="{99E4FF7B-DF42-4162-8D70-714AFCC4DA25}" srcOrd="0" destOrd="0" presId="urn:microsoft.com/office/officeart/2005/8/layout/default"/>
    <dgm:cxn modelId="{BAACAA3A-F589-4788-A302-C01C5F57EDAF}" type="presOf" srcId="{4083A366-9ED6-413D-88CB-C2E350126525}" destId="{1099BAED-832C-4066-BA18-AD97D7FFB6BA}" srcOrd="0" destOrd="0" presId="urn:microsoft.com/office/officeart/2005/8/layout/default"/>
    <dgm:cxn modelId="{F125132C-8694-4300-8ACE-7D57A850E871}" srcId="{46636421-BB90-4330-8309-A202724B0BA8}" destId="{06ADE57C-2F8E-4973-898F-5B6935136203}" srcOrd="0" destOrd="0" parTransId="{7E4E0818-5CE6-40E1-A793-A3CA1F5C1809}" sibTransId="{BE6863C4-4973-40D5-ABA0-0F42DD3F6E40}"/>
    <dgm:cxn modelId="{0B948625-D643-4960-BDB5-F8911573A278}" srcId="{46636421-BB90-4330-8309-A202724B0BA8}" destId="{333C09C4-D069-47D6-ACF7-42E3459C8D87}" srcOrd="2" destOrd="0" parTransId="{F8236578-997B-49C0-ABA9-95A7F5248996}" sibTransId="{2526692F-0A33-4958-AC8A-3A6EABB05300}"/>
    <dgm:cxn modelId="{82444AC9-3C31-4A88-ACE5-502EC040EFD3}" type="presOf" srcId="{EE5E1BA4-99D2-495C-950F-AA75394C9BE9}" destId="{5B10545A-6B31-459E-97FA-F787B80C6EFD}" srcOrd="0" destOrd="0" presId="urn:microsoft.com/office/officeart/2005/8/layout/default"/>
    <dgm:cxn modelId="{A0C81277-FCA1-4520-9A12-9B3359B2B39E}" type="presOf" srcId="{333C09C4-D069-47D6-ACF7-42E3459C8D87}" destId="{BBE85939-A70B-44A4-B0A3-1C7E29943343}" srcOrd="0" destOrd="0" presId="urn:microsoft.com/office/officeart/2005/8/layout/default"/>
    <dgm:cxn modelId="{91A27EC0-D52F-422C-A17B-3D4E76DE22B4}" type="presParOf" srcId="{2D2E138E-B4DF-40B1-BD10-64980B710590}" destId="{99E4FF7B-DF42-4162-8D70-714AFCC4DA25}" srcOrd="0" destOrd="0" presId="urn:microsoft.com/office/officeart/2005/8/layout/default"/>
    <dgm:cxn modelId="{6C2D476A-63F2-4DC5-B696-058FAB9C3747}" type="presParOf" srcId="{2D2E138E-B4DF-40B1-BD10-64980B710590}" destId="{0854D23B-EAF0-4972-8789-93D167834E9F}" srcOrd="1" destOrd="0" presId="urn:microsoft.com/office/officeart/2005/8/layout/default"/>
    <dgm:cxn modelId="{5B0051B1-010E-4988-8F7A-4D37FA62A778}" type="presParOf" srcId="{2D2E138E-B4DF-40B1-BD10-64980B710590}" destId="{5B10545A-6B31-459E-97FA-F787B80C6EFD}" srcOrd="2" destOrd="0" presId="urn:microsoft.com/office/officeart/2005/8/layout/default"/>
    <dgm:cxn modelId="{A88AD633-DF56-42D7-B91B-8283720EB537}" type="presParOf" srcId="{2D2E138E-B4DF-40B1-BD10-64980B710590}" destId="{940346DB-669B-4AB2-B160-9EF5B76024A1}" srcOrd="3" destOrd="0" presId="urn:microsoft.com/office/officeart/2005/8/layout/default"/>
    <dgm:cxn modelId="{0021CB95-ACC1-40FA-B291-448FA54227DB}" type="presParOf" srcId="{2D2E138E-B4DF-40B1-BD10-64980B710590}" destId="{BBE85939-A70B-44A4-B0A3-1C7E29943343}" srcOrd="4" destOrd="0" presId="urn:microsoft.com/office/officeart/2005/8/layout/default"/>
    <dgm:cxn modelId="{7DFE6655-8105-48F5-8F41-D82E4EEABDC1}" type="presParOf" srcId="{2D2E138E-B4DF-40B1-BD10-64980B710590}" destId="{F41D29AA-ED9B-4A50-B40B-E57E150EE4AA}" srcOrd="5" destOrd="0" presId="urn:microsoft.com/office/officeart/2005/8/layout/default"/>
    <dgm:cxn modelId="{15B48DD6-67F0-4E72-BC77-EE0274F35C1E}" type="presParOf" srcId="{2D2E138E-B4DF-40B1-BD10-64980B710590}" destId="{1099BAED-832C-4066-BA18-AD97D7FFB6B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7414-FFFA-4355-BC0C-04D9CDBF45E4}">
      <dsp:nvSpPr>
        <dsp:cNvPr id="0" name=""/>
        <dsp:cNvSpPr/>
      </dsp:nvSpPr>
      <dsp:spPr>
        <a:xfrm>
          <a:off x="0" y="79950"/>
          <a:ext cx="6096000" cy="19131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Transaction revenues </a:t>
          </a:r>
          <a:r>
            <a:rPr lang="en-US" sz="2700" kern="1200" dirty="0" smtClean="0"/>
            <a:t>resulting from one-time customer payments</a:t>
          </a:r>
          <a:endParaRPr lang="en-US" sz="2700" kern="1200" dirty="0"/>
        </a:p>
      </dsp:txBody>
      <dsp:txXfrm>
        <a:off x="93393" y="173343"/>
        <a:ext cx="5909214" cy="1726383"/>
      </dsp:txXfrm>
    </dsp:sp>
    <dsp:sp modelId="{73166AC1-8845-4DC3-B124-10ADA6407D64}">
      <dsp:nvSpPr>
        <dsp:cNvPr id="0" name=""/>
        <dsp:cNvSpPr/>
      </dsp:nvSpPr>
      <dsp:spPr>
        <a:xfrm>
          <a:off x="0" y="2070880"/>
          <a:ext cx="6096000" cy="19131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Recurring revenues </a:t>
          </a:r>
          <a:r>
            <a:rPr lang="en-US" sz="2700" kern="1200" dirty="0" smtClean="0"/>
            <a:t>resulting from ongoing payments to either deliver a Value Proposition to customers or provide post-purchase customer support</a:t>
          </a:r>
          <a:endParaRPr lang="en-US" sz="2700" kern="1200" dirty="0"/>
        </a:p>
      </dsp:txBody>
      <dsp:txXfrm>
        <a:off x="93393" y="2164273"/>
        <a:ext cx="5909214" cy="172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FF7B-DF42-4162-8D70-714AFCC4DA25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Asset sale</a:t>
          </a:r>
          <a:endParaRPr lang="en-US" sz="2300" kern="1200" dirty="0"/>
        </a:p>
      </dsp:txBody>
      <dsp:txXfrm>
        <a:off x="0" y="127000"/>
        <a:ext cx="1904999" cy="1143000"/>
      </dsp:txXfrm>
    </dsp:sp>
    <dsp:sp modelId="{5B10545A-6B31-459E-97FA-F787B80C6EFD}">
      <dsp:nvSpPr>
        <dsp:cNvPr id="0" name=""/>
        <dsp:cNvSpPr/>
      </dsp:nvSpPr>
      <dsp:spPr>
        <a:xfrm>
          <a:off x="2146001" y="127000"/>
          <a:ext cx="1904999" cy="1143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Usage fee</a:t>
          </a:r>
          <a:endParaRPr lang="en-US" sz="2300" kern="1200" dirty="0"/>
        </a:p>
      </dsp:txBody>
      <dsp:txXfrm>
        <a:off x="2146001" y="127000"/>
        <a:ext cx="1904999" cy="1143000"/>
      </dsp:txXfrm>
    </dsp:sp>
    <dsp:sp modelId="{BBE85939-A70B-44A4-B0A3-1C7E29943343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Subscription fee</a:t>
          </a:r>
          <a:endParaRPr lang="en-US" sz="2300" kern="1200" dirty="0"/>
        </a:p>
      </dsp:txBody>
      <dsp:txXfrm>
        <a:off x="4191000" y="127000"/>
        <a:ext cx="1904999" cy="1143000"/>
      </dsp:txXfrm>
    </dsp:sp>
    <dsp:sp modelId="{CE6EE722-1584-4E83-84CD-812395768C87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Lending </a:t>
          </a:r>
          <a:r>
            <a:rPr lang="en-US" sz="2300" kern="1200" smtClean="0"/>
            <a:t>/ Renting / Leasing</a:t>
          </a:r>
          <a:endParaRPr lang="en-US" sz="2300" kern="1200" dirty="0"/>
        </a:p>
      </dsp:txBody>
      <dsp:txXfrm>
        <a:off x="0" y="1460500"/>
        <a:ext cx="1904999" cy="1143000"/>
      </dsp:txXfrm>
    </dsp:sp>
    <dsp:sp modelId="{F7C3B270-8650-4FB7-86E0-8F679FC673A9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Licensing</a:t>
          </a:r>
          <a:endParaRPr lang="en-US" sz="2300" kern="1200" dirty="0"/>
        </a:p>
      </dsp:txBody>
      <dsp:txXfrm>
        <a:off x="2095500" y="1460500"/>
        <a:ext cx="1904999" cy="1143000"/>
      </dsp:txXfrm>
    </dsp:sp>
    <dsp:sp modelId="{FF5EEC0F-6E23-4DDE-9B0D-3EABB25626F9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Brokerage fee</a:t>
          </a:r>
          <a:endParaRPr lang="en-US" sz="2300" kern="1200" dirty="0"/>
        </a:p>
      </dsp:txBody>
      <dsp:txXfrm>
        <a:off x="4191000" y="1460500"/>
        <a:ext cx="1904999" cy="1143000"/>
      </dsp:txXfrm>
    </dsp:sp>
    <dsp:sp modelId="{11BAE9FD-B17C-40C0-ADB5-6F503C7956C1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Advertising</a:t>
          </a:r>
          <a:endParaRPr lang="en-US" sz="2300" kern="1200" dirty="0"/>
        </a:p>
      </dsp:txBody>
      <dsp:txXfrm>
        <a:off x="2095500" y="2793999"/>
        <a:ext cx="1904999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4EF4-DE6A-4756-81F3-9354E7F8B1BF}">
      <dsp:nvSpPr>
        <dsp:cNvPr id="0" name=""/>
        <dsp:cNvSpPr/>
      </dsp:nvSpPr>
      <dsp:spPr>
        <a:xfrm>
          <a:off x="0" y="69550"/>
          <a:ext cx="6096000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Cost-Driven</a:t>
          </a:r>
          <a:endParaRPr lang="en-US" sz="3500" kern="1200" dirty="0"/>
        </a:p>
      </dsp:txBody>
      <dsp:txXfrm>
        <a:off x="40980" y="110530"/>
        <a:ext cx="6014040" cy="757514"/>
      </dsp:txXfrm>
    </dsp:sp>
    <dsp:sp modelId="{EFAEB726-76B8-4334-9B88-A4BEB54BFD4E}">
      <dsp:nvSpPr>
        <dsp:cNvPr id="0" name=""/>
        <dsp:cNvSpPr/>
      </dsp:nvSpPr>
      <dsp:spPr>
        <a:xfrm>
          <a:off x="0" y="909024"/>
          <a:ext cx="60960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focus on minimizing costs wherever possible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e.g.: </a:t>
          </a:r>
          <a:r>
            <a:rPr lang="en-US" sz="2700" kern="1200" dirty="0" err="1" smtClean="0"/>
            <a:t>Citilink</a:t>
          </a:r>
          <a:endParaRPr lang="en-US" sz="2700" kern="1200" dirty="0"/>
        </a:p>
      </dsp:txBody>
      <dsp:txXfrm>
        <a:off x="0" y="909024"/>
        <a:ext cx="6096000" cy="1304100"/>
      </dsp:txXfrm>
    </dsp:sp>
    <dsp:sp modelId="{5956E03F-5EF1-4391-BBB0-92A198EF1966}">
      <dsp:nvSpPr>
        <dsp:cNvPr id="0" name=""/>
        <dsp:cNvSpPr/>
      </dsp:nvSpPr>
      <dsp:spPr>
        <a:xfrm>
          <a:off x="0" y="2213125"/>
          <a:ext cx="609600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Value-Driven</a:t>
          </a:r>
          <a:endParaRPr lang="en-US" sz="3500" kern="1200" dirty="0"/>
        </a:p>
      </dsp:txBody>
      <dsp:txXfrm>
        <a:off x="40980" y="2254105"/>
        <a:ext cx="6014040" cy="757514"/>
      </dsp:txXfrm>
    </dsp:sp>
    <dsp:sp modelId="{1752A7AD-AC87-47FD-B945-6C3E6A14766B}">
      <dsp:nvSpPr>
        <dsp:cNvPr id="0" name=""/>
        <dsp:cNvSpPr/>
      </dsp:nvSpPr>
      <dsp:spPr>
        <a:xfrm>
          <a:off x="0" y="3052599"/>
          <a:ext cx="60960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focus on value creation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e.g.: Garuda Indonesia</a:t>
          </a:r>
          <a:endParaRPr lang="en-US" sz="2700" kern="1200" dirty="0"/>
        </a:p>
      </dsp:txBody>
      <dsp:txXfrm>
        <a:off x="0" y="3052599"/>
        <a:ext cx="6096000" cy="941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FF7B-DF42-4162-8D70-714AFCC4DA25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Fixed Costs</a:t>
          </a:r>
          <a:endParaRPr lang="en-US" sz="4500" kern="1200" dirty="0"/>
        </a:p>
      </dsp:txBody>
      <dsp:txXfrm>
        <a:off x="744" y="145603"/>
        <a:ext cx="2902148" cy="1741289"/>
      </dsp:txXfrm>
    </dsp:sp>
    <dsp:sp modelId="{5B10545A-6B31-459E-97FA-F787B80C6EFD}">
      <dsp:nvSpPr>
        <dsp:cNvPr id="0" name=""/>
        <dsp:cNvSpPr/>
      </dsp:nvSpPr>
      <dsp:spPr>
        <a:xfrm>
          <a:off x="3193851" y="145603"/>
          <a:ext cx="2902148" cy="1741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Variable Costs</a:t>
          </a:r>
          <a:endParaRPr lang="en-US" sz="4500" kern="1200" dirty="0"/>
        </a:p>
      </dsp:txBody>
      <dsp:txXfrm>
        <a:off x="3193851" y="145603"/>
        <a:ext cx="2902148" cy="1741289"/>
      </dsp:txXfrm>
    </dsp:sp>
    <dsp:sp modelId="{BBE85939-A70B-44A4-B0A3-1C7E29943343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Economies of Scale</a:t>
          </a:r>
          <a:endParaRPr lang="en-US" sz="4500" kern="1200" dirty="0"/>
        </a:p>
      </dsp:txBody>
      <dsp:txXfrm>
        <a:off x="744" y="2177107"/>
        <a:ext cx="2902148" cy="1741289"/>
      </dsp:txXfrm>
    </dsp:sp>
    <dsp:sp modelId="{1099BAED-832C-4066-BA18-AD97D7FFB6BA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Economies of Scope</a:t>
          </a:r>
          <a:endParaRPr lang="en-US" sz="45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upcafe.co.id/" TargetMode="External"/><Relationship Id="rId2" Type="http://schemas.openxmlformats.org/officeDocument/2006/relationships/hyperlink" Target="https://binus.ac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Z1146 - ENTREPRENEURSHIP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VII</a:t>
            </a: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REVENUE STREAMS &amp; COST STRUCTURE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Cost Structure Characteristics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9238307"/>
              </p:ext>
            </p:extLst>
          </p:nvPr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8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revenue streams and cost structure of What’s Up Cafe?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54736" y="5871151"/>
            <a:ext cx="4027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http://www.whatsupcafe.co.id/img/chapters/whatsup_meruya.jpg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961864" y="1459468"/>
            <a:ext cx="5853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solidFill>
                  <a:schemeClr val="tx2"/>
                </a:solidFill>
                <a:hlinkClick r:id="rId3"/>
              </a:rPr>
              <a:t>What’s Up Cafe</a:t>
            </a:r>
            <a:endParaRPr lang="en-US" b="1" u="sng" dirty="0" smtClean="0">
              <a:solidFill>
                <a:schemeClr val="tx2"/>
              </a:solidFill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943600" cy="3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Osterwalder</a:t>
            </a:r>
            <a:r>
              <a:rPr lang="en-US" dirty="0"/>
              <a:t>, A., &amp; </a:t>
            </a:r>
            <a:r>
              <a:rPr lang="en-US" dirty="0" err="1"/>
              <a:t>Pigneur</a:t>
            </a:r>
            <a:r>
              <a:rPr lang="en-US" dirty="0"/>
              <a:t>, Y. (2010). </a:t>
            </a:r>
            <a:r>
              <a:rPr lang="en-US" i="1" dirty="0"/>
              <a:t>Business model generation: a handbook for visionaries, game changers, and challengers</a:t>
            </a:r>
            <a:r>
              <a:rPr lang="en-US" dirty="0"/>
              <a:t>. John Wiley &amp; Sons.</a:t>
            </a:r>
          </a:p>
          <a:p>
            <a:endParaRPr lang="id-ID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6212" y="76200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Creating an innovative business model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Revenue Streams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Revenue Streams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Revenue Streams Building Block represents </a:t>
            </a:r>
          </a:p>
          <a:p>
            <a:r>
              <a:rPr lang="en-US" sz="2400" b="1" dirty="0"/>
              <a:t>the cash a company generates from each Customer </a:t>
            </a:r>
          </a:p>
          <a:p>
            <a:r>
              <a:rPr lang="en-US" sz="2400" b="1" dirty="0" smtClean="0"/>
              <a:t>Segment</a:t>
            </a:r>
            <a:endParaRPr lang="id-ID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1529"/>
            <a:ext cx="4572000" cy="34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Revenue Streams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23839737"/>
              </p:ext>
            </p:extLst>
          </p:nvPr>
        </p:nvGraphicFramePr>
        <p:xfrm>
          <a:off x="19812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Several Ways to Generate Revenue Streams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6754479"/>
              </p:ext>
            </p:extLst>
          </p:nvPr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3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Cost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25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Cost Structure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Cost Structure describes all costs incurred to </a:t>
            </a:r>
          </a:p>
          <a:p>
            <a:r>
              <a:rPr lang="en-US" sz="2400" b="1" dirty="0"/>
              <a:t>operate a business model</a:t>
            </a:r>
            <a:endParaRPr lang="id-ID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4572000" cy="31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Classes of Business Model Cost Structure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4275492"/>
              </p:ext>
            </p:extLst>
          </p:nvPr>
        </p:nvGraphicFramePr>
        <p:xfrm>
          <a:off x="18288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8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4919</TotalTime>
  <Words>198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Open Sans</vt:lpstr>
      <vt:lpstr>Arial</vt:lpstr>
      <vt:lpstr>Calibri</vt:lpstr>
      <vt:lpstr>Eras Demi ITC</vt:lpstr>
      <vt:lpstr>Verdana</vt:lpstr>
      <vt:lpstr>Template PPT 2015</vt:lpstr>
      <vt:lpstr>PowerPoint Presentation</vt:lpstr>
      <vt:lpstr>PowerPoint Presentation</vt:lpstr>
      <vt:lpstr>Revenue Streams</vt:lpstr>
      <vt:lpstr>PowerPoint Presentation</vt:lpstr>
      <vt:lpstr>PowerPoint Presentation</vt:lpstr>
      <vt:lpstr>PowerPoint Presentation</vt:lpstr>
      <vt:lpstr>Cost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200</cp:revision>
  <dcterms:created xsi:type="dcterms:W3CDTF">2015-05-04T03:33:03Z</dcterms:created>
  <dcterms:modified xsi:type="dcterms:W3CDTF">2017-12-09T18:27:07Z</dcterms:modified>
</cp:coreProperties>
</file>