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6" r:id="rId7"/>
    <p:sldId id="270" r:id="rId8"/>
    <p:sldId id="271" r:id="rId9"/>
    <p:sldId id="272" r:id="rId10"/>
    <p:sldId id="267" r:id="rId11"/>
    <p:sldId id="273" r:id="rId12"/>
    <p:sldId id="274" r:id="rId13"/>
    <p:sldId id="275" r:id="rId14"/>
    <p:sldId id="276" r:id="rId15"/>
    <p:sldId id="268" r:id="rId16"/>
    <p:sldId id="277" r:id="rId17"/>
    <p:sldId id="278" r:id="rId18"/>
    <p:sldId id="279" r:id="rId19"/>
    <p:sldId id="269" r:id="rId20"/>
    <p:sldId id="280" r:id="rId21"/>
    <p:sldId id="281" r:id="rId22"/>
    <p:sldId id="282" r:id="rId23"/>
    <p:sldId id="283" r:id="rId24"/>
    <p:sldId id="284" r:id="rId25"/>
    <p:sldId id="262" r:id="rId26"/>
    <p:sldId id="263" r:id="rId27"/>
    <p:sldId id="264" r:id="rId28"/>
    <p:sldId id="265" r:id="rId2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t" id="{EC626C2F-3733-47D1-AE4F-7F6DE629558D}">
          <p14:sldIdLst>
            <p14:sldId id="256"/>
          </p14:sldIdLst>
        </p14:section>
        <p14:section name="0 Boot" id="{71332010-9686-4E8C-9691-80B957D27DA7}">
          <p14:sldIdLst>
            <p14:sldId id="258"/>
            <p14:sldId id="259"/>
            <p14:sldId id="260"/>
          </p14:sldIdLst>
        </p14:section>
        <p14:section name="1 Main Menu; 1.1 Lobby" id="{80A4456A-6017-48B3-8A18-E9B7203BC97B}">
          <p14:sldIdLst>
            <p14:sldId id="257"/>
          </p14:sldIdLst>
        </p14:section>
        <p14:section name="1.2 Account" id="{0F5E4AB4-4569-4DB4-B0BF-A1A63EB10DEB}">
          <p14:sldIdLst>
            <p14:sldId id="266"/>
            <p14:sldId id="270"/>
            <p14:sldId id="271"/>
            <p14:sldId id="272"/>
          </p14:sldIdLst>
        </p14:section>
        <p14:section name="1.3 Social" id="{DBC557C7-0B6D-4F98-8F06-A7A8C6B635F5}">
          <p14:sldIdLst>
            <p14:sldId id="267"/>
            <p14:sldId id="273"/>
            <p14:sldId id="274"/>
            <p14:sldId id="275"/>
            <p14:sldId id="276"/>
          </p14:sldIdLst>
        </p14:section>
        <p14:section name="1.4 Information" id="{9254F95F-82FD-401E-98B8-3C12AC7207D5}">
          <p14:sldIdLst>
            <p14:sldId id="268"/>
            <p14:sldId id="277"/>
            <p14:sldId id="278"/>
            <p14:sldId id="279"/>
          </p14:sldIdLst>
        </p14:section>
        <p14:section name="1.5 Setting" id="{A26C1A74-234E-4570-9E78-6E6F9019075A}">
          <p14:sldIdLst>
            <p14:sldId id="269"/>
            <p14:sldId id="280"/>
            <p14:sldId id="281"/>
            <p14:sldId id="282"/>
            <p14:sldId id="283"/>
            <p14:sldId id="284"/>
          </p14:sldIdLst>
        </p14:section>
        <p14:section name="2 Start" id="{BAE9CEA2-9F27-4A31-BF15-83D0E989132B}">
          <p14:sldIdLst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2F528F"/>
    <a:srgbClr val="FF5050"/>
    <a:srgbClr val="602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F9C776-C256-4323-80C7-FABBA1C72B19}" v="999" dt="2019-01-13T17:21:58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1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 dirty="0"/>
              <a:t>Server </a:t>
            </a:r>
            <a:r>
              <a:rPr lang="id-ID" dirty="0" err="1"/>
              <a:t>Perfomance</a:t>
            </a:r>
            <a:endParaRPr lang="id-ID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Lembar1!$B$1</c:f>
              <c:strCache>
                <c:ptCount val="1"/>
                <c:pt idx="0">
                  <c:v>Server 1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Lembar1!$A$2:$A$5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Lembar1!$B$2:$B$5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55-463E-BCA2-E7EE40CAF752}"/>
            </c:ext>
          </c:extLst>
        </c:ser>
        <c:ser>
          <c:idx val="1"/>
          <c:order val="1"/>
          <c:tx>
            <c:strRef>
              <c:f>Lembar1!$C$1</c:f>
              <c:strCache>
                <c:ptCount val="1"/>
                <c:pt idx="0">
                  <c:v>Server 2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Lembar1!$A$2:$A$5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Lembar1!$C$2:$C$5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55-463E-BCA2-E7EE40CAF752}"/>
            </c:ext>
          </c:extLst>
        </c:ser>
        <c:ser>
          <c:idx val="2"/>
          <c:order val="2"/>
          <c:tx>
            <c:strRef>
              <c:f>Lembar1!$D$1</c:f>
              <c:strCache>
                <c:ptCount val="1"/>
                <c:pt idx="0">
                  <c:v>Server 3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Lembar1!$A$2:$A$5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Lembar1!$D$2:$D$5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55-463E-BCA2-E7EE40CAF752}"/>
            </c:ext>
          </c:extLst>
        </c:ser>
        <c:ser>
          <c:idx val="3"/>
          <c:order val="3"/>
          <c:tx>
            <c:strRef>
              <c:f>Lembar1!$E$1</c:f>
              <c:strCache>
                <c:ptCount val="1"/>
                <c:pt idx="0">
                  <c:v>Server 32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Lembar1!$A$2:$A$5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Lembar1!$E$2:$E$5</c:f>
              <c:numCache>
                <c:formatCode>General</c:formatCode>
                <c:ptCount val="4"/>
                <c:pt idx="0">
                  <c:v>0.2</c:v>
                </c:pt>
                <c:pt idx="1">
                  <c:v>0.5</c:v>
                </c:pt>
                <c:pt idx="2">
                  <c:v>0.7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855-463E-BCA2-E7EE40CAF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4241840"/>
        <c:axId val="427185008"/>
      </c:lineChart>
      <c:catAx>
        <c:axId val="36424184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427185008"/>
        <c:crosses val="autoZero"/>
        <c:auto val="1"/>
        <c:lblAlgn val="ctr"/>
        <c:lblOffset val="100"/>
        <c:noMultiLvlLbl val="0"/>
      </c:catAx>
      <c:valAx>
        <c:axId val="42718500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364241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4BA37FC-53FE-49E8-8286-368F5B548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947A4D03-6094-45B0-BAC0-DF6837ABE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D4257F8C-0C28-4E49-8A76-A26CF28F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A145-0573-4500-9819-FD3C26BCEE6D}" type="datetimeFigureOut">
              <a:rPr lang="id-ID" smtClean="0"/>
              <a:t>14/01/2019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AF31C01-3304-4415-A5B2-60C8E578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509DD59-C0C6-4E47-9039-5CDA496F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4C-F1B5-41DA-A38A-4A52A868C8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318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C669067-2431-4CFD-99AA-BDCF1D6C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88C5F42C-1C17-40FD-99AA-381414FD5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D25D679-7728-48AD-8FDD-E399C1F3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A145-0573-4500-9819-FD3C26BCEE6D}" type="datetimeFigureOut">
              <a:rPr lang="id-ID" smtClean="0"/>
              <a:t>14/01/2019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ADB9E5F-D6A5-448B-94AF-AE4F0C04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DCC8CB60-F8E7-4E17-827A-989E87FA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4C-F1B5-41DA-A38A-4A52A868C8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443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7DCCF2F3-3630-41E3-9A2C-BAC9F7EC2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42C66733-EBCE-469B-A432-AE43A3D32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0F3080D-BE48-4A2B-AF17-1FE2EDC3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A145-0573-4500-9819-FD3C26BCEE6D}" type="datetimeFigureOut">
              <a:rPr lang="id-ID" smtClean="0"/>
              <a:t>14/01/2019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0B05D329-1E81-47A3-9F67-C07AAF56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5BCF8ED-DB30-4627-B7B7-CA1F40F4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4C-F1B5-41DA-A38A-4A52A868C8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83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868FC12-A6C6-4C8A-B58A-04211330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AE78110-A89F-4AB1-8717-65EE0BF41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0BACC00-034F-48A9-AD85-4BD6A135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A145-0573-4500-9819-FD3C26BCEE6D}" type="datetimeFigureOut">
              <a:rPr lang="id-ID" smtClean="0"/>
              <a:t>14/01/2019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42A9556-6535-42F7-AA79-1ED25546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615161D-5C83-4D21-8DAD-7BB30E3D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4C-F1B5-41DA-A38A-4A52A868C8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857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EC25801-9353-48A7-8AB7-CC30991E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F5823D36-FCCD-4360-AE49-C4780212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8C4617B-BBD2-438A-B774-AB56B833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A145-0573-4500-9819-FD3C26BCEE6D}" type="datetimeFigureOut">
              <a:rPr lang="id-ID" smtClean="0"/>
              <a:t>14/01/2019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48BE4BF-2452-4B6E-910F-8EEB94A4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07830F0C-E13D-46BD-B6E5-ABBAEC21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4C-F1B5-41DA-A38A-4A52A868C8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834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BD1F0DE-0499-4345-A1A9-3845367F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53DD37E-9EE0-44A1-954E-E6EF1F1B9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A79F2DE6-F712-423A-A895-69CAE6F4E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4E50EB65-FD56-4690-8BA6-1B67CDE0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A145-0573-4500-9819-FD3C26BCEE6D}" type="datetimeFigureOut">
              <a:rPr lang="id-ID" smtClean="0"/>
              <a:t>14/01/2019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6ED24CAD-733B-4003-8A09-7C2AAF52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196D0F20-0605-4AAB-9BD1-A253A546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4C-F1B5-41DA-A38A-4A52A868C8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392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4C11D8F-237E-495F-9555-8EFF42DB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F5827FF6-933E-44F3-A7D4-5317B36FA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D8E253F4-E1A6-4D9E-B92A-FF05D7F5F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A0AF34E9-BA52-43D6-BF64-E65A41C85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17CBA89F-0E87-4AB7-B58F-299595AC9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CD380A22-E47E-4458-A4AB-8D8F67611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A145-0573-4500-9819-FD3C26BCEE6D}" type="datetimeFigureOut">
              <a:rPr lang="id-ID" smtClean="0"/>
              <a:t>14/01/2019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9BAA2F2B-9D8D-4F10-A0EF-C74031BF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12FE83F3-86F0-4D60-A770-3640A09E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4C-F1B5-41DA-A38A-4A52A868C8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391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F179EDC-9633-415C-99B2-D7EAC34F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41B303C1-F00A-41F2-A01A-4240F9FF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A145-0573-4500-9819-FD3C26BCEE6D}" type="datetimeFigureOut">
              <a:rPr lang="id-ID" smtClean="0"/>
              <a:t>14/01/2019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129AD25D-EB8A-4B73-9AD3-9E489D67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262F8C1C-59CA-45F8-BA26-A904FE88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4C-F1B5-41DA-A38A-4A52A868C8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85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7EC515B1-C0EA-487E-8ECB-9156FAF6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A145-0573-4500-9819-FD3C26BCEE6D}" type="datetimeFigureOut">
              <a:rPr lang="id-ID" smtClean="0"/>
              <a:t>14/01/2019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56C418AC-8EE0-40F5-80EA-CDCAF3E1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D859111A-3109-4A2C-9585-7CC237C2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4C-F1B5-41DA-A38A-4A52A868C8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414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FA1F965-CA81-4AFA-B989-1DAF092F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7228E34-DA82-41F6-B666-F8F91DA1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7ED3E3F7-B29E-47AD-B20A-5A7EEEC4D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5F8FD81B-32BE-4872-8F7B-EEA158C1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A145-0573-4500-9819-FD3C26BCEE6D}" type="datetimeFigureOut">
              <a:rPr lang="id-ID" smtClean="0"/>
              <a:t>14/01/2019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2F280828-542D-41FE-B70C-16B840EE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75025401-218C-4708-B124-A4B35149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4C-F1B5-41DA-A38A-4A52A868C8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69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085960E-E03E-418D-A266-0D3BEA37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12F9C15C-30F8-4711-B5E4-09A2CAECD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C4A4BCA5-31EC-4727-B965-FA86DC660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9EC0EE17-0F07-45D8-B69D-47015A1A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A145-0573-4500-9819-FD3C26BCEE6D}" type="datetimeFigureOut">
              <a:rPr lang="id-ID" smtClean="0"/>
              <a:t>14/01/2019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7A5A5EC8-D5BD-4FC6-BB10-C46B58AA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E2A911FF-2566-4CE4-913B-D0C46C5B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4C-F1B5-41DA-A38A-4A52A868C8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548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A0CBB308-DDC9-4DBC-9E43-BB63588D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7738FF22-4295-4356-AAE2-2A2999115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DF4173DF-CD24-42D3-A648-415E95C2E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6A145-0573-4500-9819-FD3C26BCEE6D}" type="datetimeFigureOut">
              <a:rPr lang="id-ID" smtClean="0"/>
              <a:t>14/01/2019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6DB0254-C941-4849-9CE3-05BCAC4F9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32AF225F-D5BD-46DA-96E5-D5830573A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37E4C-F1B5-41DA-A38A-4A52A868C8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78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4.xml"/><Relationship Id="rId18" Type="http://schemas.openxmlformats.org/officeDocument/2006/relationships/image" Target="../media/image4.svg"/><Relationship Id="rId3" Type="http://schemas.openxmlformats.org/officeDocument/2006/relationships/image" Target="../media/image17.png"/><Relationship Id="rId7" Type="http://schemas.openxmlformats.org/officeDocument/2006/relationships/slide" Target="slide25.xml"/><Relationship Id="rId12" Type="http://schemas.openxmlformats.org/officeDocument/2006/relationships/slide" Target="slide13.xml"/><Relationship Id="rId17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slide" Target="slide19.xml"/><Relationship Id="rId20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slide" Target="slide12.xml"/><Relationship Id="rId5" Type="http://schemas.openxmlformats.org/officeDocument/2006/relationships/image" Target="../media/image19.png"/><Relationship Id="rId15" Type="http://schemas.openxmlformats.org/officeDocument/2006/relationships/slide" Target="slide15.xml"/><Relationship Id="rId10" Type="http://schemas.openxmlformats.org/officeDocument/2006/relationships/slide" Target="slide11.xml"/><Relationship Id="rId19" Type="http://schemas.openxmlformats.org/officeDocument/2006/relationships/image" Target="../media/image5.png"/><Relationship Id="rId4" Type="http://schemas.openxmlformats.org/officeDocument/2006/relationships/image" Target="../media/image18.svg"/><Relationship Id="rId9" Type="http://schemas.openxmlformats.org/officeDocument/2006/relationships/slide" Target="slide10.xml"/><Relationship Id="rId1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image" Target="../media/image3.png"/><Relationship Id="rId3" Type="http://schemas.openxmlformats.org/officeDocument/2006/relationships/slide" Target="slide10.xml"/><Relationship Id="rId7" Type="http://schemas.openxmlformats.org/officeDocument/2006/relationships/slide" Target="slide14.xml"/><Relationship Id="rId12" Type="http://schemas.openxmlformats.org/officeDocument/2006/relationships/slide" Target="slide19.xml"/><Relationship Id="rId2" Type="http://schemas.openxmlformats.org/officeDocument/2006/relationships/image" Target="../media/image2.png"/><Relationship Id="rId16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11" Type="http://schemas.openxmlformats.org/officeDocument/2006/relationships/slide" Target="slide15.xml"/><Relationship Id="rId5" Type="http://schemas.openxmlformats.org/officeDocument/2006/relationships/slide" Target="slide12.xml"/><Relationship Id="rId15" Type="http://schemas.openxmlformats.org/officeDocument/2006/relationships/image" Target="../media/image5.png"/><Relationship Id="rId10" Type="http://schemas.openxmlformats.org/officeDocument/2006/relationships/slide" Target="slide6.xml"/><Relationship Id="rId4" Type="http://schemas.openxmlformats.org/officeDocument/2006/relationships/slide" Target="slide11.xml"/><Relationship Id="rId9" Type="http://schemas.openxmlformats.org/officeDocument/2006/relationships/slide" Target="slide5.xml"/><Relationship Id="rId1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18" Type="http://schemas.openxmlformats.org/officeDocument/2006/relationships/slide" Target="slide5.xml"/><Relationship Id="rId3" Type="http://schemas.openxmlformats.org/officeDocument/2006/relationships/slide" Target="slide10.xml"/><Relationship Id="rId21" Type="http://schemas.openxmlformats.org/officeDocument/2006/relationships/slide" Target="slide19.xml"/><Relationship Id="rId7" Type="http://schemas.openxmlformats.org/officeDocument/2006/relationships/slide" Target="slide14.xml"/><Relationship Id="rId12" Type="http://schemas.openxmlformats.org/officeDocument/2006/relationships/image" Target="../media/image23.png"/><Relationship Id="rId17" Type="http://schemas.openxmlformats.org/officeDocument/2006/relationships/slide" Target="slide25.xml"/><Relationship Id="rId25" Type="http://schemas.openxmlformats.org/officeDocument/2006/relationships/image" Target="../media/image6.svg"/><Relationship Id="rId2" Type="http://schemas.openxmlformats.org/officeDocument/2006/relationships/image" Target="../media/image2.png"/><Relationship Id="rId16" Type="http://schemas.openxmlformats.org/officeDocument/2006/relationships/image" Target="../media/image27.svg"/><Relationship Id="rId20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11" Type="http://schemas.openxmlformats.org/officeDocument/2006/relationships/image" Target="../media/image18.svg"/><Relationship Id="rId24" Type="http://schemas.openxmlformats.org/officeDocument/2006/relationships/image" Target="../media/image5.png"/><Relationship Id="rId5" Type="http://schemas.openxmlformats.org/officeDocument/2006/relationships/slide" Target="slide12.xml"/><Relationship Id="rId15" Type="http://schemas.openxmlformats.org/officeDocument/2006/relationships/image" Target="../media/image26.png"/><Relationship Id="rId23" Type="http://schemas.openxmlformats.org/officeDocument/2006/relationships/image" Target="../media/image4.svg"/><Relationship Id="rId10" Type="http://schemas.openxmlformats.org/officeDocument/2006/relationships/image" Target="../media/image17.png"/><Relationship Id="rId19" Type="http://schemas.openxmlformats.org/officeDocument/2006/relationships/slide" Target="slide6.xml"/><Relationship Id="rId4" Type="http://schemas.openxmlformats.org/officeDocument/2006/relationships/slide" Target="slide11.xml"/><Relationship Id="rId9" Type="http://schemas.openxmlformats.org/officeDocument/2006/relationships/image" Target="../media/image22.svg"/><Relationship Id="rId14" Type="http://schemas.openxmlformats.org/officeDocument/2006/relationships/image" Target="../media/image25.svg"/><Relationship Id="rId2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image" Target="../media/image3.png"/><Relationship Id="rId3" Type="http://schemas.openxmlformats.org/officeDocument/2006/relationships/slide" Target="slide10.xml"/><Relationship Id="rId7" Type="http://schemas.openxmlformats.org/officeDocument/2006/relationships/slide" Target="slide14.xml"/><Relationship Id="rId12" Type="http://schemas.openxmlformats.org/officeDocument/2006/relationships/slide" Target="slide19.xml"/><Relationship Id="rId2" Type="http://schemas.openxmlformats.org/officeDocument/2006/relationships/image" Target="../media/image2.png"/><Relationship Id="rId16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11" Type="http://schemas.openxmlformats.org/officeDocument/2006/relationships/slide" Target="slide15.xml"/><Relationship Id="rId5" Type="http://schemas.openxmlformats.org/officeDocument/2006/relationships/slide" Target="slide12.xml"/><Relationship Id="rId15" Type="http://schemas.openxmlformats.org/officeDocument/2006/relationships/image" Target="../media/image5.png"/><Relationship Id="rId10" Type="http://schemas.openxmlformats.org/officeDocument/2006/relationships/slide" Target="slide6.xml"/><Relationship Id="rId4" Type="http://schemas.openxmlformats.org/officeDocument/2006/relationships/slide" Target="slide11.xml"/><Relationship Id="rId9" Type="http://schemas.openxmlformats.org/officeDocument/2006/relationships/slide" Target="slide5.xml"/><Relationship Id="rId1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image" Target="../media/image3.png"/><Relationship Id="rId3" Type="http://schemas.openxmlformats.org/officeDocument/2006/relationships/slide" Target="slide10.xml"/><Relationship Id="rId7" Type="http://schemas.openxmlformats.org/officeDocument/2006/relationships/slide" Target="slide14.xml"/><Relationship Id="rId12" Type="http://schemas.openxmlformats.org/officeDocument/2006/relationships/slide" Target="slide19.xml"/><Relationship Id="rId2" Type="http://schemas.openxmlformats.org/officeDocument/2006/relationships/image" Target="../media/image2.png"/><Relationship Id="rId16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11" Type="http://schemas.openxmlformats.org/officeDocument/2006/relationships/slide" Target="slide15.xml"/><Relationship Id="rId5" Type="http://schemas.openxmlformats.org/officeDocument/2006/relationships/slide" Target="slide12.xml"/><Relationship Id="rId15" Type="http://schemas.openxmlformats.org/officeDocument/2006/relationships/image" Target="../media/image5.png"/><Relationship Id="rId10" Type="http://schemas.openxmlformats.org/officeDocument/2006/relationships/slide" Target="slide6.xml"/><Relationship Id="rId4" Type="http://schemas.openxmlformats.org/officeDocument/2006/relationships/slide" Target="slide11.xml"/><Relationship Id="rId9" Type="http://schemas.openxmlformats.org/officeDocument/2006/relationships/slide" Target="slide5.xml"/><Relationship Id="rId1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image" Target="../media/image5.png"/><Relationship Id="rId3" Type="http://schemas.openxmlformats.org/officeDocument/2006/relationships/slide" Target="slide25.xml"/><Relationship Id="rId7" Type="http://schemas.openxmlformats.org/officeDocument/2006/relationships/slide" Target="slide16.xml"/><Relationship Id="rId12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11" Type="http://schemas.openxmlformats.org/officeDocument/2006/relationships/image" Target="../media/image3.png"/><Relationship Id="rId5" Type="http://schemas.openxmlformats.org/officeDocument/2006/relationships/slide" Target="slide5.xml"/><Relationship Id="rId10" Type="http://schemas.openxmlformats.org/officeDocument/2006/relationships/slide" Target="slide19.xml"/><Relationship Id="rId4" Type="http://schemas.openxmlformats.org/officeDocument/2006/relationships/slide" Target="slide6.xml"/><Relationship Id="rId9" Type="http://schemas.openxmlformats.org/officeDocument/2006/relationships/slide" Target="slide10.xml"/><Relationship Id="rId1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4.svg"/><Relationship Id="rId3" Type="http://schemas.openxmlformats.org/officeDocument/2006/relationships/slide" Target="slide15.xml"/><Relationship Id="rId7" Type="http://schemas.openxmlformats.org/officeDocument/2006/relationships/slide" Target="slide25.xml"/><Relationship Id="rId12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g"/><Relationship Id="rId11" Type="http://schemas.openxmlformats.org/officeDocument/2006/relationships/slide" Target="slide19.xml"/><Relationship Id="rId5" Type="http://schemas.openxmlformats.org/officeDocument/2006/relationships/slide" Target="slide18.xml"/><Relationship Id="rId15" Type="http://schemas.openxmlformats.org/officeDocument/2006/relationships/image" Target="../media/image6.svg"/><Relationship Id="rId10" Type="http://schemas.openxmlformats.org/officeDocument/2006/relationships/slide" Target="slide10.xml"/><Relationship Id="rId4" Type="http://schemas.openxmlformats.org/officeDocument/2006/relationships/slide" Target="slide16.xml"/><Relationship Id="rId9" Type="http://schemas.openxmlformats.org/officeDocument/2006/relationships/slide" Target="slide5.xml"/><Relationship Id="rId1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4.svg"/><Relationship Id="rId3" Type="http://schemas.openxmlformats.org/officeDocument/2006/relationships/slide" Target="slide15.xml"/><Relationship Id="rId7" Type="http://schemas.openxmlformats.org/officeDocument/2006/relationships/slide" Target="slide25.xml"/><Relationship Id="rId12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11" Type="http://schemas.openxmlformats.org/officeDocument/2006/relationships/slide" Target="slide19.xml"/><Relationship Id="rId5" Type="http://schemas.openxmlformats.org/officeDocument/2006/relationships/slide" Target="slide18.xml"/><Relationship Id="rId15" Type="http://schemas.openxmlformats.org/officeDocument/2006/relationships/image" Target="../media/image6.svg"/><Relationship Id="rId10" Type="http://schemas.openxmlformats.org/officeDocument/2006/relationships/slide" Target="slide10.xml"/><Relationship Id="rId4" Type="http://schemas.openxmlformats.org/officeDocument/2006/relationships/slide" Target="slide16.xml"/><Relationship Id="rId9" Type="http://schemas.openxmlformats.org/officeDocument/2006/relationships/slide" Target="slide5.xml"/><Relationship Id="rId1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5.png"/><Relationship Id="rId18" Type="http://schemas.openxmlformats.org/officeDocument/2006/relationships/image" Target="../media/image32.svg"/><Relationship Id="rId3" Type="http://schemas.openxmlformats.org/officeDocument/2006/relationships/slide" Target="slide15.xml"/><Relationship Id="rId7" Type="http://schemas.openxmlformats.org/officeDocument/2006/relationships/slide" Target="slide6.xml"/><Relationship Id="rId12" Type="http://schemas.openxmlformats.org/officeDocument/2006/relationships/image" Target="../media/image4.svg"/><Relationship Id="rId17" Type="http://schemas.openxmlformats.org/officeDocument/2006/relationships/image" Target="../media/image31.png"/><Relationship Id="rId2" Type="http://schemas.openxmlformats.org/officeDocument/2006/relationships/image" Target="../media/image2.png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7.xml"/><Relationship Id="rId6" Type="http://schemas.openxmlformats.org/officeDocument/2006/relationships/slide" Target="slide25.xml"/><Relationship Id="rId11" Type="http://schemas.openxmlformats.org/officeDocument/2006/relationships/image" Target="../media/image3.png"/><Relationship Id="rId5" Type="http://schemas.openxmlformats.org/officeDocument/2006/relationships/slide" Target="slide18.xml"/><Relationship Id="rId15" Type="http://schemas.openxmlformats.org/officeDocument/2006/relationships/image" Target="../media/image29.png"/><Relationship Id="rId10" Type="http://schemas.openxmlformats.org/officeDocument/2006/relationships/slide" Target="slide19.xml"/><Relationship Id="rId4" Type="http://schemas.openxmlformats.org/officeDocument/2006/relationships/slide" Target="slide16.xml"/><Relationship Id="rId9" Type="http://schemas.openxmlformats.org/officeDocument/2006/relationships/slide" Target="slide10.xml"/><Relationship Id="rId1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24.xml"/><Relationship Id="rId3" Type="http://schemas.openxmlformats.org/officeDocument/2006/relationships/slide" Target="slide25.xml"/><Relationship Id="rId7" Type="http://schemas.openxmlformats.org/officeDocument/2006/relationships/slide" Target="slide20.xml"/><Relationship Id="rId12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11" Type="http://schemas.openxmlformats.org/officeDocument/2006/relationships/image" Target="../media/image3.png"/><Relationship Id="rId5" Type="http://schemas.openxmlformats.org/officeDocument/2006/relationships/slide" Target="slide5.xml"/><Relationship Id="rId15" Type="http://schemas.openxmlformats.org/officeDocument/2006/relationships/image" Target="../media/image6.svg"/><Relationship Id="rId10" Type="http://schemas.openxmlformats.org/officeDocument/2006/relationships/slide" Target="slide15.xml"/><Relationship Id="rId4" Type="http://schemas.openxmlformats.org/officeDocument/2006/relationships/slide" Target="slide6.xml"/><Relationship Id="rId9" Type="http://schemas.openxmlformats.org/officeDocument/2006/relationships/slide" Target="slide10.xml"/><Relationship Id="rId1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4.svg"/><Relationship Id="rId3" Type="http://schemas.openxmlformats.org/officeDocument/2006/relationships/slide" Target="slide19.xml"/><Relationship Id="rId7" Type="http://schemas.openxmlformats.org/officeDocument/2006/relationships/slide" Target="slide25.xml"/><Relationship Id="rId12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4.xml"/><Relationship Id="rId11" Type="http://schemas.openxmlformats.org/officeDocument/2006/relationships/slide" Target="slide15.xml"/><Relationship Id="rId5" Type="http://schemas.openxmlformats.org/officeDocument/2006/relationships/slide" Target="slide21.xml"/><Relationship Id="rId15" Type="http://schemas.openxmlformats.org/officeDocument/2006/relationships/image" Target="../media/image6.svg"/><Relationship Id="rId10" Type="http://schemas.openxmlformats.org/officeDocument/2006/relationships/slide" Target="slide10.xml"/><Relationship Id="rId4" Type="http://schemas.openxmlformats.org/officeDocument/2006/relationships/slide" Target="slide20.xml"/><Relationship Id="rId9" Type="http://schemas.openxmlformats.org/officeDocument/2006/relationships/slide" Target="slide5.xml"/><Relationship Id="rId1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slide" Target="slide20.xml"/><Relationship Id="rId3" Type="http://schemas.openxmlformats.org/officeDocument/2006/relationships/slide" Target="slide25.xml"/><Relationship Id="rId7" Type="http://schemas.openxmlformats.org/officeDocument/2006/relationships/slide" Target="slide15.xml"/><Relationship Id="rId12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image" Target="../media/image5.png"/><Relationship Id="rId5" Type="http://schemas.openxmlformats.org/officeDocument/2006/relationships/slide" Target="slide5.xml"/><Relationship Id="rId15" Type="http://schemas.openxmlformats.org/officeDocument/2006/relationships/slide" Target="slide24.xml"/><Relationship Id="rId10" Type="http://schemas.openxmlformats.org/officeDocument/2006/relationships/image" Target="../media/image4.svg"/><Relationship Id="rId4" Type="http://schemas.openxmlformats.org/officeDocument/2006/relationships/slide" Target="slide6.xml"/><Relationship Id="rId9" Type="http://schemas.openxmlformats.org/officeDocument/2006/relationships/image" Target="../media/image3.png"/><Relationship Id="rId14" Type="http://schemas.openxmlformats.org/officeDocument/2006/relationships/slide" Target="slid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slide" Target="slide15.xml"/><Relationship Id="rId3" Type="http://schemas.openxmlformats.org/officeDocument/2006/relationships/slide" Target="slide19.xml"/><Relationship Id="rId7" Type="http://schemas.openxmlformats.org/officeDocument/2006/relationships/image" Target="../media/image33.png"/><Relationship Id="rId12" Type="http://schemas.openxmlformats.org/officeDocument/2006/relationships/slide" Target="slide10.xml"/><Relationship Id="rId17" Type="http://schemas.openxmlformats.org/officeDocument/2006/relationships/image" Target="../media/image6.svg"/><Relationship Id="rId2" Type="http://schemas.openxmlformats.org/officeDocument/2006/relationships/image" Target="../media/image2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4.xml"/><Relationship Id="rId11" Type="http://schemas.openxmlformats.org/officeDocument/2006/relationships/slide" Target="slide5.xml"/><Relationship Id="rId5" Type="http://schemas.openxmlformats.org/officeDocument/2006/relationships/slide" Target="slide21.xml"/><Relationship Id="rId15" Type="http://schemas.openxmlformats.org/officeDocument/2006/relationships/image" Target="../media/image4.svg"/><Relationship Id="rId10" Type="http://schemas.openxmlformats.org/officeDocument/2006/relationships/slide" Target="slide6.xml"/><Relationship Id="rId4" Type="http://schemas.openxmlformats.org/officeDocument/2006/relationships/slide" Target="slide20.xml"/><Relationship Id="rId9" Type="http://schemas.openxmlformats.org/officeDocument/2006/relationships/slide" Target="slide25.xml"/><Relationship Id="rId1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25.xml"/><Relationship Id="rId7" Type="http://schemas.openxmlformats.org/officeDocument/2006/relationships/slide" Target="slide15.xml"/><Relationship Id="rId12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image" Target="../media/image5.png"/><Relationship Id="rId5" Type="http://schemas.openxmlformats.org/officeDocument/2006/relationships/slide" Target="slide5.xml"/><Relationship Id="rId10" Type="http://schemas.openxmlformats.org/officeDocument/2006/relationships/image" Target="../media/image4.svg"/><Relationship Id="rId4" Type="http://schemas.openxmlformats.org/officeDocument/2006/relationships/slide" Target="slide6.xml"/><Relationship Id="rId9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25.xml"/><Relationship Id="rId7" Type="http://schemas.openxmlformats.org/officeDocument/2006/relationships/slide" Target="slide15.xml"/><Relationship Id="rId12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image" Target="../media/image5.png"/><Relationship Id="rId5" Type="http://schemas.openxmlformats.org/officeDocument/2006/relationships/slide" Target="slide5.xml"/><Relationship Id="rId10" Type="http://schemas.openxmlformats.org/officeDocument/2006/relationships/image" Target="../media/image4.svg"/><Relationship Id="rId4" Type="http://schemas.openxmlformats.org/officeDocument/2006/relationships/slide" Target="slide6.xml"/><Relationship Id="rId9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25.xml"/><Relationship Id="rId7" Type="http://schemas.openxmlformats.org/officeDocument/2006/relationships/slide" Target="slide15.xml"/><Relationship Id="rId12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image" Target="../media/image5.png"/><Relationship Id="rId5" Type="http://schemas.openxmlformats.org/officeDocument/2006/relationships/slide" Target="slide5.xml"/><Relationship Id="rId10" Type="http://schemas.openxmlformats.org/officeDocument/2006/relationships/image" Target="../media/image4.svg"/><Relationship Id="rId4" Type="http://schemas.openxmlformats.org/officeDocument/2006/relationships/slide" Target="slide6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image" Target="../media/image5.png"/><Relationship Id="rId3" Type="http://schemas.openxmlformats.org/officeDocument/2006/relationships/slide" Target="slide25.xml"/><Relationship Id="rId7" Type="http://schemas.openxmlformats.org/officeDocument/2006/relationships/slide" Target="slide8.xml"/><Relationship Id="rId12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image" Target="../media/image3.png"/><Relationship Id="rId5" Type="http://schemas.openxmlformats.org/officeDocument/2006/relationships/slide" Target="slide5.xml"/><Relationship Id="rId10" Type="http://schemas.openxmlformats.org/officeDocument/2006/relationships/slide" Target="slide19.xml"/><Relationship Id="rId4" Type="http://schemas.openxmlformats.org/officeDocument/2006/relationships/slide" Target="slide6.xml"/><Relationship Id="rId9" Type="http://schemas.openxmlformats.org/officeDocument/2006/relationships/slide" Target="slide15.xml"/><Relationship Id="rId1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image" Target="../media/image5.png"/><Relationship Id="rId3" Type="http://schemas.openxmlformats.org/officeDocument/2006/relationships/slide" Target="slide6.xml"/><Relationship Id="rId7" Type="http://schemas.openxmlformats.org/officeDocument/2006/relationships/slide" Target="slide5.xml"/><Relationship Id="rId12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5.xml"/><Relationship Id="rId11" Type="http://schemas.openxmlformats.org/officeDocument/2006/relationships/image" Target="../media/image3.png"/><Relationship Id="rId5" Type="http://schemas.openxmlformats.org/officeDocument/2006/relationships/slide" Target="slide8.xml"/><Relationship Id="rId10" Type="http://schemas.openxmlformats.org/officeDocument/2006/relationships/slide" Target="slide19.xml"/><Relationship Id="rId4" Type="http://schemas.openxmlformats.org/officeDocument/2006/relationships/slide" Target="slide7.xml"/><Relationship Id="rId9" Type="http://schemas.openxmlformats.org/officeDocument/2006/relationships/slide" Target="slide15.xml"/><Relationship Id="rId1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image" Target="../media/image5.png"/><Relationship Id="rId3" Type="http://schemas.openxmlformats.org/officeDocument/2006/relationships/slide" Target="slide6.xml"/><Relationship Id="rId7" Type="http://schemas.openxmlformats.org/officeDocument/2006/relationships/slide" Target="slide5.xml"/><Relationship Id="rId12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5.xml"/><Relationship Id="rId11" Type="http://schemas.openxmlformats.org/officeDocument/2006/relationships/image" Target="../media/image3.png"/><Relationship Id="rId5" Type="http://schemas.openxmlformats.org/officeDocument/2006/relationships/slide" Target="slide8.xml"/><Relationship Id="rId10" Type="http://schemas.openxmlformats.org/officeDocument/2006/relationships/slide" Target="slide19.xml"/><Relationship Id="rId4" Type="http://schemas.openxmlformats.org/officeDocument/2006/relationships/slide" Target="slide7.xml"/><Relationship Id="rId9" Type="http://schemas.openxmlformats.org/officeDocument/2006/relationships/slide" Target="slide15.xml"/><Relationship Id="rId1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slide" Target="slide10.xml"/><Relationship Id="rId3" Type="http://schemas.openxmlformats.org/officeDocument/2006/relationships/slide" Target="slide6.xml"/><Relationship Id="rId21" Type="http://schemas.openxmlformats.org/officeDocument/2006/relationships/image" Target="../media/image3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slide" Target="slide5.xml"/><Relationship Id="rId2" Type="http://schemas.openxmlformats.org/officeDocument/2006/relationships/image" Target="../media/image2.png"/><Relationship Id="rId16" Type="http://schemas.openxmlformats.org/officeDocument/2006/relationships/slide" Target="slide25.xml"/><Relationship Id="rId20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6.svg"/><Relationship Id="rId5" Type="http://schemas.openxmlformats.org/officeDocument/2006/relationships/slide" Target="slide8.xml"/><Relationship Id="rId15" Type="http://schemas.openxmlformats.org/officeDocument/2006/relationships/image" Target="../media/image16.svg"/><Relationship Id="rId23" Type="http://schemas.openxmlformats.org/officeDocument/2006/relationships/image" Target="../media/image5.png"/><Relationship Id="rId10" Type="http://schemas.openxmlformats.org/officeDocument/2006/relationships/image" Target="../media/image11.png"/><Relationship Id="rId19" Type="http://schemas.openxmlformats.org/officeDocument/2006/relationships/slide" Target="slide15.xml"/><Relationship Id="rId4" Type="http://schemas.openxmlformats.org/officeDocument/2006/relationships/slide" Target="slide7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86DFE78-8D84-494E-8EB7-4D06AEDFE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Prototype</a:t>
            </a:r>
            <a:r>
              <a:rPr lang="id-ID" dirty="0"/>
              <a:t> (</a:t>
            </a:r>
            <a:r>
              <a:rPr lang="id-ID" dirty="0" err="1"/>
              <a:t>User</a:t>
            </a:r>
            <a:r>
              <a:rPr lang="id-ID" dirty="0"/>
              <a:t> </a:t>
            </a:r>
            <a:r>
              <a:rPr lang="id-ID" dirty="0" err="1"/>
              <a:t>Experience</a:t>
            </a:r>
            <a:r>
              <a:rPr lang="id-ID" dirty="0"/>
              <a:t>)</a:t>
            </a:r>
            <a:br>
              <a:rPr lang="id-ID" dirty="0"/>
            </a:br>
            <a:r>
              <a:rPr lang="id-ID" dirty="0"/>
              <a:t>TM09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99AEC30C-A51C-4E22-9F9E-30BB4BB78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Kelompok Perkedel Technologies: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Joel Robert </a:t>
            </a:r>
            <a:r>
              <a:rPr lang="id-ID" dirty="0" err="1"/>
              <a:t>Justiawan</a:t>
            </a:r>
            <a:r>
              <a:rPr lang="id-ID" dirty="0"/>
              <a:t> (2101629672)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Rama Firdaus (1801419562)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Ayong Susanto (1801402643)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9FC53712-D593-4B14-8F9A-AABBC5D1D113}"/>
              </a:ext>
            </a:extLst>
          </p:cNvPr>
          <p:cNvSpPr txBox="1"/>
          <p:nvPr/>
        </p:nvSpPr>
        <p:spPr>
          <a:xfrm>
            <a:off x="212436" y="5606473"/>
            <a:ext cx="1177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id-ID" i="1" dirty="0" err="1"/>
              <a:t>emang</a:t>
            </a:r>
            <a:r>
              <a:rPr lang="id-ID" i="1" dirty="0"/>
              <a:t> bikinnya harus PPT? Boleh </a:t>
            </a:r>
            <a:r>
              <a:rPr lang="id-ID" i="1" dirty="0" err="1"/>
              <a:t>gk</a:t>
            </a:r>
            <a:r>
              <a:rPr lang="id-ID" i="1" dirty="0"/>
              <a:t> yang </a:t>
            </a:r>
            <a:r>
              <a:rPr lang="id-ID" i="1" dirty="0" err="1"/>
              <a:t>Unity</a:t>
            </a:r>
            <a:r>
              <a:rPr lang="id-ID" i="1" dirty="0"/>
              <a:t>?! PPT susah!! Mesti satu1 (Peter: Ikuti kata dosen </a:t>
            </a:r>
            <a:r>
              <a:rPr lang="id-ID" i="1" dirty="0" err="1"/>
              <a:t>e.e</a:t>
            </a:r>
            <a:r>
              <a:rPr lang="id-ID" i="1" dirty="0"/>
              <a:t>)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id-ID" i="1" dirty="0" err="1"/>
              <a:t>Yah</a:t>
            </a:r>
            <a:r>
              <a:rPr lang="id-ID" i="1" dirty="0"/>
              <a:t>!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id-ID" i="1" dirty="0"/>
              <a:t>[Pengakuan disensor]</a:t>
            </a:r>
          </a:p>
        </p:txBody>
      </p:sp>
    </p:spTree>
    <p:extLst>
      <p:ext uri="{BB962C8B-B14F-4D97-AF65-F5344CB8AC3E}">
        <p14:creationId xmlns:p14="http://schemas.microsoft.com/office/powerpoint/2010/main" val="2948049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ambar 57">
            <a:extLst>
              <a:ext uri="{FF2B5EF4-FFF2-40B4-BE49-F238E27FC236}">
                <a16:creationId xmlns:a16="http://schemas.microsoft.com/office/drawing/2014/main" id="{6754FB5A-4770-4550-9BFF-A83DCE2C9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8" name="Grup 117">
            <a:extLst>
              <a:ext uri="{FF2B5EF4-FFF2-40B4-BE49-F238E27FC236}">
                <a16:creationId xmlns:a16="http://schemas.microsoft.com/office/drawing/2014/main" id="{0BDBC1F2-C595-4E4A-BF45-061A484D5C82}"/>
              </a:ext>
            </a:extLst>
          </p:cNvPr>
          <p:cNvGrpSpPr/>
          <p:nvPr/>
        </p:nvGrpSpPr>
        <p:grpSpPr>
          <a:xfrm>
            <a:off x="0" y="1064854"/>
            <a:ext cx="12191997" cy="4843481"/>
            <a:chOff x="0" y="1064854"/>
            <a:chExt cx="12191997" cy="4843481"/>
          </a:xfrm>
        </p:grpSpPr>
        <p:grpSp>
          <p:nvGrpSpPr>
            <p:cNvPr id="101" name="Grup 100">
              <a:extLst>
                <a:ext uri="{FF2B5EF4-FFF2-40B4-BE49-F238E27FC236}">
                  <a16:creationId xmlns:a16="http://schemas.microsoft.com/office/drawing/2014/main" id="{ACEE01A1-A989-4C00-8D3B-99330D3C469D}"/>
                </a:ext>
              </a:extLst>
            </p:cNvPr>
            <p:cNvGrpSpPr/>
            <p:nvPr/>
          </p:nvGrpSpPr>
          <p:grpSpPr>
            <a:xfrm>
              <a:off x="0" y="1064854"/>
              <a:ext cx="3444238" cy="4843481"/>
              <a:chOff x="0" y="1064854"/>
              <a:chExt cx="3444238" cy="4843481"/>
            </a:xfrm>
          </p:grpSpPr>
          <p:grpSp>
            <p:nvGrpSpPr>
              <p:cNvPr id="98" name="Grup 97">
                <a:extLst>
                  <a:ext uri="{FF2B5EF4-FFF2-40B4-BE49-F238E27FC236}">
                    <a16:creationId xmlns:a16="http://schemas.microsoft.com/office/drawing/2014/main" id="{EDA3B463-80C1-405D-B91F-0083CB61DB35}"/>
                  </a:ext>
                </a:extLst>
              </p:cNvPr>
              <p:cNvGrpSpPr/>
              <p:nvPr/>
            </p:nvGrpSpPr>
            <p:grpSpPr>
              <a:xfrm>
                <a:off x="147782" y="1229360"/>
                <a:ext cx="3184686" cy="4678975"/>
                <a:chOff x="147782" y="1229360"/>
                <a:chExt cx="3184686" cy="4678975"/>
              </a:xfrm>
            </p:grpSpPr>
            <p:grpSp>
              <p:nvGrpSpPr>
                <p:cNvPr id="73" name="Grup 72">
                  <a:extLst>
                    <a:ext uri="{FF2B5EF4-FFF2-40B4-BE49-F238E27FC236}">
                      <a16:creationId xmlns:a16="http://schemas.microsoft.com/office/drawing/2014/main" id="{A0A36CF8-4107-4D6E-AB3F-79A2AA26CB08}"/>
                    </a:ext>
                  </a:extLst>
                </p:cNvPr>
                <p:cNvGrpSpPr/>
                <p:nvPr/>
              </p:nvGrpSpPr>
              <p:grpSpPr>
                <a:xfrm>
                  <a:off x="147782" y="1229360"/>
                  <a:ext cx="3184686" cy="563413"/>
                  <a:chOff x="147782" y="1229360"/>
                  <a:chExt cx="3184686" cy="563413"/>
                </a:xfrm>
              </p:grpSpPr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F13DE6BB-C91E-4579-9E1F-5BA04B47CEBF}"/>
                      </a:ext>
                    </a:extLst>
                  </p:cNvPr>
                  <p:cNvSpPr/>
                  <p:nvPr/>
                </p:nvSpPr>
                <p:spPr>
                  <a:xfrm>
                    <a:off x="147782" y="1229360"/>
                    <a:ext cx="563413" cy="5634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dirty="0"/>
                      <a:t>😺</a:t>
                    </a:r>
                  </a:p>
                </p:txBody>
              </p:sp>
              <p:sp>
                <p:nvSpPr>
                  <p:cNvPr id="71" name="Kotak Teks 70">
                    <a:extLst>
                      <a:ext uri="{FF2B5EF4-FFF2-40B4-BE49-F238E27FC236}">
                        <a16:creationId xmlns:a16="http://schemas.microsoft.com/office/drawing/2014/main" id="{1ACCE5E2-6F95-406E-9FD0-6E56A54881AA}"/>
                      </a:ext>
                    </a:extLst>
                  </p:cNvPr>
                  <p:cNvSpPr txBox="1"/>
                  <p:nvPr/>
                </p:nvSpPr>
                <p:spPr>
                  <a:xfrm>
                    <a:off x="711195" y="1229360"/>
                    <a:ext cx="26212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d-ID" dirty="0"/>
                      <a:t>Meong </a:t>
                    </a:r>
                    <a:r>
                      <a:rPr lang="id-ID" dirty="0" err="1"/>
                      <a:t>Meong</a:t>
                    </a:r>
                    <a:endParaRPr lang="id-ID" dirty="0"/>
                  </a:p>
                </p:txBody>
              </p:sp>
              <p:sp>
                <p:nvSpPr>
                  <p:cNvPr id="72" name="Kotak Teks 71">
                    <a:extLst>
                      <a:ext uri="{FF2B5EF4-FFF2-40B4-BE49-F238E27FC236}">
                        <a16:creationId xmlns:a16="http://schemas.microsoft.com/office/drawing/2014/main" id="{BB6F057E-E6CC-417C-9D63-143AED31D9BC}"/>
                      </a:ext>
                    </a:extLst>
                  </p:cNvPr>
                  <p:cNvSpPr txBox="1"/>
                  <p:nvPr/>
                </p:nvSpPr>
                <p:spPr>
                  <a:xfrm>
                    <a:off x="772160" y="1513840"/>
                    <a:ext cx="252982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d-ID" sz="1100" dirty="0"/>
                      <a:t>Ok, </a:t>
                    </a:r>
                    <a:r>
                      <a:rPr lang="id-ID" sz="1100" dirty="0" err="1"/>
                      <a:t>thx</a:t>
                    </a:r>
                    <a:endParaRPr lang="id-ID" sz="1100" dirty="0"/>
                  </a:p>
                </p:txBody>
              </p:sp>
            </p:grpSp>
            <p:grpSp>
              <p:nvGrpSpPr>
                <p:cNvPr id="74" name="Grup 73">
                  <a:extLst>
                    <a:ext uri="{FF2B5EF4-FFF2-40B4-BE49-F238E27FC236}">
                      <a16:creationId xmlns:a16="http://schemas.microsoft.com/office/drawing/2014/main" id="{D36FA5A3-BBB1-49A3-8F84-A243ADE50004}"/>
                    </a:ext>
                  </a:extLst>
                </p:cNvPr>
                <p:cNvGrpSpPr/>
                <p:nvPr/>
              </p:nvGrpSpPr>
              <p:grpSpPr>
                <a:xfrm>
                  <a:off x="147782" y="1915287"/>
                  <a:ext cx="3184686" cy="563413"/>
                  <a:chOff x="147782" y="1229360"/>
                  <a:chExt cx="3184686" cy="563413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F54E7E10-EC99-4A2F-BECC-90294C88B652}"/>
                      </a:ext>
                    </a:extLst>
                  </p:cNvPr>
                  <p:cNvSpPr/>
                  <p:nvPr/>
                </p:nvSpPr>
                <p:spPr>
                  <a:xfrm>
                    <a:off x="147782" y="1229360"/>
                    <a:ext cx="563413" cy="563413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dirty="0"/>
                      <a:t>💿</a:t>
                    </a:r>
                  </a:p>
                </p:txBody>
              </p:sp>
              <p:sp>
                <p:nvSpPr>
                  <p:cNvPr id="76" name="Kotak Teks 75">
                    <a:extLst>
                      <a:ext uri="{FF2B5EF4-FFF2-40B4-BE49-F238E27FC236}">
                        <a16:creationId xmlns:a16="http://schemas.microsoft.com/office/drawing/2014/main" id="{2A9F496F-E8F2-45F0-AC6E-5296EF8596BA}"/>
                      </a:ext>
                    </a:extLst>
                  </p:cNvPr>
                  <p:cNvSpPr txBox="1"/>
                  <p:nvPr/>
                </p:nvSpPr>
                <p:spPr>
                  <a:xfrm>
                    <a:off x="711195" y="1229360"/>
                    <a:ext cx="26212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d-ID" dirty="0" err="1"/>
                      <a:t>Silver</a:t>
                    </a:r>
                    <a:r>
                      <a:rPr lang="id-ID" dirty="0"/>
                      <a:t> </a:t>
                    </a:r>
                    <a:r>
                      <a:rPr lang="id-ID" dirty="0" err="1"/>
                      <a:t>Guild</a:t>
                    </a:r>
                    <a:endParaRPr lang="id-ID" dirty="0"/>
                  </a:p>
                </p:txBody>
              </p:sp>
              <p:sp>
                <p:nvSpPr>
                  <p:cNvPr id="77" name="Kotak Teks 76">
                    <a:extLst>
                      <a:ext uri="{FF2B5EF4-FFF2-40B4-BE49-F238E27FC236}">
                        <a16:creationId xmlns:a16="http://schemas.microsoft.com/office/drawing/2014/main" id="{477A1E40-81B1-4590-A62E-1A9814CF3F8B}"/>
                      </a:ext>
                    </a:extLst>
                  </p:cNvPr>
                  <p:cNvSpPr txBox="1"/>
                  <p:nvPr/>
                </p:nvSpPr>
                <p:spPr>
                  <a:xfrm>
                    <a:off x="772160" y="1513840"/>
                    <a:ext cx="252982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d-ID" sz="1100" dirty="0"/>
                      <a:t>Besok ada turnamen!</a:t>
                    </a:r>
                  </a:p>
                </p:txBody>
              </p:sp>
            </p:grpSp>
            <p:grpSp>
              <p:nvGrpSpPr>
                <p:cNvPr id="78" name="Grup 77">
                  <a:extLst>
                    <a:ext uri="{FF2B5EF4-FFF2-40B4-BE49-F238E27FC236}">
                      <a16:creationId xmlns:a16="http://schemas.microsoft.com/office/drawing/2014/main" id="{83CDD686-A621-482B-895D-187F4D7A663A}"/>
                    </a:ext>
                  </a:extLst>
                </p:cNvPr>
                <p:cNvGrpSpPr/>
                <p:nvPr/>
              </p:nvGrpSpPr>
              <p:grpSpPr>
                <a:xfrm>
                  <a:off x="147782" y="2601214"/>
                  <a:ext cx="3184686" cy="563413"/>
                  <a:chOff x="147782" y="1229360"/>
                  <a:chExt cx="3184686" cy="563413"/>
                </a:xfrm>
              </p:grpSpPr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DF7C4729-0B80-45ED-AACB-ACA405B66412}"/>
                      </a:ext>
                    </a:extLst>
                  </p:cNvPr>
                  <p:cNvSpPr/>
                  <p:nvPr/>
                </p:nvSpPr>
                <p:spPr>
                  <a:xfrm>
                    <a:off x="147782" y="1229360"/>
                    <a:ext cx="563413" cy="5634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dirty="0"/>
                      <a:t>🐱‍🏍</a:t>
                    </a:r>
                  </a:p>
                </p:txBody>
              </p:sp>
              <p:sp>
                <p:nvSpPr>
                  <p:cNvPr id="80" name="Kotak Teks 79">
                    <a:extLst>
                      <a:ext uri="{FF2B5EF4-FFF2-40B4-BE49-F238E27FC236}">
                        <a16:creationId xmlns:a16="http://schemas.microsoft.com/office/drawing/2014/main" id="{6F43BB7B-2999-4555-AC8B-DE7609BF523E}"/>
                      </a:ext>
                    </a:extLst>
                  </p:cNvPr>
                  <p:cNvSpPr txBox="1"/>
                  <p:nvPr/>
                </p:nvSpPr>
                <p:spPr>
                  <a:xfrm>
                    <a:off x="711195" y="1229360"/>
                    <a:ext cx="26212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d-ID" dirty="0"/>
                      <a:t>Mistar</a:t>
                    </a:r>
                  </a:p>
                </p:txBody>
              </p:sp>
              <p:sp>
                <p:nvSpPr>
                  <p:cNvPr id="81" name="Kotak Teks 80">
                    <a:extLst>
                      <a:ext uri="{FF2B5EF4-FFF2-40B4-BE49-F238E27FC236}">
                        <a16:creationId xmlns:a16="http://schemas.microsoft.com/office/drawing/2014/main" id="{08C66EE7-1E97-4874-9EB8-87DFBC884CC0}"/>
                      </a:ext>
                    </a:extLst>
                  </p:cNvPr>
                  <p:cNvSpPr txBox="1"/>
                  <p:nvPr/>
                </p:nvSpPr>
                <p:spPr>
                  <a:xfrm>
                    <a:off x="772160" y="1513840"/>
                    <a:ext cx="252982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d-ID" sz="1100" dirty="0"/>
                      <a:t>... -__ - ......</a:t>
                    </a:r>
                  </a:p>
                </p:txBody>
              </p:sp>
            </p:grpSp>
            <p:grpSp>
              <p:nvGrpSpPr>
                <p:cNvPr id="82" name="Grup 81">
                  <a:extLst>
                    <a:ext uri="{FF2B5EF4-FFF2-40B4-BE49-F238E27FC236}">
                      <a16:creationId xmlns:a16="http://schemas.microsoft.com/office/drawing/2014/main" id="{BD03D485-BDE4-49BE-8998-56F230036F29}"/>
                    </a:ext>
                  </a:extLst>
                </p:cNvPr>
                <p:cNvGrpSpPr/>
                <p:nvPr/>
              </p:nvGrpSpPr>
              <p:grpSpPr>
                <a:xfrm>
                  <a:off x="147782" y="3287141"/>
                  <a:ext cx="3184686" cy="563413"/>
                  <a:chOff x="147782" y="1229360"/>
                  <a:chExt cx="3184686" cy="563413"/>
                </a:xfrm>
              </p:grpSpPr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30D611BC-C288-4ADF-9BEC-BC0EBE359963}"/>
                      </a:ext>
                    </a:extLst>
                  </p:cNvPr>
                  <p:cNvSpPr/>
                  <p:nvPr/>
                </p:nvSpPr>
                <p:spPr>
                  <a:xfrm>
                    <a:off x="147782" y="1229360"/>
                    <a:ext cx="563413" cy="5634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dirty="0"/>
                      <a:t>🤣</a:t>
                    </a:r>
                  </a:p>
                </p:txBody>
              </p:sp>
              <p:sp>
                <p:nvSpPr>
                  <p:cNvPr id="84" name="Kotak Teks 83">
                    <a:extLst>
                      <a:ext uri="{FF2B5EF4-FFF2-40B4-BE49-F238E27FC236}">
                        <a16:creationId xmlns:a16="http://schemas.microsoft.com/office/drawing/2014/main" id="{2F586500-D4B0-430A-9EE6-96F313D3A206}"/>
                      </a:ext>
                    </a:extLst>
                  </p:cNvPr>
                  <p:cNvSpPr txBox="1"/>
                  <p:nvPr/>
                </p:nvSpPr>
                <p:spPr>
                  <a:xfrm>
                    <a:off x="711195" y="1229360"/>
                    <a:ext cx="26212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d-ID" dirty="0"/>
                      <a:t>Resort</a:t>
                    </a:r>
                  </a:p>
                </p:txBody>
              </p:sp>
              <p:sp>
                <p:nvSpPr>
                  <p:cNvPr id="85" name="Kotak Teks 84">
                    <a:extLst>
                      <a:ext uri="{FF2B5EF4-FFF2-40B4-BE49-F238E27FC236}">
                        <a16:creationId xmlns:a16="http://schemas.microsoft.com/office/drawing/2014/main" id="{D5861245-7203-4DCA-B5D1-DC6A97135E74}"/>
                      </a:ext>
                    </a:extLst>
                  </p:cNvPr>
                  <p:cNvSpPr txBox="1"/>
                  <p:nvPr/>
                </p:nvSpPr>
                <p:spPr>
                  <a:xfrm>
                    <a:off x="772160" y="1513840"/>
                    <a:ext cx="252982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d-ID" sz="1100" dirty="0"/>
                      <a:t>😏</a:t>
                    </a:r>
                  </a:p>
                </p:txBody>
              </p:sp>
            </p:grpSp>
            <p:grpSp>
              <p:nvGrpSpPr>
                <p:cNvPr id="86" name="Grup 85">
                  <a:extLst>
                    <a:ext uri="{FF2B5EF4-FFF2-40B4-BE49-F238E27FC236}">
                      <a16:creationId xmlns:a16="http://schemas.microsoft.com/office/drawing/2014/main" id="{DB16FA1A-75EE-4F91-B1E9-1D9B58EF478A}"/>
                    </a:ext>
                  </a:extLst>
                </p:cNvPr>
                <p:cNvGrpSpPr/>
                <p:nvPr/>
              </p:nvGrpSpPr>
              <p:grpSpPr>
                <a:xfrm>
                  <a:off x="147782" y="3973068"/>
                  <a:ext cx="3184686" cy="563413"/>
                  <a:chOff x="147782" y="1229360"/>
                  <a:chExt cx="3184686" cy="563413"/>
                </a:xfrm>
              </p:grpSpPr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299648FB-31BE-4B44-966D-A95F834C8D0F}"/>
                      </a:ext>
                    </a:extLst>
                  </p:cNvPr>
                  <p:cNvSpPr/>
                  <p:nvPr/>
                </p:nvSpPr>
                <p:spPr>
                  <a:xfrm>
                    <a:off x="147782" y="1229360"/>
                    <a:ext cx="563413" cy="5634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dirty="0"/>
                      <a:t>⌨</a:t>
                    </a:r>
                  </a:p>
                </p:txBody>
              </p:sp>
              <p:sp>
                <p:nvSpPr>
                  <p:cNvPr id="88" name="Kotak Teks 87">
                    <a:extLst>
                      <a:ext uri="{FF2B5EF4-FFF2-40B4-BE49-F238E27FC236}">
                        <a16:creationId xmlns:a16="http://schemas.microsoft.com/office/drawing/2014/main" id="{38A8D6F4-C1E7-4F54-90A8-97C49BDCE5E7}"/>
                      </a:ext>
                    </a:extLst>
                  </p:cNvPr>
                  <p:cNvSpPr txBox="1"/>
                  <p:nvPr/>
                </p:nvSpPr>
                <p:spPr>
                  <a:xfrm>
                    <a:off x="711195" y="1229360"/>
                    <a:ext cx="26212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d-ID" dirty="0" err="1"/>
                      <a:t>QwertyKeyboard</a:t>
                    </a:r>
                    <a:endParaRPr lang="id-ID" dirty="0"/>
                  </a:p>
                </p:txBody>
              </p:sp>
              <p:sp>
                <p:nvSpPr>
                  <p:cNvPr id="89" name="Kotak Teks 88">
                    <a:extLst>
                      <a:ext uri="{FF2B5EF4-FFF2-40B4-BE49-F238E27FC236}">
                        <a16:creationId xmlns:a16="http://schemas.microsoft.com/office/drawing/2014/main" id="{791EAEE0-07DA-449C-8980-4DF5D8B31B8C}"/>
                      </a:ext>
                    </a:extLst>
                  </p:cNvPr>
                  <p:cNvSpPr txBox="1"/>
                  <p:nvPr/>
                </p:nvSpPr>
                <p:spPr>
                  <a:xfrm>
                    <a:off x="772160" y="1513840"/>
                    <a:ext cx="252982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d-ID" sz="1100" dirty="0" err="1"/>
                      <a:t>Dvorak</a:t>
                    </a:r>
                    <a:r>
                      <a:rPr lang="id-ID" sz="1100" dirty="0"/>
                      <a:t> </a:t>
                    </a:r>
                    <a:r>
                      <a:rPr lang="id-ID" sz="1100" dirty="0" err="1"/>
                      <a:t>is</a:t>
                    </a:r>
                    <a:r>
                      <a:rPr lang="id-ID" sz="1100" dirty="0"/>
                      <a:t> </a:t>
                    </a:r>
                    <a:r>
                      <a:rPr lang="id-ID" sz="1100" dirty="0" err="1"/>
                      <a:t>cool</a:t>
                    </a:r>
                    <a:r>
                      <a:rPr lang="id-ID" sz="1100" dirty="0"/>
                      <a:t>...</a:t>
                    </a:r>
                  </a:p>
                </p:txBody>
              </p:sp>
            </p:grpSp>
            <p:grpSp>
              <p:nvGrpSpPr>
                <p:cNvPr id="90" name="Grup 89">
                  <a:extLst>
                    <a:ext uri="{FF2B5EF4-FFF2-40B4-BE49-F238E27FC236}">
                      <a16:creationId xmlns:a16="http://schemas.microsoft.com/office/drawing/2014/main" id="{495AFB61-D3A8-4C05-9258-88E097608C76}"/>
                    </a:ext>
                  </a:extLst>
                </p:cNvPr>
                <p:cNvGrpSpPr/>
                <p:nvPr/>
              </p:nvGrpSpPr>
              <p:grpSpPr>
                <a:xfrm>
                  <a:off x="147782" y="4658995"/>
                  <a:ext cx="3184686" cy="563413"/>
                  <a:chOff x="147782" y="1229360"/>
                  <a:chExt cx="3184686" cy="563413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2B1480D5-74CC-4B48-8827-A837852C3024}"/>
                      </a:ext>
                    </a:extLst>
                  </p:cNvPr>
                  <p:cNvSpPr/>
                  <p:nvPr/>
                </p:nvSpPr>
                <p:spPr>
                  <a:xfrm>
                    <a:off x="147782" y="1229360"/>
                    <a:ext cx="563413" cy="5634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dirty="0"/>
                      <a:t>🧑</a:t>
                    </a:r>
                  </a:p>
                </p:txBody>
              </p:sp>
              <p:sp>
                <p:nvSpPr>
                  <p:cNvPr id="92" name="Kotak Teks 91">
                    <a:extLst>
                      <a:ext uri="{FF2B5EF4-FFF2-40B4-BE49-F238E27FC236}">
                        <a16:creationId xmlns:a16="http://schemas.microsoft.com/office/drawing/2014/main" id="{0F25C16A-9F07-4C42-9C0B-E8A6D9A40D5B}"/>
                      </a:ext>
                    </a:extLst>
                  </p:cNvPr>
                  <p:cNvSpPr txBox="1"/>
                  <p:nvPr/>
                </p:nvSpPr>
                <p:spPr>
                  <a:xfrm>
                    <a:off x="711195" y="1229360"/>
                    <a:ext cx="26212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d-ID" dirty="0"/>
                      <a:t>Adek</a:t>
                    </a:r>
                  </a:p>
                </p:txBody>
              </p:sp>
              <p:sp>
                <p:nvSpPr>
                  <p:cNvPr id="93" name="Kotak Teks 92">
                    <a:extLst>
                      <a:ext uri="{FF2B5EF4-FFF2-40B4-BE49-F238E27FC236}">
                        <a16:creationId xmlns:a16="http://schemas.microsoft.com/office/drawing/2014/main" id="{DBD7CAD7-B075-4086-80EC-CBACAF5A3E54}"/>
                      </a:ext>
                    </a:extLst>
                  </p:cNvPr>
                  <p:cNvSpPr txBox="1"/>
                  <p:nvPr/>
                </p:nvSpPr>
                <p:spPr>
                  <a:xfrm>
                    <a:off x="772160" y="1513840"/>
                    <a:ext cx="252982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d-ID" sz="1100" dirty="0"/>
                      <a:t>Koko menang bagaimana caranya</a:t>
                    </a:r>
                  </a:p>
                </p:txBody>
              </p:sp>
            </p:grpSp>
            <p:grpSp>
              <p:nvGrpSpPr>
                <p:cNvPr id="94" name="Grup 93">
                  <a:extLst>
                    <a:ext uri="{FF2B5EF4-FFF2-40B4-BE49-F238E27FC236}">
                      <a16:creationId xmlns:a16="http://schemas.microsoft.com/office/drawing/2014/main" id="{3A80704C-7DBD-4D79-89B1-D036F34C978E}"/>
                    </a:ext>
                  </a:extLst>
                </p:cNvPr>
                <p:cNvGrpSpPr/>
                <p:nvPr/>
              </p:nvGrpSpPr>
              <p:grpSpPr>
                <a:xfrm>
                  <a:off x="147782" y="5344922"/>
                  <a:ext cx="3184686" cy="563413"/>
                  <a:chOff x="147782" y="1229360"/>
                  <a:chExt cx="3184686" cy="563413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A9B699C5-D0E6-4298-818D-FBADB2EC6D4A}"/>
                      </a:ext>
                    </a:extLst>
                  </p:cNvPr>
                  <p:cNvSpPr/>
                  <p:nvPr/>
                </p:nvSpPr>
                <p:spPr>
                  <a:xfrm>
                    <a:off x="147782" y="1229360"/>
                    <a:ext cx="563413" cy="563413"/>
                  </a:xfrm>
                  <a:prstGeom prst="ellips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dirty="0"/>
                      <a:t>📱</a:t>
                    </a:r>
                  </a:p>
                </p:txBody>
              </p:sp>
              <p:sp>
                <p:nvSpPr>
                  <p:cNvPr id="96" name="Kotak Teks 95">
                    <a:extLst>
                      <a:ext uri="{FF2B5EF4-FFF2-40B4-BE49-F238E27FC236}">
                        <a16:creationId xmlns:a16="http://schemas.microsoft.com/office/drawing/2014/main" id="{647DF1FC-89C7-44BA-B4C9-9EF731C2BA11}"/>
                      </a:ext>
                    </a:extLst>
                  </p:cNvPr>
                  <p:cNvSpPr txBox="1"/>
                  <p:nvPr/>
                </p:nvSpPr>
                <p:spPr>
                  <a:xfrm>
                    <a:off x="711195" y="1229360"/>
                    <a:ext cx="26212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d-ID" dirty="0" err="1"/>
                      <a:t>Smartphone</a:t>
                    </a:r>
                    <a:r>
                      <a:rPr lang="id-ID" dirty="0"/>
                      <a:t> RK800F</a:t>
                    </a:r>
                  </a:p>
                </p:txBody>
              </p:sp>
              <p:sp>
                <p:nvSpPr>
                  <p:cNvPr id="97" name="Kotak Teks 96">
                    <a:extLst>
                      <a:ext uri="{FF2B5EF4-FFF2-40B4-BE49-F238E27FC236}">
                        <a16:creationId xmlns:a16="http://schemas.microsoft.com/office/drawing/2014/main" id="{5DECBE1D-F805-4285-B702-D69BEFDD3E68}"/>
                      </a:ext>
                    </a:extLst>
                  </p:cNvPr>
                  <p:cNvSpPr txBox="1"/>
                  <p:nvPr/>
                </p:nvSpPr>
                <p:spPr>
                  <a:xfrm>
                    <a:off x="772160" y="1513840"/>
                    <a:ext cx="252982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d-ID" sz="1100" dirty="0"/>
                      <a:t>Sama- sama.</a:t>
                    </a:r>
                  </a:p>
                </p:txBody>
              </p:sp>
            </p:grpSp>
          </p:grpSp>
          <p:sp>
            <p:nvSpPr>
              <p:cNvPr id="100" name="Bingkai 99">
                <a:extLst>
                  <a:ext uri="{FF2B5EF4-FFF2-40B4-BE49-F238E27FC236}">
                    <a16:creationId xmlns:a16="http://schemas.microsoft.com/office/drawing/2014/main" id="{DC8A3348-4F51-4E14-9534-7195A60954A5}"/>
                  </a:ext>
                </a:extLst>
              </p:cNvPr>
              <p:cNvSpPr/>
              <p:nvPr/>
            </p:nvSpPr>
            <p:spPr>
              <a:xfrm>
                <a:off x="0" y="1064854"/>
                <a:ext cx="3444238" cy="853852"/>
              </a:xfrm>
              <a:prstGeom prst="fram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7" name="Grup 116">
              <a:extLst>
                <a:ext uri="{FF2B5EF4-FFF2-40B4-BE49-F238E27FC236}">
                  <a16:creationId xmlns:a16="http://schemas.microsoft.com/office/drawing/2014/main" id="{7210E9E8-965D-44CD-8F64-3DC5159B59AF}"/>
                </a:ext>
              </a:extLst>
            </p:cNvPr>
            <p:cNvGrpSpPr/>
            <p:nvPr/>
          </p:nvGrpSpPr>
          <p:grpSpPr>
            <a:xfrm>
              <a:off x="3444238" y="1064854"/>
              <a:ext cx="8747759" cy="4767207"/>
              <a:chOff x="3444238" y="1064854"/>
              <a:chExt cx="8747759" cy="4767207"/>
            </a:xfrm>
          </p:grpSpPr>
          <p:cxnSp>
            <p:nvCxnSpPr>
              <p:cNvPr id="68" name="Konektor Lurus 67">
                <a:extLst>
                  <a:ext uri="{FF2B5EF4-FFF2-40B4-BE49-F238E27FC236}">
                    <a16:creationId xmlns:a16="http://schemas.microsoft.com/office/drawing/2014/main" id="{EC0FEB22-A039-455F-BFAE-393FE8ACF315}"/>
                  </a:ext>
                </a:extLst>
              </p:cNvPr>
              <p:cNvCxnSpPr/>
              <p:nvPr/>
            </p:nvCxnSpPr>
            <p:spPr>
              <a:xfrm>
                <a:off x="3444240" y="1064854"/>
                <a:ext cx="0" cy="4752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16" name="Grup 115">
                <a:extLst>
                  <a:ext uri="{FF2B5EF4-FFF2-40B4-BE49-F238E27FC236}">
                    <a16:creationId xmlns:a16="http://schemas.microsoft.com/office/drawing/2014/main" id="{5CF9286D-4F23-48AE-8CE0-2BD064DCF920}"/>
                  </a:ext>
                </a:extLst>
              </p:cNvPr>
              <p:cNvGrpSpPr/>
              <p:nvPr/>
            </p:nvGrpSpPr>
            <p:grpSpPr>
              <a:xfrm>
                <a:off x="3444238" y="1235730"/>
                <a:ext cx="8747759" cy="4596331"/>
                <a:chOff x="3444238" y="1235730"/>
                <a:chExt cx="8747759" cy="4596331"/>
              </a:xfrm>
            </p:grpSpPr>
            <p:grpSp>
              <p:nvGrpSpPr>
                <p:cNvPr id="115" name="Grup 114">
                  <a:extLst>
                    <a:ext uri="{FF2B5EF4-FFF2-40B4-BE49-F238E27FC236}">
                      <a16:creationId xmlns:a16="http://schemas.microsoft.com/office/drawing/2014/main" id="{CD982337-B4C7-49D6-A31E-E115288762C4}"/>
                    </a:ext>
                  </a:extLst>
                </p:cNvPr>
                <p:cNvGrpSpPr/>
                <p:nvPr/>
              </p:nvGrpSpPr>
              <p:grpSpPr>
                <a:xfrm>
                  <a:off x="3601712" y="1235730"/>
                  <a:ext cx="8442506" cy="1928897"/>
                  <a:chOff x="3601712" y="1235730"/>
                  <a:chExt cx="8442506" cy="1928897"/>
                </a:xfrm>
              </p:grpSpPr>
              <p:grpSp>
                <p:nvGrpSpPr>
                  <p:cNvPr id="104" name="Grup 103">
                    <a:extLst>
                      <a:ext uri="{FF2B5EF4-FFF2-40B4-BE49-F238E27FC236}">
                        <a16:creationId xmlns:a16="http://schemas.microsoft.com/office/drawing/2014/main" id="{774DA516-5E3F-4DBE-8549-E9B3EB64771E}"/>
                      </a:ext>
                    </a:extLst>
                  </p:cNvPr>
                  <p:cNvGrpSpPr/>
                  <p:nvPr/>
                </p:nvGrpSpPr>
                <p:grpSpPr>
                  <a:xfrm>
                    <a:off x="3601712" y="1235730"/>
                    <a:ext cx="5016994" cy="563413"/>
                    <a:chOff x="3601712" y="1235730"/>
                    <a:chExt cx="5016994" cy="563413"/>
                  </a:xfrm>
                </p:grpSpPr>
                <p:sp>
                  <p:nvSpPr>
                    <p:cNvPr id="99" name="Oval 98">
                      <a:extLst>
                        <a:ext uri="{FF2B5EF4-FFF2-40B4-BE49-F238E27FC236}">
                          <a16:creationId xmlns:a16="http://schemas.microsoft.com/office/drawing/2014/main" id="{EFF4ABAC-57EC-473B-A5F0-F6F91CE970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1712" y="1235730"/>
                      <a:ext cx="563413" cy="56341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d-ID" dirty="0"/>
                        <a:t>😺</a:t>
                      </a:r>
                    </a:p>
                  </p:txBody>
                </p:sp>
                <p:sp>
                  <p:nvSpPr>
                    <p:cNvPr id="102" name="Persegi Panjang: Sudut Lengkung 101">
                      <a:extLst>
                        <a:ext uri="{FF2B5EF4-FFF2-40B4-BE49-F238E27FC236}">
                          <a16:creationId xmlns:a16="http://schemas.microsoft.com/office/drawing/2014/main" id="{05525E7B-032B-419C-941D-92825F7BB8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9574" y="1342417"/>
                      <a:ext cx="4399132" cy="433033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id-ID" dirty="0" err="1"/>
                        <a:t>Bro</a:t>
                      </a:r>
                      <a:r>
                        <a:rPr lang="id-ID" dirty="0"/>
                        <a:t>, </a:t>
                      </a:r>
                      <a:r>
                        <a:rPr lang="id-ID" dirty="0" err="1"/>
                        <a:t>link</a:t>
                      </a:r>
                      <a:r>
                        <a:rPr lang="id-ID" dirty="0"/>
                        <a:t> </a:t>
                      </a:r>
                      <a:r>
                        <a:rPr lang="id-ID" dirty="0" err="1"/>
                        <a:t>guild</a:t>
                      </a:r>
                      <a:r>
                        <a:rPr lang="id-ID" dirty="0"/>
                        <a:t> </a:t>
                      </a:r>
                      <a:r>
                        <a:rPr lang="id-ID" dirty="0" err="1"/>
                        <a:t>silver</a:t>
                      </a:r>
                      <a:r>
                        <a:rPr lang="id-ID" dirty="0"/>
                        <a:t> ada </a:t>
                      </a:r>
                      <a:r>
                        <a:rPr lang="id-ID" dirty="0" err="1"/>
                        <a:t>gk</a:t>
                      </a:r>
                      <a:r>
                        <a:rPr lang="id-ID" dirty="0"/>
                        <a:t>?</a:t>
                      </a:r>
                    </a:p>
                  </p:txBody>
                </p:sp>
              </p:grpSp>
              <p:sp>
                <p:nvSpPr>
                  <p:cNvPr id="103" name="Persegi Panjang: Sudut Lengkung 102">
                    <a:extLst>
                      <a:ext uri="{FF2B5EF4-FFF2-40B4-BE49-F238E27FC236}">
                        <a16:creationId xmlns:a16="http://schemas.microsoft.com/office/drawing/2014/main" id="{42228524-9981-43A8-AB34-53496B100CD6}"/>
                      </a:ext>
                    </a:extLst>
                  </p:cNvPr>
                  <p:cNvSpPr/>
                  <p:nvPr/>
                </p:nvSpPr>
                <p:spPr>
                  <a:xfrm>
                    <a:off x="7645086" y="1980476"/>
                    <a:ext cx="4399132" cy="43303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id-ID" dirty="0" err="1"/>
                      <a:t>Perked.el</a:t>
                    </a:r>
                    <a:r>
                      <a:rPr lang="id-ID" dirty="0"/>
                      <a:t>/</a:t>
                    </a:r>
                    <a:r>
                      <a:rPr lang="id-ID" dirty="0" err="1"/>
                      <a:t>SilverGuildOWO</a:t>
                    </a:r>
                    <a:endParaRPr lang="id-ID" dirty="0"/>
                  </a:p>
                </p:txBody>
              </p:sp>
              <p:grpSp>
                <p:nvGrpSpPr>
                  <p:cNvPr id="105" name="Grup 104">
                    <a:extLst>
                      <a:ext uri="{FF2B5EF4-FFF2-40B4-BE49-F238E27FC236}">
                        <a16:creationId xmlns:a16="http://schemas.microsoft.com/office/drawing/2014/main" id="{4440C0BE-2117-4536-A687-EF0465EF40F9}"/>
                      </a:ext>
                    </a:extLst>
                  </p:cNvPr>
                  <p:cNvGrpSpPr/>
                  <p:nvPr/>
                </p:nvGrpSpPr>
                <p:grpSpPr>
                  <a:xfrm>
                    <a:off x="3666057" y="2601214"/>
                    <a:ext cx="5016994" cy="563413"/>
                    <a:chOff x="3601712" y="1235730"/>
                    <a:chExt cx="5016994" cy="563413"/>
                  </a:xfrm>
                </p:grpSpPr>
                <p:sp>
                  <p:nvSpPr>
                    <p:cNvPr id="106" name="Oval 105">
                      <a:extLst>
                        <a:ext uri="{FF2B5EF4-FFF2-40B4-BE49-F238E27FC236}">
                          <a16:creationId xmlns:a16="http://schemas.microsoft.com/office/drawing/2014/main" id="{384F5A08-3D3E-44D8-A7F3-C2AAD86B8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1712" y="1235730"/>
                      <a:ext cx="563413" cy="56341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d-ID" dirty="0"/>
                        <a:t>😺</a:t>
                      </a:r>
                    </a:p>
                  </p:txBody>
                </p:sp>
                <p:sp>
                  <p:nvSpPr>
                    <p:cNvPr id="107" name="Persegi Panjang: Sudut Lengkung 106">
                      <a:extLst>
                        <a:ext uri="{FF2B5EF4-FFF2-40B4-BE49-F238E27FC236}">
                          <a16:creationId xmlns:a16="http://schemas.microsoft.com/office/drawing/2014/main" id="{E480408D-995B-4FED-898A-9A53C731B4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9574" y="1342417"/>
                      <a:ext cx="4399132" cy="433033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id-ID" dirty="0"/>
                        <a:t>Ok, </a:t>
                      </a:r>
                      <a:r>
                        <a:rPr lang="id-ID" dirty="0" err="1"/>
                        <a:t>thx</a:t>
                      </a:r>
                      <a:endParaRPr lang="id-ID" dirty="0"/>
                    </a:p>
                  </p:txBody>
                </p:sp>
              </p:grpSp>
            </p:grpSp>
            <p:grpSp>
              <p:nvGrpSpPr>
                <p:cNvPr id="114" name="Grup 113">
                  <a:extLst>
                    <a:ext uri="{FF2B5EF4-FFF2-40B4-BE49-F238E27FC236}">
                      <a16:creationId xmlns:a16="http://schemas.microsoft.com/office/drawing/2014/main" id="{55009DB9-1C0E-4A37-8BD0-9869EC5EF935}"/>
                    </a:ext>
                  </a:extLst>
                </p:cNvPr>
                <p:cNvGrpSpPr/>
                <p:nvPr/>
              </p:nvGrpSpPr>
              <p:grpSpPr>
                <a:xfrm>
                  <a:off x="3444238" y="5058308"/>
                  <a:ext cx="8747759" cy="773753"/>
                  <a:chOff x="3444238" y="5058308"/>
                  <a:chExt cx="8747759" cy="773753"/>
                </a:xfrm>
              </p:grpSpPr>
              <p:sp>
                <p:nvSpPr>
                  <p:cNvPr id="108" name="Persegi Panjang 107">
                    <a:extLst>
                      <a:ext uri="{FF2B5EF4-FFF2-40B4-BE49-F238E27FC236}">
                        <a16:creationId xmlns:a16="http://schemas.microsoft.com/office/drawing/2014/main" id="{94BA2E67-9227-4DB6-9F00-5B2E42ED0BA0}"/>
                      </a:ext>
                    </a:extLst>
                  </p:cNvPr>
                  <p:cNvSpPr/>
                  <p:nvPr/>
                </p:nvSpPr>
                <p:spPr>
                  <a:xfrm>
                    <a:off x="3444238" y="5058308"/>
                    <a:ext cx="8747759" cy="773753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109" name="Persegi Panjang 108">
                    <a:extLst>
                      <a:ext uri="{FF2B5EF4-FFF2-40B4-BE49-F238E27FC236}">
                        <a16:creationId xmlns:a16="http://schemas.microsoft.com/office/drawing/2014/main" id="{12C2DE30-6FF1-4C95-A959-EF30783A4159}"/>
                      </a:ext>
                    </a:extLst>
                  </p:cNvPr>
                  <p:cNvSpPr/>
                  <p:nvPr/>
                </p:nvSpPr>
                <p:spPr>
                  <a:xfrm>
                    <a:off x="4219573" y="5173196"/>
                    <a:ext cx="7200267" cy="54105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id-ID" dirty="0" err="1"/>
                      <a:t>Np</a:t>
                    </a:r>
                    <a:endParaRPr lang="id-ID" dirty="0"/>
                  </a:p>
                </p:txBody>
              </p:sp>
              <p:pic>
                <p:nvPicPr>
                  <p:cNvPr id="111" name="Grafik 110" descr="Add">
                    <a:extLst>
                      <a:ext uri="{FF2B5EF4-FFF2-40B4-BE49-F238E27FC236}">
                        <a16:creationId xmlns:a16="http://schemas.microsoft.com/office/drawing/2014/main" id="{BA4F6407-F93E-438B-B1D0-EB51379231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52421" y="5161580"/>
                    <a:ext cx="584732" cy="584732"/>
                  </a:xfrm>
                  <a:prstGeom prst="rect">
                    <a:avLst/>
                  </a:prstGeom>
                </p:spPr>
              </p:pic>
              <p:pic>
                <p:nvPicPr>
                  <p:cNvPr id="113" name="Grafik 112" descr="Back">
                    <a:extLst>
                      <a:ext uri="{FF2B5EF4-FFF2-40B4-BE49-F238E27FC236}">
                        <a16:creationId xmlns:a16="http://schemas.microsoft.com/office/drawing/2014/main" id="{0D52DD7A-EAF2-4929-8114-55F0AF8842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532443" y="5170242"/>
                    <a:ext cx="546966" cy="546966"/>
                  </a:xfrm>
                  <a:prstGeom prst="rect">
                    <a:avLst/>
                  </a:prstGeom>
                </p:spPr>
              </p:pic>
            </p:grpSp>
          </p:grpSp>
        </p:grpSp>
      </p:grp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9E154F30-6C12-4717-BEC0-36EA6DC9D27A}"/>
              </a:ext>
            </a:extLst>
          </p:cNvPr>
          <p:cNvSpPr/>
          <p:nvPr/>
        </p:nvSpPr>
        <p:spPr>
          <a:xfrm>
            <a:off x="0" y="0"/>
            <a:ext cx="12192000" cy="612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17696439-33B2-4E6B-81C2-E898186EDE30}"/>
              </a:ext>
            </a:extLst>
          </p:cNvPr>
          <p:cNvSpPr/>
          <p:nvPr/>
        </p:nvSpPr>
        <p:spPr>
          <a:xfrm>
            <a:off x="0" y="5830349"/>
            <a:ext cx="12192000" cy="1027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8D890205-2C8E-40D6-A646-7EC193E5B1A4}"/>
              </a:ext>
            </a:extLst>
          </p:cNvPr>
          <p:cNvGrpSpPr/>
          <p:nvPr/>
        </p:nvGrpSpPr>
        <p:grpSpPr>
          <a:xfrm>
            <a:off x="6871855" y="5830349"/>
            <a:ext cx="5320145" cy="1027651"/>
            <a:chOff x="6871855" y="5830349"/>
            <a:chExt cx="5320145" cy="1027651"/>
          </a:xfrm>
        </p:grpSpPr>
        <p:sp>
          <p:nvSpPr>
            <p:cNvPr id="5" name="Persegi Panjang 4">
              <a:hlinkClick r:id="rId7" action="ppaction://hlinksldjump"/>
              <a:extLst>
                <a:ext uri="{FF2B5EF4-FFF2-40B4-BE49-F238E27FC236}">
                  <a16:creationId xmlns:a16="http://schemas.microsoft.com/office/drawing/2014/main" id="{B121EA5C-5EDD-482D-9B16-BB55BE4A8F35}"/>
                </a:ext>
              </a:extLst>
            </p:cNvPr>
            <p:cNvSpPr/>
            <p:nvPr/>
          </p:nvSpPr>
          <p:spPr>
            <a:xfrm>
              <a:off x="6871855" y="5830349"/>
              <a:ext cx="5320145" cy="1027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Kotak Teks 5">
              <a:extLst>
                <a:ext uri="{FF2B5EF4-FFF2-40B4-BE49-F238E27FC236}">
                  <a16:creationId xmlns:a16="http://schemas.microsoft.com/office/drawing/2014/main" id="{735A9290-96E4-4060-8A26-715F0D58C954}"/>
                </a:ext>
              </a:extLst>
            </p:cNvPr>
            <p:cNvSpPr txBox="1"/>
            <p:nvPr/>
          </p:nvSpPr>
          <p:spPr>
            <a:xfrm>
              <a:off x="7181272" y="5990231"/>
              <a:ext cx="47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000" dirty="0"/>
                <a:t>Start</a:t>
              </a:r>
            </a:p>
          </p:txBody>
        </p:sp>
      </p:grp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11C19018-5B5C-4F8C-BA6B-093ECE7B0442}"/>
              </a:ext>
            </a:extLst>
          </p:cNvPr>
          <p:cNvSpPr/>
          <p:nvPr/>
        </p:nvSpPr>
        <p:spPr>
          <a:xfrm>
            <a:off x="8986982" y="83127"/>
            <a:ext cx="452582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42E6F45D-6AE8-44D0-B94B-8E442EEABDA5}"/>
              </a:ext>
            </a:extLst>
          </p:cNvPr>
          <p:cNvSpPr txBox="1"/>
          <p:nvPr/>
        </p:nvSpPr>
        <p:spPr>
          <a:xfrm>
            <a:off x="9550400" y="83127"/>
            <a:ext cx="233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rxKingRentengteng</a:t>
            </a:r>
            <a:endParaRPr lang="id-ID" dirty="0"/>
          </a:p>
        </p:txBody>
      </p:sp>
      <p:sp>
        <p:nvSpPr>
          <p:cNvPr id="12" name="Tombol Tindakan: Kembali atau Sebelumnya 11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38292C6C-83AB-4BDD-873A-E9EB38A3AF43}"/>
              </a:ext>
            </a:extLst>
          </p:cNvPr>
          <p:cNvSpPr/>
          <p:nvPr/>
        </p:nvSpPr>
        <p:spPr>
          <a:xfrm>
            <a:off x="0" y="5830349"/>
            <a:ext cx="1025236" cy="10252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7" name="Grup 56">
            <a:extLst>
              <a:ext uri="{FF2B5EF4-FFF2-40B4-BE49-F238E27FC236}">
                <a16:creationId xmlns:a16="http://schemas.microsoft.com/office/drawing/2014/main" id="{3D7263B0-FBE2-4EDE-9EAD-DDDEC73D2DD8}"/>
              </a:ext>
            </a:extLst>
          </p:cNvPr>
          <p:cNvGrpSpPr/>
          <p:nvPr/>
        </p:nvGrpSpPr>
        <p:grpSpPr>
          <a:xfrm>
            <a:off x="2724726" y="5990231"/>
            <a:ext cx="3837709" cy="707886"/>
            <a:chOff x="2724726" y="5990231"/>
            <a:chExt cx="3837709" cy="707886"/>
          </a:xfrm>
        </p:grpSpPr>
        <p:sp>
          <p:nvSpPr>
            <p:cNvPr id="9" name="Persegi Panjang 8">
              <a:extLst>
                <a:ext uri="{FF2B5EF4-FFF2-40B4-BE49-F238E27FC236}">
                  <a16:creationId xmlns:a16="http://schemas.microsoft.com/office/drawing/2014/main" id="{268BEB59-7636-48D6-AB1F-17F3F1537806}"/>
                </a:ext>
              </a:extLst>
            </p:cNvPr>
            <p:cNvSpPr/>
            <p:nvPr/>
          </p:nvSpPr>
          <p:spPr>
            <a:xfrm>
              <a:off x="2724726" y="5990231"/>
              <a:ext cx="3837709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Segitiga Sama Kaki 9">
              <a:extLst>
                <a:ext uri="{FF2B5EF4-FFF2-40B4-BE49-F238E27FC236}">
                  <a16:creationId xmlns:a16="http://schemas.microsoft.com/office/drawing/2014/main" id="{6E4B83FF-F292-4D79-807D-A9561604D444}"/>
                </a:ext>
              </a:extLst>
            </p:cNvPr>
            <p:cNvSpPr/>
            <p:nvPr/>
          </p:nvSpPr>
          <p:spPr>
            <a:xfrm>
              <a:off x="5938982" y="6123709"/>
              <a:ext cx="503566" cy="43410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Kotak Teks 12">
              <a:extLst>
                <a:ext uri="{FF2B5EF4-FFF2-40B4-BE49-F238E27FC236}">
                  <a16:creationId xmlns:a16="http://schemas.microsoft.com/office/drawing/2014/main" id="{B7E7B2A3-6C5F-4FB6-BB74-8A2607B7AB13}"/>
                </a:ext>
              </a:extLst>
            </p:cNvPr>
            <p:cNvSpPr txBox="1"/>
            <p:nvPr/>
          </p:nvSpPr>
          <p:spPr>
            <a:xfrm>
              <a:off x="2807855" y="6123709"/>
              <a:ext cx="28217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000" dirty="0" err="1"/>
                <a:t>Social</a:t>
              </a:r>
              <a:endParaRPr lang="id-ID" sz="2000" dirty="0"/>
            </a:p>
          </p:txBody>
        </p:sp>
      </p:grpSp>
      <p:sp>
        <p:nvSpPr>
          <p:cNvPr id="14" name="Kotak Teks 13">
            <a:extLst>
              <a:ext uri="{FF2B5EF4-FFF2-40B4-BE49-F238E27FC236}">
                <a16:creationId xmlns:a16="http://schemas.microsoft.com/office/drawing/2014/main" id="{E1B74DD5-E7A9-4415-BAAA-01747FBA282C}"/>
              </a:ext>
            </a:extLst>
          </p:cNvPr>
          <p:cNvSpPr txBox="1"/>
          <p:nvPr/>
        </p:nvSpPr>
        <p:spPr>
          <a:xfrm>
            <a:off x="147782" y="83127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Social</a:t>
            </a:r>
            <a:endParaRPr lang="id-ID" dirty="0"/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6FE9818B-8046-4D55-8AF3-812AF59E6582}"/>
              </a:ext>
            </a:extLst>
          </p:cNvPr>
          <p:cNvSpPr/>
          <p:nvPr/>
        </p:nvSpPr>
        <p:spPr>
          <a:xfrm>
            <a:off x="772160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26657FC6-A57C-4B61-A0F9-15F16A9A42D3}"/>
              </a:ext>
            </a:extLst>
          </p:cNvPr>
          <p:cNvSpPr/>
          <p:nvPr/>
        </p:nvSpPr>
        <p:spPr>
          <a:xfrm>
            <a:off x="926592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Persegi Panjang 17">
            <a:extLst>
              <a:ext uri="{FF2B5EF4-FFF2-40B4-BE49-F238E27FC236}">
                <a16:creationId xmlns:a16="http://schemas.microsoft.com/office/drawing/2014/main" id="{500F23C8-A255-4107-93BC-97717C5F6FCE}"/>
              </a:ext>
            </a:extLst>
          </p:cNvPr>
          <p:cNvSpPr/>
          <p:nvPr/>
        </p:nvSpPr>
        <p:spPr>
          <a:xfrm>
            <a:off x="10810240" y="612396"/>
            <a:ext cx="138176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9" name="Grup 18">
            <a:extLst>
              <a:ext uri="{FF2B5EF4-FFF2-40B4-BE49-F238E27FC236}">
                <a16:creationId xmlns:a16="http://schemas.microsoft.com/office/drawing/2014/main" id="{C856AB0C-0D8B-4D39-9288-8BD3F460380A}"/>
              </a:ext>
            </a:extLst>
          </p:cNvPr>
          <p:cNvGrpSpPr/>
          <p:nvPr/>
        </p:nvGrpSpPr>
        <p:grpSpPr>
          <a:xfrm>
            <a:off x="0" y="612396"/>
            <a:ext cx="1544320" cy="452582"/>
            <a:chOff x="0" y="612396"/>
            <a:chExt cx="1544320" cy="452582"/>
          </a:xfrm>
        </p:grpSpPr>
        <p:sp>
          <p:nvSpPr>
            <p:cNvPr id="20" name="Persegi Panjang 19">
              <a:extLst>
                <a:ext uri="{FF2B5EF4-FFF2-40B4-BE49-F238E27FC236}">
                  <a16:creationId xmlns:a16="http://schemas.microsoft.com/office/drawing/2014/main" id="{A788C1E6-F248-4298-AC95-533784929AC8}"/>
                </a:ext>
              </a:extLst>
            </p:cNvPr>
            <p:cNvSpPr/>
            <p:nvPr/>
          </p:nvSpPr>
          <p:spPr>
            <a:xfrm>
              <a:off x="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Kotak Teks 20">
              <a:hlinkClick r:id="rId9" action="ppaction://hlinksldjump"/>
              <a:extLst>
                <a:ext uri="{FF2B5EF4-FFF2-40B4-BE49-F238E27FC236}">
                  <a16:creationId xmlns:a16="http://schemas.microsoft.com/office/drawing/2014/main" id="{BA8ED187-49B7-47CA-92AE-991FAB1B1E58}"/>
                </a:ext>
              </a:extLst>
            </p:cNvPr>
            <p:cNvSpPr txBox="1"/>
            <p:nvPr/>
          </p:nvSpPr>
          <p:spPr>
            <a:xfrm>
              <a:off x="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Chat</a:t>
              </a:r>
              <a:endParaRPr lang="id-ID" dirty="0"/>
            </a:p>
          </p:txBody>
        </p:sp>
      </p:grpSp>
      <p:grpSp>
        <p:nvGrpSpPr>
          <p:cNvPr id="22" name="Grup 21">
            <a:extLst>
              <a:ext uri="{FF2B5EF4-FFF2-40B4-BE49-F238E27FC236}">
                <a16:creationId xmlns:a16="http://schemas.microsoft.com/office/drawing/2014/main" id="{53003EB3-0A2E-4624-AF00-C3EBDF56B807}"/>
              </a:ext>
            </a:extLst>
          </p:cNvPr>
          <p:cNvGrpSpPr/>
          <p:nvPr/>
        </p:nvGrpSpPr>
        <p:grpSpPr>
          <a:xfrm>
            <a:off x="1544320" y="612396"/>
            <a:ext cx="1544320" cy="452582"/>
            <a:chOff x="1544320" y="612396"/>
            <a:chExt cx="1544320" cy="452582"/>
          </a:xfrm>
        </p:grpSpPr>
        <p:sp>
          <p:nvSpPr>
            <p:cNvPr id="23" name="Persegi Panjang 22">
              <a:extLst>
                <a:ext uri="{FF2B5EF4-FFF2-40B4-BE49-F238E27FC236}">
                  <a16:creationId xmlns:a16="http://schemas.microsoft.com/office/drawing/2014/main" id="{A56D580F-2080-4C02-87B2-DC611049E814}"/>
                </a:ext>
              </a:extLst>
            </p:cNvPr>
            <p:cNvSpPr/>
            <p:nvPr/>
          </p:nvSpPr>
          <p:spPr>
            <a:xfrm>
              <a:off x="154432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Kotak Teks 23">
              <a:hlinkClick r:id="rId10" action="ppaction://hlinksldjump"/>
              <a:extLst>
                <a:ext uri="{FF2B5EF4-FFF2-40B4-BE49-F238E27FC236}">
                  <a16:creationId xmlns:a16="http://schemas.microsoft.com/office/drawing/2014/main" id="{CAAC1BA0-8A8D-4B2B-A499-15468125B33C}"/>
                </a:ext>
              </a:extLst>
            </p:cNvPr>
            <p:cNvSpPr txBox="1"/>
            <p:nvPr/>
          </p:nvSpPr>
          <p:spPr>
            <a:xfrm>
              <a:off x="154432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Friends</a:t>
              </a:r>
              <a:endParaRPr lang="id-ID" dirty="0"/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623E59CF-6B0F-4A5C-BC52-BB2E52817376}"/>
              </a:ext>
            </a:extLst>
          </p:cNvPr>
          <p:cNvGrpSpPr/>
          <p:nvPr/>
        </p:nvGrpSpPr>
        <p:grpSpPr>
          <a:xfrm>
            <a:off x="3088640" y="612396"/>
            <a:ext cx="1566946" cy="452582"/>
            <a:chOff x="3088640" y="612396"/>
            <a:chExt cx="1566946" cy="452582"/>
          </a:xfrm>
        </p:grpSpPr>
        <p:sp>
          <p:nvSpPr>
            <p:cNvPr id="26" name="Persegi Panjang 25">
              <a:extLst>
                <a:ext uri="{FF2B5EF4-FFF2-40B4-BE49-F238E27FC236}">
                  <a16:creationId xmlns:a16="http://schemas.microsoft.com/office/drawing/2014/main" id="{F66933C9-E22E-4289-A28F-D965F66210E9}"/>
                </a:ext>
              </a:extLst>
            </p:cNvPr>
            <p:cNvSpPr/>
            <p:nvPr/>
          </p:nvSpPr>
          <p:spPr>
            <a:xfrm>
              <a:off x="308864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Kotak Teks 26">
              <a:hlinkClick r:id="rId11" action="ppaction://hlinksldjump"/>
              <a:extLst>
                <a:ext uri="{FF2B5EF4-FFF2-40B4-BE49-F238E27FC236}">
                  <a16:creationId xmlns:a16="http://schemas.microsoft.com/office/drawing/2014/main" id="{3FCE857D-E07C-4E3D-B0FF-DF96A291345B}"/>
                </a:ext>
              </a:extLst>
            </p:cNvPr>
            <p:cNvSpPr txBox="1"/>
            <p:nvPr/>
          </p:nvSpPr>
          <p:spPr>
            <a:xfrm>
              <a:off x="3111266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Find</a:t>
              </a:r>
              <a:endParaRPr lang="id-ID" dirty="0"/>
            </a:p>
          </p:txBody>
        </p:sp>
      </p:grpSp>
      <p:grpSp>
        <p:nvGrpSpPr>
          <p:cNvPr id="2" name="Grup 1">
            <a:extLst>
              <a:ext uri="{FF2B5EF4-FFF2-40B4-BE49-F238E27FC236}">
                <a16:creationId xmlns:a16="http://schemas.microsoft.com/office/drawing/2014/main" id="{EF225627-193F-47E9-B6AE-C457F8AFD3CF}"/>
              </a:ext>
            </a:extLst>
          </p:cNvPr>
          <p:cNvGrpSpPr/>
          <p:nvPr/>
        </p:nvGrpSpPr>
        <p:grpSpPr>
          <a:xfrm>
            <a:off x="4632960" y="612396"/>
            <a:ext cx="1589572" cy="452582"/>
            <a:chOff x="4632960" y="612396"/>
            <a:chExt cx="1589572" cy="452582"/>
          </a:xfrm>
        </p:grpSpPr>
        <p:sp>
          <p:nvSpPr>
            <p:cNvPr id="29" name="Persegi Panjang 28">
              <a:extLst>
                <a:ext uri="{FF2B5EF4-FFF2-40B4-BE49-F238E27FC236}">
                  <a16:creationId xmlns:a16="http://schemas.microsoft.com/office/drawing/2014/main" id="{5C38A696-EA74-4414-8D6D-3873CBC362F3}"/>
                </a:ext>
              </a:extLst>
            </p:cNvPr>
            <p:cNvSpPr/>
            <p:nvPr/>
          </p:nvSpPr>
          <p:spPr>
            <a:xfrm>
              <a:off x="463296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Kotak Teks 29">
              <a:extLst>
                <a:ext uri="{FF2B5EF4-FFF2-40B4-BE49-F238E27FC236}">
                  <a16:creationId xmlns:a16="http://schemas.microsoft.com/office/drawing/2014/main" id="{F370721B-996A-404B-93D8-AA8E4E21D6F1}"/>
                </a:ext>
              </a:extLst>
            </p:cNvPr>
            <p:cNvSpPr txBox="1"/>
            <p:nvPr/>
          </p:nvSpPr>
          <p:spPr>
            <a:xfrm>
              <a:off x="4678212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Leaderboard</a:t>
              </a:r>
              <a:endParaRPr lang="id-ID" dirty="0"/>
            </a:p>
          </p:txBody>
        </p:sp>
      </p:grpSp>
      <p:grpSp>
        <p:nvGrpSpPr>
          <p:cNvPr id="32" name="Grup 31">
            <a:extLst>
              <a:ext uri="{FF2B5EF4-FFF2-40B4-BE49-F238E27FC236}">
                <a16:creationId xmlns:a16="http://schemas.microsoft.com/office/drawing/2014/main" id="{153545E7-06FD-486F-A7C2-B39EE79B851C}"/>
              </a:ext>
            </a:extLst>
          </p:cNvPr>
          <p:cNvGrpSpPr/>
          <p:nvPr/>
        </p:nvGrpSpPr>
        <p:grpSpPr>
          <a:xfrm>
            <a:off x="6177280" y="612396"/>
            <a:ext cx="1588565" cy="452582"/>
            <a:chOff x="6177280" y="612396"/>
            <a:chExt cx="1588565" cy="452582"/>
          </a:xfrm>
        </p:grpSpPr>
        <p:sp>
          <p:nvSpPr>
            <p:cNvPr id="15" name="Persegi Panjang 14">
              <a:extLst>
                <a:ext uri="{FF2B5EF4-FFF2-40B4-BE49-F238E27FC236}">
                  <a16:creationId xmlns:a16="http://schemas.microsoft.com/office/drawing/2014/main" id="{0B799162-6CD0-4E09-8591-3C764FA30554}"/>
                </a:ext>
              </a:extLst>
            </p:cNvPr>
            <p:cNvSpPr/>
            <p:nvPr/>
          </p:nvSpPr>
          <p:spPr>
            <a:xfrm>
              <a:off x="617728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1" name="Kotak Teks 30">
              <a:extLst>
                <a:ext uri="{FF2B5EF4-FFF2-40B4-BE49-F238E27FC236}">
                  <a16:creationId xmlns:a16="http://schemas.microsoft.com/office/drawing/2014/main" id="{7B35D211-75AF-44B0-8C81-093FE72CE2E7}"/>
                </a:ext>
              </a:extLst>
            </p:cNvPr>
            <p:cNvSpPr txBox="1"/>
            <p:nvPr/>
          </p:nvSpPr>
          <p:spPr>
            <a:xfrm>
              <a:off x="6221525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Shop Trade</a:t>
              </a:r>
            </a:p>
          </p:txBody>
        </p:sp>
      </p:grpSp>
      <p:sp>
        <p:nvSpPr>
          <p:cNvPr id="33" name="Bingkai 32">
            <a:extLst>
              <a:ext uri="{FF2B5EF4-FFF2-40B4-BE49-F238E27FC236}">
                <a16:creationId xmlns:a16="http://schemas.microsoft.com/office/drawing/2014/main" id="{990AC0EB-7F00-4A62-A11B-7FEDB57028D7}"/>
              </a:ext>
            </a:extLst>
          </p:cNvPr>
          <p:cNvSpPr/>
          <p:nvPr/>
        </p:nvSpPr>
        <p:spPr>
          <a:xfrm>
            <a:off x="0" y="612396"/>
            <a:ext cx="1544320" cy="45245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5" name="Grup 1">
            <a:extLst>
              <a:ext uri="{FF2B5EF4-FFF2-40B4-BE49-F238E27FC236}">
                <a16:creationId xmlns:a16="http://schemas.microsoft.com/office/drawing/2014/main" id="{FC1985B2-FD6D-4C50-9467-05DA447F3B89}"/>
              </a:ext>
            </a:extLst>
          </p:cNvPr>
          <p:cNvGrpSpPr/>
          <p:nvPr/>
        </p:nvGrpSpPr>
        <p:grpSpPr>
          <a:xfrm>
            <a:off x="4632960" y="612396"/>
            <a:ext cx="1589572" cy="452582"/>
            <a:chOff x="4632960" y="612396"/>
            <a:chExt cx="1589572" cy="452582"/>
          </a:xfrm>
        </p:grpSpPr>
        <p:sp>
          <p:nvSpPr>
            <p:cNvPr id="28" name="Persegi Panjang 28">
              <a:extLst>
                <a:ext uri="{FF2B5EF4-FFF2-40B4-BE49-F238E27FC236}">
                  <a16:creationId xmlns:a16="http://schemas.microsoft.com/office/drawing/2014/main" id="{5C38A696-EA74-4414-8D6D-3873CBC362F3}"/>
                </a:ext>
              </a:extLst>
            </p:cNvPr>
            <p:cNvSpPr/>
            <p:nvPr/>
          </p:nvSpPr>
          <p:spPr>
            <a:xfrm>
              <a:off x="463296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Kotak Teks 29">
              <a:hlinkClick r:id="rId12" action="ppaction://hlinksldjump"/>
              <a:extLst>
                <a:ext uri="{FF2B5EF4-FFF2-40B4-BE49-F238E27FC236}">
                  <a16:creationId xmlns:a16="http://schemas.microsoft.com/office/drawing/2014/main" id="{F370721B-996A-404B-93D8-AA8E4E21D6F1}"/>
                </a:ext>
              </a:extLst>
            </p:cNvPr>
            <p:cNvSpPr txBox="1"/>
            <p:nvPr/>
          </p:nvSpPr>
          <p:spPr>
            <a:xfrm>
              <a:off x="4678212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Leaderboard</a:t>
              </a:r>
              <a:endParaRPr lang="id-ID" dirty="0"/>
            </a:p>
          </p:txBody>
        </p:sp>
      </p:grpSp>
      <p:grpSp>
        <p:nvGrpSpPr>
          <p:cNvPr id="39" name="Grup 32">
            <a:extLst>
              <a:ext uri="{FF2B5EF4-FFF2-40B4-BE49-F238E27FC236}">
                <a16:creationId xmlns:a16="http://schemas.microsoft.com/office/drawing/2014/main" id="{10321793-D0DC-4EC6-9566-E28B987F6A86}"/>
              </a:ext>
            </a:extLst>
          </p:cNvPr>
          <p:cNvGrpSpPr/>
          <p:nvPr/>
        </p:nvGrpSpPr>
        <p:grpSpPr>
          <a:xfrm>
            <a:off x="6174554" y="612396"/>
            <a:ext cx="1547046" cy="452582"/>
            <a:chOff x="6174554" y="612396"/>
            <a:chExt cx="1547046" cy="452582"/>
          </a:xfrm>
        </p:grpSpPr>
        <p:sp>
          <p:nvSpPr>
            <p:cNvPr id="36" name="Persegi Panjang 14">
              <a:extLst>
                <a:ext uri="{FF2B5EF4-FFF2-40B4-BE49-F238E27FC236}">
                  <a16:creationId xmlns:a16="http://schemas.microsoft.com/office/drawing/2014/main" id="{0B799162-6CD0-4E09-8591-3C764FA30554}"/>
                </a:ext>
              </a:extLst>
            </p:cNvPr>
            <p:cNvSpPr/>
            <p:nvPr/>
          </p:nvSpPr>
          <p:spPr>
            <a:xfrm>
              <a:off x="617728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Kotak Teks 31">
              <a:hlinkClick r:id="rId13" action="ppaction://hlinksldjump"/>
              <a:extLst>
                <a:ext uri="{FF2B5EF4-FFF2-40B4-BE49-F238E27FC236}">
                  <a16:creationId xmlns:a16="http://schemas.microsoft.com/office/drawing/2014/main" id="{110D5E3C-F674-4F72-A4E6-8281D72A30A7}"/>
                </a:ext>
              </a:extLst>
            </p:cNvPr>
            <p:cNvSpPr txBox="1"/>
            <p:nvPr/>
          </p:nvSpPr>
          <p:spPr>
            <a:xfrm>
              <a:off x="6174554" y="653959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Shop Trade</a:t>
              </a:r>
            </a:p>
          </p:txBody>
        </p:sp>
      </p:grpSp>
      <p:grpSp>
        <p:nvGrpSpPr>
          <p:cNvPr id="40" name="Grup 39">
            <a:extLst>
              <a:ext uri="{FF2B5EF4-FFF2-40B4-BE49-F238E27FC236}">
                <a16:creationId xmlns:a16="http://schemas.microsoft.com/office/drawing/2014/main" id="{DCAA87CA-4F8E-4AA1-81E4-BA5842DCD877}"/>
              </a:ext>
            </a:extLst>
          </p:cNvPr>
          <p:cNvGrpSpPr/>
          <p:nvPr/>
        </p:nvGrpSpPr>
        <p:grpSpPr>
          <a:xfrm>
            <a:off x="2784669" y="3372466"/>
            <a:ext cx="3717822" cy="2589496"/>
            <a:chOff x="2724726" y="3260436"/>
            <a:chExt cx="3717822" cy="2589496"/>
          </a:xfrm>
        </p:grpSpPr>
        <p:sp>
          <p:nvSpPr>
            <p:cNvPr id="41" name="Persegi Panjang 40">
              <a:extLst>
                <a:ext uri="{FF2B5EF4-FFF2-40B4-BE49-F238E27FC236}">
                  <a16:creationId xmlns:a16="http://schemas.microsoft.com/office/drawing/2014/main" id="{D9CC10EC-7F9C-47BB-84C1-7C9642BCE78C}"/>
                </a:ext>
              </a:extLst>
            </p:cNvPr>
            <p:cNvSpPr/>
            <p:nvPr/>
          </p:nvSpPr>
          <p:spPr>
            <a:xfrm>
              <a:off x="2724726" y="3260436"/>
              <a:ext cx="3717822" cy="258949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42" name="Grup 41">
              <a:extLst>
                <a:ext uri="{FF2B5EF4-FFF2-40B4-BE49-F238E27FC236}">
                  <a16:creationId xmlns:a16="http://schemas.microsoft.com/office/drawing/2014/main" id="{970326E9-06EA-4AF3-9E90-1FE32B963253}"/>
                </a:ext>
              </a:extLst>
            </p:cNvPr>
            <p:cNvGrpSpPr/>
            <p:nvPr/>
          </p:nvGrpSpPr>
          <p:grpSpPr>
            <a:xfrm>
              <a:off x="2724726" y="3260436"/>
              <a:ext cx="3717822" cy="480291"/>
              <a:chOff x="2724726" y="3260436"/>
              <a:chExt cx="3717822" cy="480291"/>
            </a:xfrm>
          </p:grpSpPr>
          <p:sp>
            <p:nvSpPr>
              <p:cNvPr id="55" name="Persegi Panjang 5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78011449-5EA4-452B-99B1-61A6B66280FE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6" name="Kotak Teks 55">
                <a:extLst>
                  <a:ext uri="{FF2B5EF4-FFF2-40B4-BE49-F238E27FC236}">
                    <a16:creationId xmlns:a16="http://schemas.microsoft.com/office/drawing/2014/main" id="{2B3F5DF4-A234-4C6C-871E-F2566BB6525A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Lobby</a:t>
                </a:r>
                <a:r>
                  <a:rPr lang="id-ID" dirty="0"/>
                  <a:t> 🏠</a:t>
                </a:r>
              </a:p>
            </p:txBody>
          </p:sp>
        </p:grpSp>
        <p:grpSp>
          <p:nvGrpSpPr>
            <p:cNvPr id="43" name="Grup 42">
              <a:extLst>
                <a:ext uri="{FF2B5EF4-FFF2-40B4-BE49-F238E27FC236}">
                  <a16:creationId xmlns:a16="http://schemas.microsoft.com/office/drawing/2014/main" id="{B8DA26DB-150E-4CAA-94BB-0D80909F9F2D}"/>
                </a:ext>
              </a:extLst>
            </p:cNvPr>
            <p:cNvGrpSpPr/>
            <p:nvPr/>
          </p:nvGrpSpPr>
          <p:grpSpPr>
            <a:xfrm>
              <a:off x="2724726" y="3746097"/>
              <a:ext cx="3717822" cy="480291"/>
              <a:chOff x="2724726" y="3260436"/>
              <a:chExt cx="3717822" cy="480291"/>
            </a:xfrm>
          </p:grpSpPr>
          <p:sp>
            <p:nvSpPr>
              <p:cNvPr id="53" name="Persegi Panjang 52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A9000962-AF1F-4B62-A0EF-C411CB3343E1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4" name="Kotak Teks 53">
                <a:extLst>
                  <a:ext uri="{FF2B5EF4-FFF2-40B4-BE49-F238E27FC236}">
                    <a16:creationId xmlns:a16="http://schemas.microsoft.com/office/drawing/2014/main" id="{36994F68-8663-4F4C-AB63-D138C04F9875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Account</a:t>
                </a:r>
                <a:endParaRPr lang="id-ID" dirty="0"/>
              </a:p>
            </p:txBody>
          </p:sp>
        </p:grpSp>
        <p:grpSp>
          <p:nvGrpSpPr>
            <p:cNvPr id="44" name="Grup 43">
              <a:extLst>
                <a:ext uri="{FF2B5EF4-FFF2-40B4-BE49-F238E27FC236}">
                  <a16:creationId xmlns:a16="http://schemas.microsoft.com/office/drawing/2014/main" id="{3B7CFC0E-4EC9-492E-8F2A-C2AD0AF0B165}"/>
                </a:ext>
              </a:extLst>
            </p:cNvPr>
            <p:cNvGrpSpPr/>
            <p:nvPr/>
          </p:nvGrpSpPr>
          <p:grpSpPr>
            <a:xfrm>
              <a:off x="2724726" y="4234497"/>
              <a:ext cx="3717822" cy="480291"/>
              <a:chOff x="2724726" y="3260436"/>
              <a:chExt cx="3717822" cy="480291"/>
            </a:xfrm>
          </p:grpSpPr>
          <p:sp>
            <p:nvSpPr>
              <p:cNvPr id="51" name="Persegi Panjang 5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5393D2BD-D05C-4935-8622-958C691A658B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2" name="Kotak Teks 51">
                <a:extLst>
                  <a:ext uri="{FF2B5EF4-FFF2-40B4-BE49-F238E27FC236}">
                    <a16:creationId xmlns:a16="http://schemas.microsoft.com/office/drawing/2014/main" id="{45FA22A5-8BD1-4E8A-9EE8-F47F918F1BE3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Social</a:t>
                </a:r>
                <a:endParaRPr lang="id-ID" dirty="0"/>
              </a:p>
            </p:txBody>
          </p:sp>
        </p:grpSp>
        <p:grpSp>
          <p:nvGrpSpPr>
            <p:cNvPr id="45" name="Grup 44">
              <a:extLst>
                <a:ext uri="{FF2B5EF4-FFF2-40B4-BE49-F238E27FC236}">
                  <a16:creationId xmlns:a16="http://schemas.microsoft.com/office/drawing/2014/main" id="{2E02760D-A346-47FD-A3FA-BFBAEC1E01EF}"/>
                </a:ext>
              </a:extLst>
            </p:cNvPr>
            <p:cNvGrpSpPr/>
            <p:nvPr/>
          </p:nvGrpSpPr>
          <p:grpSpPr>
            <a:xfrm>
              <a:off x="2724726" y="4713392"/>
              <a:ext cx="3717822" cy="480291"/>
              <a:chOff x="2724726" y="3260436"/>
              <a:chExt cx="3717822" cy="480291"/>
            </a:xfrm>
          </p:grpSpPr>
          <p:sp>
            <p:nvSpPr>
              <p:cNvPr id="49" name="Persegi Panjang 48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955701F7-63C3-4C26-B073-24EE2F65941F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0" name="Kotak Teks 49">
                <a:extLst>
                  <a:ext uri="{FF2B5EF4-FFF2-40B4-BE49-F238E27FC236}">
                    <a16:creationId xmlns:a16="http://schemas.microsoft.com/office/drawing/2014/main" id="{3AC09202-1DDF-4CBC-9A4D-12B4B31505F9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Information</a:t>
                </a:r>
                <a:endParaRPr lang="id-ID" dirty="0"/>
              </a:p>
            </p:txBody>
          </p:sp>
        </p:grpSp>
        <p:grpSp>
          <p:nvGrpSpPr>
            <p:cNvPr id="46" name="Grup 45">
              <a:extLst>
                <a:ext uri="{FF2B5EF4-FFF2-40B4-BE49-F238E27FC236}">
                  <a16:creationId xmlns:a16="http://schemas.microsoft.com/office/drawing/2014/main" id="{A4F2EFCC-CCEC-452D-9656-8D1B54E5C119}"/>
                </a:ext>
              </a:extLst>
            </p:cNvPr>
            <p:cNvGrpSpPr/>
            <p:nvPr/>
          </p:nvGrpSpPr>
          <p:grpSpPr>
            <a:xfrm>
              <a:off x="2724726" y="5199645"/>
              <a:ext cx="3717822" cy="480291"/>
              <a:chOff x="2724726" y="3260436"/>
              <a:chExt cx="3717822" cy="480291"/>
            </a:xfrm>
          </p:grpSpPr>
          <p:sp>
            <p:nvSpPr>
              <p:cNvPr id="47" name="Persegi Panjang 46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A834E68D-E31D-4108-850F-5241EC3E13AC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8" name="Kotak Teks 47">
                <a:extLst>
                  <a:ext uri="{FF2B5EF4-FFF2-40B4-BE49-F238E27FC236}">
                    <a16:creationId xmlns:a16="http://schemas.microsoft.com/office/drawing/2014/main" id="{DA88104E-60EB-485E-A12C-5B4471FFF4DA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Setting</a:t>
                </a:r>
                <a:endParaRPr lang="id-ID" dirty="0"/>
              </a:p>
            </p:txBody>
          </p:sp>
        </p:grpSp>
      </p:grpSp>
      <p:pic>
        <p:nvPicPr>
          <p:cNvPr id="60" name="Grafik 59" descr="Motorcycle">
            <a:extLst>
              <a:ext uri="{FF2B5EF4-FFF2-40B4-BE49-F238E27FC236}">
                <a16:creationId xmlns:a16="http://schemas.microsoft.com/office/drawing/2014/main" id="{DB758261-EB77-4178-9FA4-8B54F81B96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986982" y="79907"/>
            <a:ext cx="452582" cy="452582"/>
          </a:xfrm>
          <a:prstGeom prst="rect">
            <a:avLst/>
          </a:prstGeom>
        </p:spPr>
      </p:pic>
      <p:grpSp>
        <p:nvGrpSpPr>
          <p:cNvPr id="61" name="Grup 60">
            <a:extLst>
              <a:ext uri="{FF2B5EF4-FFF2-40B4-BE49-F238E27FC236}">
                <a16:creationId xmlns:a16="http://schemas.microsoft.com/office/drawing/2014/main" id="{20A3791B-070F-4F8C-9F2E-7323453F2F1D}"/>
              </a:ext>
            </a:extLst>
          </p:cNvPr>
          <p:cNvGrpSpPr/>
          <p:nvPr/>
        </p:nvGrpSpPr>
        <p:grpSpPr>
          <a:xfrm>
            <a:off x="6647965" y="84709"/>
            <a:ext cx="2142654" cy="447780"/>
            <a:chOff x="6647965" y="84709"/>
            <a:chExt cx="2142654" cy="447780"/>
          </a:xfrm>
        </p:grpSpPr>
        <p:pic>
          <p:nvPicPr>
            <p:cNvPr id="62" name="Grafik 61" descr="Piggy Bank">
              <a:extLst>
                <a:ext uri="{FF2B5EF4-FFF2-40B4-BE49-F238E27FC236}">
                  <a16:creationId xmlns:a16="http://schemas.microsoft.com/office/drawing/2014/main" id="{460BED93-A7D4-42DF-B92D-792EAF5E2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647965" y="84709"/>
              <a:ext cx="447780" cy="447780"/>
            </a:xfrm>
            <a:prstGeom prst="rect">
              <a:avLst/>
            </a:prstGeom>
          </p:spPr>
        </p:pic>
        <p:sp>
          <p:nvSpPr>
            <p:cNvPr id="63" name="Kotak Teks 62">
              <a:extLst>
                <a:ext uri="{FF2B5EF4-FFF2-40B4-BE49-F238E27FC236}">
                  <a16:creationId xmlns:a16="http://schemas.microsoft.com/office/drawing/2014/main" id="{3441A54D-B934-477B-B057-907FB3A46044}"/>
                </a:ext>
              </a:extLst>
            </p:cNvPr>
            <p:cNvSpPr txBox="1"/>
            <p:nvPr/>
          </p:nvSpPr>
          <p:spPr>
            <a:xfrm>
              <a:off x="7095745" y="119175"/>
              <a:ext cx="1694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Kvz</a:t>
              </a:r>
              <a:r>
                <a:rPr lang="id-ID" dirty="0"/>
                <a:t> 1000</a:t>
              </a:r>
            </a:p>
          </p:txBody>
        </p:sp>
      </p:grpSp>
      <p:grpSp>
        <p:nvGrpSpPr>
          <p:cNvPr id="64" name="Grup 63">
            <a:extLst>
              <a:ext uri="{FF2B5EF4-FFF2-40B4-BE49-F238E27FC236}">
                <a16:creationId xmlns:a16="http://schemas.microsoft.com/office/drawing/2014/main" id="{B4AB318B-CDCB-40DC-859B-29ECE75D8308}"/>
              </a:ext>
            </a:extLst>
          </p:cNvPr>
          <p:cNvGrpSpPr/>
          <p:nvPr/>
        </p:nvGrpSpPr>
        <p:grpSpPr>
          <a:xfrm>
            <a:off x="9550400" y="344737"/>
            <a:ext cx="2332181" cy="215444"/>
            <a:chOff x="9550400" y="344737"/>
            <a:chExt cx="2332181" cy="215444"/>
          </a:xfrm>
        </p:grpSpPr>
        <p:sp>
          <p:nvSpPr>
            <p:cNvPr id="65" name="Persegi Panjang 64">
              <a:extLst>
                <a:ext uri="{FF2B5EF4-FFF2-40B4-BE49-F238E27FC236}">
                  <a16:creationId xmlns:a16="http://schemas.microsoft.com/office/drawing/2014/main" id="{13FDD927-C6E1-49E6-9A2A-BEC4E457EE8F}"/>
                </a:ext>
              </a:extLst>
            </p:cNvPr>
            <p:cNvSpPr/>
            <p:nvPr/>
          </p:nvSpPr>
          <p:spPr>
            <a:xfrm>
              <a:off x="9550400" y="377191"/>
              <a:ext cx="2332181" cy="158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6" name="Kotak Teks 65">
              <a:extLst>
                <a:ext uri="{FF2B5EF4-FFF2-40B4-BE49-F238E27FC236}">
                  <a16:creationId xmlns:a16="http://schemas.microsoft.com/office/drawing/2014/main" id="{92B46C5E-FB39-4F93-94F2-1CABCC5C9A1C}"/>
                </a:ext>
              </a:extLst>
            </p:cNvPr>
            <p:cNvSpPr txBox="1"/>
            <p:nvPr/>
          </p:nvSpPr>
          <p:spPr>
            <a:xfrm>
              <a:off x="10128710" y="344737"/>
              <a:ext cx="11755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00" dirty="0"/>
                <a:t>45 </a:t>
              </a:r>
              <a:r>
                <a:rPr lang="id-ID" sz="800" dirty="0" err="1"/>
                <a:t>Boss</a:t>
              </a:r>
              <a:r>
                <a:rPr lang="id-ID" sz="800" dirty="0"/>
                <a:t> (2000 / 5000)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482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ambar 57">
            <a:extLst>
              <a:ext uri="{FF2B5EF4-FFF2-40B4-BE49-F238E27FC236}">
                <a16:creationId xmlns:a16="http://schemas.microsoft.com/office/drawing/2014/main" id="{6754FB5A-4770-4550-9BFF-A83DCE2C9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3" name="Grup 112">
            <a:extLst>
              <a:ext uri="{FF2B5EF4-FFF2-40B4-BE49-F238E27FC236}">
                <a16:creationId xmlns:a16="http://schemas.microsoft.com/office/drawing/2014/main" id="{264CE740-0660-4169-AD12-0A9A20302B7F}"/>
              </a:ext>
            </a:extLst>
          </p:cNvPr>
          <p:cNvGrpSpPr/>
          <p:nvPr/>
        </p:nvGrpSpPr>
        <p:grpSpPr>
          <a:xfrm>
            <a:off x="0" y="612396"/>
            <a:ext cx="1544320" cy="452582"/>
            <a:chOff x="0" y="612396"/>
            <a:chExt cx="1544320" cy="452582"/>
          </a:xfrm>
        </p:grpSpPr>
        <p:sp>
          <p:nvSpPr>
            <p:cNvPr id="114" name="Persegi Panjang 113">
              <a:extLst>
                <a:ext uri="{FF2B5EF4-FFF2-40B4-BE49-F238E27FC236}">
                  <a16:creationId xmlns:a16="http://schemas.microsoft.com/office/drawing/2014/main" id="{5870022F-C88E-4F4A-9DB6-85EC61FC8595}"/>
                </a:ext>
              </a:extLst>
            </p:cNvPr>
            <p:cNvSpPr/>
            <p:nvPr/>
          </p:nvSpPr>
          <p:spPr>
            <a:xfrm>
              <a:off x="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5" name="Kotak Teks 114">
              <a:hlinkClick r:id="rId3" action="ppaction://hlinksldjump"/>
              <a:extLst>
                <a:ext uri="{FF2B5EF4-FFF2-40B4-BE49-F238E27FC236}">
                  <a16:creationId xmlns:a16="http://schemas.microsoft.com/office/drawing/2014/main" id="{8C3B0F38-D6A6-4A57-8C2E-DABB9582F7EC}"/>
                </a:ext>
              </a:extLst>
            </p:cNvPr>
            <p:cNvSpPr txBox="1"/>
            <p:nvPr/>
          </p:nvSpPr>
          <p:spPr>
            <a:xfrm>
              <a:off x="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Chat</a:t>
              </a:r>
              <a:endParaRPr lang="id-ID" dirty="0"/>
            </a:p>
          </p:txBody>
        </p:sp>
      </p:grpSp>
      <p:grpSp>
        <p:nvGrpSpPr>
          <p:cNvPr id="116" name="Grup 115">
            <a:extLst>
              <a:ext uri="{FF2B5EF4-FFF2-40B4-BE49-F238E27FC236}">
                <a16:creationId xmlns:a16="http://schemas.microsoft.com/office/drawing/2014/main" id="{B84E2A27-0E63-4F96-B5FB-945AF5D542C7}"/>
              </a:ext>
            </a:extLst>
          </p:cNvPr>
          <p:cNvGrpSpPr/>
          <p:nvPr/>
        </p:nvGrpSpPr>
        <p:grpSpPr>
          <a:xfrm>
            <a:off x="1544320" y="612396"/>
            <a:ext cx="1544320" cy="452582"/>
            <a:chOff x="1544320" y="612396"/>
            <a:chExt cx="1544320" cy="452582"/>
          </a:xfrm>
        </p:grpSpPr>
        <p:sp>
          <p:nvSpPr>
            <p:cNvPr id="117" name="Persegi Panjang 116">
              <a:extLst>
                <a:ext uri="{FF2B5EF4-FFF2-40B4-BE49-F238E27FC236}">
                  <a16:creationId xmlns:a16="http://schemas.microsoft.com/office/drawing/2014/main" id="{42E76F40-37BB-4004-965B-5BEC9D96C388}"/>
                </a:ext>
              </a:extLst>
            </p:cNvPr>
            <p:cNvSpPr/>
            <p:nvPr/>
          </p:nvSpPr>
          <p:spPr>
            <a:xfrm>
              <a:off x="154432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8" name="Kotak Teks 117">
              <a:hlinkClick r:id="rId4" action="ppaction://hlinksldjump"/>
              <a:extLst>
                <a:ext uri="{FF2B5EF4-FFF2-40B4-BE49-F238E27FC236}">
                  <a16:creationId xmlns:a16="http://schemas.microsoft.com/office/drawing/2014/main" id="{F38F817F-D2E1-419B-8136-F1B56F0692EE}"/>
                </a:ext>
              </a:extLst>
            </p:cNvPr>
            <p:cNvSpPr txBox="1"/>
            <p:nvPr/>
          </p:nvSpPr>
          <p:spPr>
            <a:xfrm>
              <a:off x="154432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Friends</a:t>
              </a:r>
              <a:endParaRPr lang="id-ID" dirty="0"/>
            </a:p>
          </p:txBody>
        </p:sp>
      </p:grpSp>
      <p:grpSp>
        <p:nvGrpSpPr>
          <p:cNvPr id="119" name="Grup 118">
            <a:extLst>
              <a:ext uri="{FF2B5EF4-FFF2-40B4-BE49-F238E27FC236}">
                <a16:creationId xmlns:a16="http://schemas.microsoft.com/office/drawing/2014/main" id="{69347802-852C-4B9D-BA09-3880BBE77E61}"/>
              </a:ext>
            </a:extLst>
          </p:cNvPr>
          <p:cNvGrpSpPr/>
          <p:nvPr/>
        </p:nvGrpSpPr>
        <p:grpSpPr>
          <a:xfrm>
            <a:off x="3088640" y="612396"/>
            <a:ext cx="1566946" cy="452582"/>
            <a:chOff x="3088640" y="612396"/>
            <a:chExt cx="1566946" cy="452582"/>
          </a:xfrm>
        </p:grpSpPr>
        <p:sp>
          <p:nvSpPr>
            <p:cNvPr id="120" name="Persegi Panjang 119">
              <a:extLst>
                <a:ext uri="{FF2B5EF4-FFF2-40B4-BE49-F238E27FC236}">
                  <a16:creationId xmlns:a16="http://schemas.microsoft.com/office/drawing/2014/main" id="{EB92BA49-C3FE-4F6A-AF78-AEFF64090897}"/>
                </a:ext>
              </a:extLst>
            </p:cNvPr>
            <p:cNvSpPr/>
            <p:nvPr/>
          </p:nvSpPr>
          <p:spPr>
            <a:xfrm>
              <a:off x="308864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1" name="Kotak Teks 120">
              <a:hlinkClick r:id="rId5" action="ppaction://hlinksldjump"/>
              <a:extLst>
                <a:ext uri="{FF2B5EF4-FFF2-40B4-BE49-F238E27FC236}">
                  <a16:creationId xmlns:a16="http://schemas.microsoft.com/office/drawing/2014/main" id="{D488F395-B00F-46A9-9F2F-65DEDE2844BD}"/>
                </a:ext>
              </a:extLst>
            </p:cNvPr>
            <p:cNvSpPr txBox="1"/>
            <p:nvPr/>
          </p:nvSpPr>
          <p:spPr>
            <a:xfrm>
              <a:off x="3111266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Find</a:t>
              </a:r>
              <a:endParaRPr lang="id-ID" dirty="0"/>
            </a:p>
          </p:txBody>
        </p:sp>
      </p:grpSp>
      <p:grpSp>
        <p:nvGrpSpPr>
          <p:cNvPr id="122" name="Grup 1">
            <a:extLst>
              <a:ext uri="{FF2B5EF4-FFF2-40B4-BE49-F238E27FC236}">
                <a16:creationId xmlns:a16="http://schemas.microsoft.com/office/drawing/2014/main" id="{C624F2C2-85E4-49BE-9F06-A60A068FF6CB}"/>
              </a:ext>
            </a:extLst>
          </p:cNvPr>
          <p:cNvGrpSpPr/>
          <p:nvPr/>
        </p:nvGrpSpPr>
        <p:grpSpPr>
          <a:xfrm>
            <a:off x="4632960" y="612396"/>
            <a:ext cx="1589572" cy="452582"/>
            <a:chOff x="4632960" y="612396"/>
            <a:chExt cx="1589572" cy="452582"/>
          </a:xfrm>
        </p:grpSpPr>
        <p:sp>
          <p:nvSpPr>
            <p:cNvPr id="123" name="Persegi Panjang 28">
              <a:extLst>
                <a:ext uri="{FF2B5EF4-FFF2-40B4-BE49-F238E27FC236}">
                  <a16:creationId xmlns:a16="http://schemas.microsoft.com/office/drawing/2014/main" id="{BF6F3910-C3C3-4214-8B8C-EC37B7BFB6A8}"/>
                </a:ext>
              </a:extLst>
            </p:cNvPr>
            <p:cNvSpPr/>
            <p:nvPr/>
          </p:nvSpPr>
          <p:spPr>
            <a:xfrm>
              <a:off x="463296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4" name="Kotak Teks 29">
              <a:hlinkClick r:id="rId6" action="ppaction://hlinksldjump"/>
              <a:extLst>
                <a:ext uri="{FF2B5EF4-FFF2-40B4-BE49-F238E27FC236}">
                  <a16:creationId xmlns:a16="http://schemas.microsoft.com/office/drawing/2014/main" id="{8CDF1D69-3925-4FB6-B010-74F1AF00C01D}"/>
                </a:ext>
              </a:extLst>
            </p:cNvPr>
            <p:cNvSpPr txBox="1"/>
            <p:nvPr/>
          </p:nvSpPr>
          <p:spPr>
            <a:xfrm>
              <a:off x="4678212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Leaderboard</a:t>
              </a:r>
              <a:endParaRPr lang="id-ID" dirty="0"/>
            </a:p>
          </p:txBody>
        </p:sp>
      </p:grpSp>
      <p:grpSp>
        <p:nvGrpSpPr>
          <p:cNvPr id="125" name="Grup 32">
            <a:extLst>
              <a:ext uri="{FF2B5EF4-FFF2-40B4-BE49-F238E27FC236}">
                <a16:creationId xmlns:a16="http://schemas.microsoft.com/office/drawing/2014/main" id="{397ABFD1-3271-4572-9F6B-03AB042C4D1D}"/>
              </a:ext>
            </a:extLst>
          </p:cNvPr>
          <p:cNvGrpSpPr/>
          <p:nvPr/>
        </p:nvGrpSpPr>
        <p:grpSpPr>
          <a:xfrm>
            <a:off x="6174554" y="612396"/>
            <a:ext cx="1547046" cy="452582"/>
            <a:chOff x="6174554" y="612396"/>
            <a:chExt cx="1547046" cy="452582"/>
          </a:xfrm>
        </p:grpSpPr>
        <p:sp>
          <p:nvSpPr>
            <p:cNvPr id="126" name="Persegi Panjang 14">
              <a:extLst>
                <a:ext uri="{FF2B5EF4-FFF2-40B4-BE49-F238E27FC236}">
                  <a16:creationId xmlns:a16="http://schemas.microsoft.com/office/drawing/2014/main" id="{F451174F-BE4C-4941-930F-B2160FB0EFE4}"/>
                </a:ext>
              </a:extLst>
            </p:cNvPr>
            <p:cNvSpPr/>
            <p:nvPr/>
          </p:nvSpPr>
          <p:spPr>
            <a:xfrm>
              <a:off x="617728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7" name="Kotak Teks 31">
              <a:hlinkClick r:id="rId7" action="ppaction://hlinksldjump"/>
              <a:extLst>
                <a:ext uri="{FF2B5EF4-FFF2-40B4-BE49-F238E27FC236}">
                  <a16:creationId xmlns:a16="http://schemas.microsoft.com/office/drawing/2014/main" id="{882229B4-9211-45B3-89D0-13BB90729858}"/>
                </a:ext>
              </a:extLst>
            </p:cNvPr>
            <p:cNvSpPr txBox="1"/>
            <p:nvPr/>
          </p:nvSpPr>
          <p:spPr>
            <a:xfrm>
              <a:off x="6174554" y="653959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Shop Trade</a:t>
              </a:r>
            </a:p>
          </p:txBody>
        </p:sp>
      </p:grpSp>
      <p:grpSp>
        <p:nvGrpSpPr>
          <p:cNvPr id="97" name="Grup 96">
            <a:extLst>
              <a:ext uri="{FF2B5EF4-FFF2-40B4-BE49-F238E27FC236}">
                <a16:creationId xmlns:a16="http://schemas.microsoft.com/office/drawing/2014/main" id="{D890ED53-0D92-4FDC-8678-449D658690A7}"/>
              </a:ext>
            </a:extLst>
          </p:cNvPr>
          <p:cNvGrpSpPr/>
          <p:nvPr/>
        </p:nvGrpSpPr>
        <p:grpSpPr>
          <a:xfrm>
            <a:off x="0" y="1064855"/>
            <a:ext cx="12192000" cy="4763079"/>
            <a:chOff x="0" y="1064855"/>
            <a:chExt cx="12192000" cy="4763079"/>
          </a:xfrm>
        </p:grpSpPr>
        <p:sp>
          <p:nvSpPr>
            <p:cNvPr id="59" name="Persegi Panjang 58">
              <a:extLst>
                <a:ext uri="{FF2B5EF4-FFF2-40B4-BE49-F238E27FC236}">
                  <a16:creationId xmlns:a16="http://schemas.microsoft.com/office/drawing/2014/main" id="{D9B50B56-CF2A-44A0-A33A-C19F3C870FDE}"/>
                </a:ext>
              </a:extLst>
            </p:cNvPr>
            <p:cNvSpPr/>
            <p:nvPr/>
          </p:nvSpPr>
          <p:spPr>
            <a:xfrm>
              <a:off x="0" y="1064855"/>
              <a:ext cx="12192000" cy="4763079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96" name="Grup 95">
              <a:extLst>
                <a:ext uri="{FF2B5EF4-FFF2-40B4-BE49-F238E27FC236}">
                  <a16:creationId xmlns:a16="http://schemas.microsoft.com/office/drawing/2014/main" id="{DEBF5D23-30D9-4275-B245-E2C1F2CE14E4}"/>
                </a:ext>
              </a:extLst>
            </p:cNvPr>
            <p:cNvGrpSpPr/>
            <p:nvPr/>
          </p:nvGrpSpPr>
          <p:grpSpPr>
            <a:xfrm>
              <a:off x="253999" y="1259840"/>
              <a:ext cx="7493454" cy="3082496"/>
              <a:chOff x="253999" y="1259840"/>
              <a:chExt cx="7493454" cy="3082496"/>
            </a:xfrm>
          </p:grpSpPr>
          <p:grpSp>
            <p:nvGrpSpPr>
              <p:cNvPr id="95" name="Grup 94">
                <a:extLst>
                  <a:ext uri="{FF2B5EF4-FFF2-40B4-BE49-F238E27FC236}">
                    <a16:creationId xmlns:a16="http://schemas.microsoft.com/office/drawing/2014/main" id="{F5E73FBD-DA83-4C60-9D4E-904A762D6466}"/>
                  </a:ext>
                </a:extLst>
              </p:cNvPr>
              <p:cNvGrpSpPr/>
              <p:nvPr/>
            </p:nvGrpSpPr>
            <p:grpSpPr>
              <a:xfrm>
                <a:off x="254000" y="1259840"/>
                <a:ext cx="7493453" cy="1474642"/>
                <a:chOff x="254000" y="1259840"/>
                <a:chExt cx="7493453" cy="1474642"/>
              </a:xfrm>
            </p:grpSpPr>
            <p:sp>
              <p:nvSpPr>
                <p:cNvPr id="67" name="Kotak Teks 66">
                  <a:extLst>
                    <a:ext uri="{FF2B5EF4-FFF2-40B4-BE49-F238E27FC236}">
                      <a16:creationId xmlns:a16="http://schemas.microsoft.com/office/drawing/2014/main" id="{69B334E3-5B83-48A8-8A02-248D4EC63AB7}"/>
                    </a:ext>
                  </a:extLst>
                </p:cNvPr>
                <p:cNvSpPr txBox="1"/>
                <p:nvPr/>
              </p:nvSpPr>
              <p:spPr>
                <a:xfrm>
                  <a:off x="254000" y="1259840"/>
                  <a:ext cx="63084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dirty="0"/>
                    <a:t>Person</a:t>
                  </a:r>
                </a:p>
              </p:txBody>
            </p:sp>
            <p:grpSp>
              <p:nvGrpSpPr>
                <p:cNvPr id="93" name="Grup 92">
                  <a:extLst>
                    <a:ext uri="{FF2B5EF4-FFF2-40B4-BE49-F238E27FC236}">
                      <a16:creationId xmlns:a16="http://schemas.microsoft.com/office/drawing/2014/main" id="{DE7B1DE5-6179-48B2-8BEB-4A56595E21BA}"/>
                    </a:ext>
                  </a:extLst>
                </p:cNvPr>
                <p:cNvGrpSpPr/>
                <p:nvPr/>
              </p:nvGrpSpPr>
              <p:grpSpPr>
                <a:xfrm>
                  <a:off x="444269" y="1627621"/>
                  <a:ext cx="7303184" cy="1106861"/>
                  <a:chOff x="444269" y="1627621"/>
                  <a:chExt cx="7303184" cy="1106861"/>
                </a:xfrm>
              </p:grpSpPr>
              <p:grpSp>
                <p:nvGrpSpPr>
                  <p:cNvPr id="83" name="Grup 82">
                    <a:extLst>
                      <a:ext uri="{FF2B5EF4-FFF2-40B4-BE49-F238E27FC236}">
                        <a16:creationId xmlns:a16="http://schemas.microsoft.com/office/drawing/2014/main" id="{A97A9FA9-66F2-49C4-B31A-BCE9B116F805}"/>
                      </a:ext>
                    </a:extLst>
                  </p:cNvPr>
                  <p:cNvGrpSpPr/>
                  <p:nvPr/>
                </p:nvGrpSpPr>
                <p:grpSpPr>
                  <a:xfrm>
                    <a:off x="444269" y="1627621"/>
                    <a:ext cx="997338" cy="1106861"/>
                    <a:chOff x="444269" y="1627621"/>
                    <a:chExt cx="997338" cy="1106861"/>
                  </a:xfrm>
                </p:grpSpPr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A0835B63-4BBD-49C3-B840-0EB5B3F90F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618" y="1627621"/>
                      <a:ext cx="860640" cy="86064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d-ID" dirty="0"/>
                        <a:t>😺</a:t>
                      </a:r>
                    </a:p>
                  </p:txBody>
                </p:sp>
                <p:sp>
                  <p:nvSpPr>
                    <p:cNvPr id="75" name="Kotak Teks 74">
                      <a:extLst>
                        <a:ext uri="{FF2B5EF4-FFF2-40B4-BE49-F238E27FC236}">
                          <a16:creationId xmlns:a16="http://schemas.microsoft.com/office/drawing/2014/main" id="{51805150-D4FC-4D29-B5FE-84B9F702AA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4269" y="2488261"/>
                      <a:ext cx="99733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d-ID" sz="1000" dirty="0"/>
                        <a:t>Meong </a:t>
                      </a:r>
                      <a:r>
                        <a:rPr lang="id-ID" sz="1000" dirty="0" err="1"/>
                        <a:t>Meong</a:t>
                      </a:r>
                      <a:endParaRPr lang="id-ID" sz="1000" dirty="0"/>
                    </a:p>
                  </p:txBody>
                </p:sp>
              </p:grpSp>
              <p:grpSp>
                <p:nvGrpSpPr>
                  <p:cNvPr id="84" name="Grup 83">
                    <a:extLst>
                      <a:ext uri="{FF2B5EF4-FFF2-40B4-BE49-F238E27FC236}">
                        <a16:creationId xmlns:a16="http://schemas.microsoft.com/office/drawing/2014/main" id="{73E2DC61-800E-4A57-9EBD-A8A711C233D2}"/>
                      </a:ext>
                    </a:extLst>
                  </p:cNvPr>
                  <p:cNvGrpSpPr/>
                  <p:nvPr/>
                </p:nvGrpSpPr>
                <p:grpSpPr>
                  <a:xfrm>
                    <a:off x="1474608" y="1627621"/>
                    <a:ext cx="997338" cy="1106861"/>
                    <a:chOff x="1474608" y="1627621"/>
                    <a:chExt cx="997338" cy="1106861"/>
                  </a:xfrm>
                </p:grpSpPr>
                <p:sp>
                  <p:nvSpPr>
                    <p:cNvPr id="69" name="Oval 68">
                      <a:extLst>
                        <a:ext uri="{FF2B5EF4-FFF2-40B4-BE49-F238E27FC236}">
                          <a16:creationId xmlns:a16="http://schemas.microsoft.com/office/drawing/2014/main" id="{8C176946-CD95-47B4-9243-82F4CC7E0E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42957" y="1627621"/>
                      <a:ext cx="860640" cy="86064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d-ID" dirty="0"/>
                        <a:t>🐱‍🏍</a:t>
                      </a:r>
                    </a:p>
                  </p:txBody>
                </p:sp>
                <p:sp>
                  <p:nvSpPr>
                    <p:cNvPr id="76" name="Kotak Teks 75">
                      <a:extLst>
                        <a:ext uri="{FF2B5EF4-FFF2-40B4-BE49-F238E27FC236}">
                          <a16:creationId xmlns:a16="http://schemas.microsoft.com/office/drawing/2014/main" id="{FB6631CD-641C-4334-B2C8-AA64A0FE16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4608" y="2488261"/>
                      <a:ext cx="99733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d-ID" sz="1000" dirty="0"/>
                        <a:t>Mistar</a:t>
                      </a:r>
                    </a:p>
                  </p:txBody>
                </p:sp>
              </p:grpSp>
              <p:grpSp>
                <p:nvGrpSpPr>
                  <p:cNvPr id="85" name="Grup 84">
                    <a:extLst>
                      <a:ext uri="{FF2B5EF4-FFF2-40B4-BE49-F238E27FC236}">
                        <a16:creationId xmlns:a16="http://schemas.microsoft.com/office/drawing/2014/main" id="{6497F0E8-7C47-47EC-BEB4-26BD7D4244E7}"/>
                      </a:ext>
                    </a:extLst>
                  </p:cNvPr>
                  <p:cNvGrpSpPr/>
                  <p:nvPr/>
                </p:nvGrpSpPr>
                <p:grpSpPr>
                  <a:xfrm>
                    <a:off x="2504947" y="1627621"/>
                    <a:ext cx="997338" cy="1106861"/>
                    <a:chOff x="2504947" y="1627621"/>
                    <a:chExt cx="997338" cy="1106861"/>
                  </a:xfrm>
                </p:grpSpPr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49028EC2-1E87-4159-A658-F2FDA85406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3296" y="1627621"/>
                      <a:ext cx="860640" cy="86064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d-ID" dirty="0"/>
                        <a:t>🎃</a:t>
                      </a:r>
                    </a:p>
                  </p:txBody>
                </p:sp>
                <p:sp>
                  <p:nvSpPr>
                    <p:cNvPr id="77" name="Kotak Teks 76">
                      <a:extLst>
                        <a:ext uri="{FF2B5EF4-FFF2-40B4-BE49-F238E27FC236}">
                          <a16:creationId xmlns:a16="http://schemas.microsoft.com/office/drawing/2014/main" id="{B6D13811-0946-471D-B958-E2AC68B4ED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4947" y="2488261"/>
                      <a:ext cx="99733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d-ID" sz="1000" dirty="0" err="1"/>
                        <a:t>PRnyaBanyak</a:t>
                      </a:r>
                      <a:endParaRPr lang="id-ID" sz="1000" dirty="0"/>
                    </a:p>
                  </p:txBody>
                </p:sp>
              </p:grpSp>
              <p:grpSp>
                <p:nvGrpSpPr>
                  <p:cNvPr id="86" name="Grup 85">
                    <a:extLst>
                      <a:ext uri="{FF2B5EF4-FFF2-40B4-BE49-F238E27FC236}">
                        <a16:creationId xmlns:a16="http://schemas.microsoft.com/office/drawing/2014/main" id="{62157CA2-21C5-49D5-880A-A6135643D4B7}"/>
                      </a:ext>
                    </a:extLst>
                  </p:cNvPr>
                  <p:cNvGrpSpPr/>
                  <p:nvPr/>
                </p:nvGrpSpPr>
                <p:grpSpPr>
                  <a:xfrm>
                    <a:off x="3535286" y="1627621"/>
                    <a:ext cx="997338" cy="1106861"/>
                    <a:chOff x="3535286" y="1627621"/>
                    <a:chExt cx="997338" cy="1106861"/>
                  </a:xfrm>
                </p:grpSpPr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E8322425-B14C-41DC-BA79-6D90F23128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3635" y="1627621"/>
                      <a:ext cx="860640" cy="86064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d-ID" dirty="0"/>
                        <a:t>🤣</a:t>
                      </a:r>
                    </a:p>
                  </p:txBody>
                </p:sp>
                <p:sp>
                  <p:nvSpPr>
                    <p:cNvPr id="78" name="Kotak Teks 77">
                      <a:extLst>
                        <a:ext uri="{FF2B5EF4-FFF2-40B4-BE49-F238E27FC236}">
                          <a16:creationId xmlns:a16="http://schemas.microsoft.com/office/drawing/2014/main" id="{5E19EB5E-C749-4124-8C81-874A85DD74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35286" y="2488261"/>
                      <a:ext cx="99733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d-ID" sz="1000" dirty="0"/>
                        <a:t>Resort</a:t>
                      </a:r>
                    </a:p>
                  </p:txBody>
                </p:sp>
              </p:grpSp>
              <p:grpSp>
                <p:nvGrpSpPr>
                  <p:cNvPr id="87" name="Grup 86">
                    <a:extLst>
                      <a:ext uri="{FF2B5EF4-FFF2-40B4-BE49-F238E27FC236}">
                        <a16:creationId xmlns:a16="http://schemas.microsoft.com/office/drawing/2014/main" id="{8DF801F6-1259-4ABC-9ED1-375BE63DBE25}"/>
                      </a:ext>
                    </a:extLst>
                  </p:cNvPr>
                  <p:cNvGrpSpPr/>
                  <p:nvPr/>
                </p:nvGrpSpPr>
                <p:grpSpPr>
                  <a:xfrm>
                    <a:off x="4497276" y="1627621"/>
                    <a:ext cx="1134036" cy="1106861"/>
                    <a:chOff x="4497276" y="1627621"/>
                    <a:chExt cx="1134036" cy="1106861"/>
                  </a:xfrm>
                </p:grpSpPr>
                <p:sp>
                  <p:nvSpPr>
                    <p:cNvPr id="72" name="Oval 71">
                      <a:extLst>
                        <a:ext uri="{FF2B5EF4-FFF2-40B4-BE49-F238E27FC236}">
                          <a16:creationId xmlns:a16="http://schemas.microsoft.com/office/drawing/2014/main" id="{C941A3F7-A6D0-4426-98C2-55563D069B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33974" y="1627621"/>
                      <a:ext cx="860640" cy="86064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d-ID" dirty="0"/>
                        <a:t>⌨</a:t>
                      </a:r>
                    </a:p>
                  </p:txBody>
                </p:sp>
                <p:sp>
                  <p:nvSpPr>
                    <p:cNvPr id="79" name="Kotak Teks 78">
                      <a:extLst>
                        <a:ext uri="{FF2B5EF4-FFF2-40B4-BE49-F238E27FC236}">
                          <a16:creationId xmlns:a16="http://schemas.microsoft.com/office/drawing/2014/main" id="{227CFDB9-5612-404D-8852-C8A7F942F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7276" y="2488261"/>
                      <a:ext cx="11340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d-ID" sz="1000" dirty="0" err="1"/>
                        <a:t>QwertyKeyboard</a:t>
                      </a:r>
                      <a:endParaRPr lang="id-ID" sz="1000" dirty="0"/>
                    </a:p>
                  </p:txBody>
                </p:sp>
              </p:grpSp>
              <p:grpSp>
                <p:nvGrpSpPr>
                  <p:cNvPr id="88" name="Grup 87">
                    <a:extLst>
                      <a:ext uri="{FF2B5EF4-FFF2-40B4-BE49-F238E27FC236}">
                        <a16:creationId xmlns:a16="http://schemas.microsoft.com/office/drawing/2014/main" id="{D194B103-70EB-4F76-88C1-87E8381BFEB0}"/>
                      </a:ext>
                    </a:extLst>
                  </p:cNvPr>
                  <p:cNvGrpSpPr/>
                  <p:nvPr/>
                </p:nvGrpSpPr>
                <p:grpSpPr>
                  <a:xfrm>
                    <a:off x="5595964" y="1627621"/>
                    <a:ext cx="997338" cy="1106861"/>
                    <a:chOff x="5595964" y="1627621"/>
                    <a:chExt cx="997338" cy="1106861"/>
                  </a:xfrm>
                </p:grpSpPr>
                <p:sp>
                  <p:nvSpPr>
                    <p:cNvPr id="73" name="Oval 72">
                      <a:extLst>
                        <a:ext uri="{FF2B5EF4-FFF2-40B4-BE49-F238E27FC236}">
                          <a16:creationId xmlns:a16="http://schemas.microsoft.com/office/drawing/2014/main" id="{3CB52BC4-4E3A-4A17-B16B-C3DDFD55E7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4313" y="1627621"/>
                      <a:ext cx="860640" cy="86064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d-ID" dirty="0"/>
                        <a:t>🧑</a:t>
                      </a:r>
                    </a:p>
                  </p:txBody>
                </p:sp>
                <p:sp>
                  <p:nvSpPr>
                    <p:cNvPr id="80" name="Kotak Teks 79">
                      <a:extLst>
                        <a:ext uri="{FF2B5EF4-FFF2-40B4-BE49-F238E27FC236}">
                          <a16:creationId xmlns:a16="http://schemas.microsoft.com/office/drawing/2014/main" id="{2922E8CC-1A20-4933-9E2B-31A52A0612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95964" y="2488261"/>
                      <a:ext cx="99733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d-ID" sz="1000" dirty="0"/>
                        <a:t>Adek</a:t>
                      </a:r>
                    </a:p>
                  </p:txBody>
                </p:sp>
              </p:grpSp>
              <p:grpSp>
                <p:nvGrpSpPr>
                  <p:cNvPr id="89" name="Grup 88">
                    <a:extLst>
                      <a:ext uri="{FF2B5EF4-FFF2-40B4-BE49-F238E27FC236}">
                        <a16:creationId xmlns:a16="http://schemas.microsoft.com/office/drawing/2014/main" id="{D7B323F8-A4D0-44F5-9DB9-2E66826FFBBF}"/>
                      </a:ext>
                    </a:extLst>
                  </p:cNvPr>
                  <p:cNvGrpSpPr/>
                  <p:nvPr/>
                </p:nvGrpSpPr>
                <p:grpSpPr>
                  <a:xfrm>
                    <a:off x="6502491" y="1627621"/>
                    <a:ext cx="1244962" cy="1106861"/>
                    <a:chOff x="6502491" y="1627621"/>
                    <a:chExt cx="1244962" cy="1106861"/>
                  </a:xfrm>
                </p:grpSpPr>
                <p:sp>
                  <p:nvSpPr>
                    <p:cNvPr id="74" name="Oval 73">
                      <a:extLst>
                        <a:ext uri="{FF2B5EF4-FFF2-40B4-BE49-F238E27FC236}">
                          <a16:creationId xmlns:a16="http://schemas.microsoft.com/office/drawing/2014/main" id="{2E698B7B-7F93-4A78-BF3B-558874D94D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4652" y="1627621"/>
                      <a:ext cx="860640" cy="86064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d-ID" dirty="0"/>
                        <a:t>📱</a:t>
                      </a:r>
                    </a:p>
                  </p:txBody>
                </p:sp>
                <p:sp>
                  <p:nvSpPr>
                    <p:cNvPr id="81" name="Kotak Teks 80">
                      <a:extLst>
                        <a:ext uri="{FF2B5EF4-FFF2-40B4-BE49-F238E27FC236}">
                          <a16:creationId xmlns:a16="http://schemas.microsoft.com/office/drawing/2014/main" id="{558777CD-2496-4309-AF3E-B47D5EA8E2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02491" y="2488261"/>
                      <a:ext cx="124496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d-ID" sz="1000" dirty="0" err="1"/>
                        <a:t>Smartphone</a:t>
                      </a:r>
                      <a:r>
                        <a:rPr lang="id-ID" sz="1000" dirty="0"/>
                        <a:t> RK800F</a:t>
                      </a:r>
                    </a:p>
                  </p:txBody>
                </p:sp>
              </p:grpSp>
            </p:grpSp>
          </p:grpSp>
          <p:grpSp>
            <p:nvGrpSpPr>
              <p:cNvPr id="94" name="Grup 93">
                <a:extLst>
                  <a:ext uri="{FF2B5EF4-FFF2-40B4-BE49-F238E27FC236}">
                    <a16:creationId xmlns:a16="http://schemas.microsoft.com/office/drawing/2014/main" id="{DB220F2E-DA37-494A-8F90-7D8B07BE5ECF}"/>
                  </a:ext>
                </a:extLst>
              </p:cNvPr>
              <p:cNvGrpSpPr/>
              <p:nvPr/>
            </p:nvGrpSpPr>
            <p:grpSpPr>
              <a:xfrm>
                <a:off x="253999" y="2804334"/>
                <a:ext cx="6308435" cy="1538002"/>
                <a:chOff x="253999" y="2804334"/>
                <a:chExt cx="6308435" cy="1538002"/>
              </a:xfrm>
            </p:grpSpPr>
            <p:sp>
              <p:nvSpPr>
                <p:cNvPr id="68" name="Kotak Teks 67">
                  <a:extLst>
                    <a:ext uri="{FF2B5EF4-FFF2-40B4-BE49-F238E27FC236}">
                      <a16:creationId xmlns:a16="http://schemas.microsoft.com/office/drawing/2014/main" id="{42ECE899-0D19-47D1-9D78-444E8B70C8A6}"/>
                    </a:ext>
                  </a:extLst>
                </p:cNvPr>
                <p:cNvSpPr txBox="1"/>
                <p:nvPr/>
              </p:nvSpPr>
              <p:spPr>
                <a:xfrm>
                  <a:off x="253999" y="2804334"/>
                  <a:ext cx="63084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dirty="0" err="1"/>
                    <a:t>Guild</a:t>
                  </a:r>
                  <a:endParaRPr lang="id-ID" dirty="0"/>
                </a:p>
              </p:txBody>
            </p:sp>
            <p:grpSp>
              <p:nvGrpSpPr>
                <p:cNvPr id="90" name="Grup 89">
                  <a:extLst>
                    <a:ext uri="{FF2B5EF4-FFF2-40B4-BE49-F238E27FC236}">
                      <a16:creationId xmlns:a16="http://schemas.microsoft.com/office/drawing/2014/main" id="{CBF20E4C-E8A8-4532-8CDF-2650BA71E5EC}"/>
                    </a:ext>
                  </a:extLst>
                </p:cNvPr>
                <p:cNvGrpSpPr/>
                <p:nvPr/>
              </p:nvGrpSpPr>
              <p:grpSpPr>
                <a:xfrm>
                  <a:off x="444269" y="3235475"/>
                  <a:ext cx="997338" cy="1106861"/>
                  <a:chOff x="444269" y="1627621"/>
                  <a:chExt cx="997338" cy="1106861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B2C5B6D9-72E7-4D3D-B1FF-C4DAD17C6A60}"/>
                      </a:ext>
                    </a:extLst>
                  </p:cNvPr>
                  <p:cNvSpPr/>
                  <p:nvPr/>
                </p:nvSpPr>
                <p:spPr>
                  <a:xfrm>
                    <a:off x="512618" y="1627621"/>
                    <a:ext cx="860640" cy="86064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dirty="0"/>
                      <a:t>💿</a:t>
                    </a:r>
                  </a:p>
                </p:txBody>
              </p:sp>
              <p:sp>
                <p:nvSpPr>
                  <p:cNvPr id="92" name="Kotak Teks 91">
                    <a:extLst>
                      <a:ext uri="{FF2B5EF4-FFF2-40B4-BE49-F238E27FC236}">
                        <a16:creationId xmlns:a16="http://schemas.microsoft.com/office/drawing/2014/main" id="{281E5C72-853E-4387-867F-4930289F0E6D}"/>
                      </a:ext>
                    </a:extLst>
                  </p:cNvPr>
                  <p:cNvSpPr txBox="1"/>
                  <p:nvPr/>
                </p:nvSpPr>
                <p:spPr>
                  <a:xfrm>
                    <a:off x="444269" y="2488261"/>
                    <a:ext cx="99733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d-ID" sz="1000" dirty="0" err="1"/>
                      <a:t>Silver</a:t>
                    </a:r>
                    <a:r>
                      <a:rPr lang="id-ID" sz="1000" dirty="0"/>
                      <a:t> </a:t>
                    </a:r>
                    <a:r>
                      <a:rPr lang="id-ID" sz="1000" dirty="0" err="1"/>
                      <a:t>Guild</a:t>
                    </a:r>
                    <a:endParaRPr lang="id-ID" sz="1000" dirty="0"/>
                  </a:p>
                </p:txBody>
              </p:sp>
            </p:grpSp>
          </p:grpSp>
        </p:grpSp>
      </p:grp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9E154F30-6C12-4717-BEC0-36EA6DC9D27A}"/>
              </a:ext>
            </a:extLst>
          </p:cNvPr>
          <p:cNvSpPr/>
          <p:nvPr/>
        </p:nvSpPr>
        <p:spPr>
          <a:xfrm>
            <a:off x="0" y="0"/>
            <a:ext cx="12192000" cy="612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17696439-33B2-4E6B-81C2-E898186EDE30}"/>
              </a:ext>
            </a:extLst>
          </p:cNvPr>
          <p:cNvSpPr/>
          <p:nvPr/>
        </p:nvSpPr>
        <p:spPr>
          <a:xfrm>
            <a:off x="0" y="5830349"/>
            <a:ext cx="12192000" cy="1027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8D890205-2C8E-40D6-A646-7EC193E5B1A4}"/>
              </a:ext>
            </a:extLst>
          </p:cNvPr>
          <p:cNvGrpSpPr/>
          <p:nvPr/>
        </p:nvGrpSpPr>
        <p:grpSpPr>
          <a:xfrm>
            <a:off x="6871855" y="5830349"/>
            <a:ext cx="5320145" cy="1027651"/>
            <a:chOff x="6871855" y="5830349"/>
            <a:chExt cx="5320145" cy="1027651"/>
          </a:xfrm>
        </p:grpSpPr>
        <p:sp>
          <p:nvSpPr>
            <p:cNvPr id="5" name="Persegi Panjang 4">
              <a:hlinkClick r:id="rId8" action="ppaction://hlinksldjump"/>
              <a:extLst>
                <a:ext uri="{FF2B5EF4-FFF2-40B4-BE49-F238E27FC236}">
                  <a16:creationId xmlns:a16="http://schemas.microsoft.com/office/drawing/2014/main" id="{B121EA5C-5EDD-482D-9B16-BB55BE4A8F35}"/>
                </a:ext>
              </a:extLst>
            </p:cNvPr>
            <p:cNvSpPr/>
            <p:nvPr/>
          </p:nvSpPr>
          <p:spPr>
            <a:xfrm>
              <a:off x="6871855" y="5830349"/>
              <a:ext cx="5320145" cy="1027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Kotak Teks 5">
              <a:extLst>
                <a:ext uri="{FF2B5EF4-FFF2-40B4-BE49-F238E27FC236}">
                  <a16:creationId xmlns:a16="http://schemas.microsoft.com/office/drawing/2014/main" id="{735A9290-96E4-4060-8A26-715F0D58C954}"/>
                </a:ext>
              </a:extLst>
            </p:cNvPr>
            <p:cNvSpPr txBox="1"/>
            <p:nvPr/>
          </p:nvSpPr>
          <p:spPr>
            <a:xfrm>
              <a:off x="7181272" y="5990231"/>
              <a:ext cx="47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000" dirty="0"/>
                <a:t>Start</a:t>
              </a:r>
            </a:p>
          </p:txBody>
        </p:sp>
      </p:grp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11C19018-5B5C-4F8C-BA6B-093ECE7B0442}"/>
              </a:ext>
            </a:extLst>
          </p:cNvPr>
          <p:cNvSpPr/>
          <p:nvPr/>
        </p:nvSpPr>
        <p:spPr>
          <a:xfrm>
            <a:off x="8986982" y="83127"/>
            <a:ext cx="452582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42E6F45D-6AE8-44D0-B94B-8E442EEABDA5}"/>
              </a:ext>
            </a:extLst>
          </p:cNvPr>
          <p:cNvSpPr txBox="1"/>
          <p:nvPr/>
        </p:nvSpPr>
        <p:spPr>
          <a:xfrm>
            <a:off x="9550400" y="83127"/>
            <a:ext cx="233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rxKingRentengteng</a:t>
            </a:r>
            <a:endParaRPr lang="id-ID" dirty="0"/>
          </a:p>
        </p:txBody>
      </p:sp>
      <p:sp>
        <p:nvSpPr>
          <p:cNvPr id="12" name="Tombol Tindakan: Kembali atau Sebelumnya 11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38292C6C-83AB-4BDD-873A-E9EB38A3AF43}"/>
              </a:ext>
            </a:extLst>
          </p:cNvPr>
          <p:cNvSpPr/>
          <p:nvPr/>
        </p:nvSpPr>
        <p:spPr>
          <a:xfrm>
            <a:off x="0" y="5830349"/>
            <a:ext cx="1025236" cy="10252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7" name="Grup 56">
            <a:extLst>
              <a:ext uri="{FF2B5EF4-FFF2-40B4-BE49-F238E27FC236}">
                <a16:creationId xmlns:a16="http://schemas.microsoft.com/office/drawing/2014/main" id="{3D7263B0-FBE2-4EDE-9EAD-DDDEC73D2DD8}"/>
              </a:ext>
            </a:extLst>
          </p:cNvPr>
          <p:cNvGrpSpPr/>
          <p:nvPr/>
        </p:nvGrpSpPr>
        <p:grpSpPr>
          <a:xfrm>
            <a:off x="2724726" y="5990231"/>
            <a:ext cx="3837709" cy="707886"/>
            <a:chOff x="2724726" y="5990231"/>
            <a:chExt cx="3837709" cy="707886"/>
          </a:xfrm>
        </p:grpSpPr>
        <p:sp>
          <p:nvSpPr>
            <p:cNvPr id="9" name="Persegi Panjang 8">
              <a:extLst>
                <a:ext uri="{FF2B5EF4-FFF2-40B4-BE49-F238E27FC236}">
                  <a16:creationId xmlns:a16="http://schemas.microsoft.com/office/drawing/2014/main" id="{268BEB59-7636-48D6-AB1F-17F3F1537806}"/>
                </a:ext>
              </a:extLst>
            </p:cNvPr>
            <p:cNvSpPr/>
            <p:nvPr/>
          </p:nvSpPr>
          <p:spPr>
            <a:xfrm>
              <a:off x="2724726" y="5990231"/>
              <a:ext cx="3837709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Segitiga Sama Kaki 9">
              <a:extLst>
                <a:ext uri="{FF2B5EF4-FFF2-40B4-BE49-F238E27FC236}">
                  <a16:creationId xmlns:a16="http://schemas.microsoft.com/office/drawing/2014/main" id="{6E4B83FF-F292-4D79-807D-A9561604D444}"/>
                </a:ext>
              </a:extLst>
            </p:cNvPr>
            <p:cNvSpPr/>
            <p:nvPr/>
          </p:nvSpPr>
          <p:spPr>
            <a:xfrm>
              <a:off x="5938982" y="6123709"/>
              <a:ext cx="503566" cy="43410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Kotak Teks 12">
              <a:extLst>
                <a:ext uri="{FF2B5EF4-FFF2-40B4-BE49-F238E27FC236}">
                  <a16:creationId xmlns:a16="http://schemas.microsoft.com/office/drawing/2014/main" id="{B7E7B2A3-6C5F-4FB6-BB74-8A2607B7AB13}"/>
                </a:ext>
              </a:extLst>
            </p:cNvPr>
            <p:cNvSpPr txBox="1"/>
            <p:nvPr/>
          </p:nvSpPr>
          <p:spPr>
            <a:xfrm>
              <a:off x="2807855" y="6123709"/>
              <a:ext cx="28217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000" dirty="0" err="1"/>
                <a:t>Social</a:t>
              </a:r>
              <a:endParaRPr lang="id-ID" sz="2000" dirty="0"/>
            </a:p>
          </p:txBody>
        </p:sp>
      </p:grpSp>
      <p:sp>
        <p:nvSpPr>
          <p:cNvPr id="14" name="Kotak Teks 13">
            <a:extLst>
              <a:ext uri="{FF2B5EF4-FFF2-40B4-BE49-F238E27FC236}">
                <a16:creationId xmlns:a16="http://schemas.microsoft.com/office/drawing/2014/main" id="{E1B74DD5-E7A9-4415-BAAA-01747FBA282C}"/>
              </a:ext>
            </a:extLst>
          </p:cNvPr>
          <p:cNvSpPr txBox="1"/>
          <p:nvPr/>
        </p:nvSpPr>
        <p:spPr>
          <a:xfrm>
            <a:off x="147782" y="83127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Social</a:t>
            </a:r>
            <a:endParaRPr lang="id-ID" dirty="0"/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6FE9818B-8046-4D55-8AF3-812AF59E6582}"/>
              </a:ext>
            </a:extLst>
          </p:cNvPr>
          <p:cNvSpPr/>
          <p:nvPr/>
        </p:nvSpPr>
        <p:spPr>
          <a:xfrm>
            <a:off x="772160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26657FC6-A57C-4B61-A0F9-15F16A9A42D3}"/>
              </a:ext>
            </a:extLst>
          </p:cNvPr>
          <p:cNvSpPr/>
          <p:nvPr/>
        </p:nvSpPr>
        <p:spPr>
          <a:xfrm>
            <a:off x="926592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Persegi Panjang 17">
            <a:extLst>
              <a:ext uri="{FF2B5EF4-FFF2-40B4-BE49-F238E27FC236}">
                <a16:creationId xmlns:a16="http://schemas.microsoft.com/office/drawing/2014/main" id="{500F23C8-A255-4107-93BC-97717C5F6FCE}"/>
              </a:ext>
            </a:extLst>
          </p:cNvPr>
          <p:cNvSpPr/>
          <p:nvPr/>
        </p:nvSpPr>
        <p:spPr>
          <a:xfrm>
            <a:off x="10810240" y="612396"/>
            <a:ext cx="138176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Bingkai 32">
            <a:extLst>
              <a:ext uri="{FF2B5EF4-FFF2-40B4-BE49-F238E27FC236}">
                <a16:creationId xmlns:a16="http://schemas.microsoft.com/office/drawing/2014/main" id="{990AC0EB-7F00-4A62-A11B-7FEDB57028D7}"/>
              </a:ext>
            </a:extLst>
          </p:cNvPr>
          <p:cNvSpPr/>
          <p:nvPr/>
        </p:nvSpPr>
        <p:spPr>
          <a:xfrm>
            <a:off x="1542957" y="612396"/>
            <a:ext cx="1544320" cy="45245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40" name="Grup 39">
            <a:extLst>
              <a:ext uri="{FF2B5EF4-FFF2-40B4-BE49-F238E27FC236}">
                <a16:creationId xmlns:a16="http://schemas.microsoft.com/office/drawing/2014/main" id="{DCAA87CA-4F8E-4AA1-81E4-BA5842DCD877}"/>
              </a:ext>
            </a:extLst>
          </p:cNvPr>
          <p:cNvGrpSpPr/>
          <p:nvPr/>
        </p:nvGrpSpPr>
        <p:grpSpPr>
          <a:xfrm>
            <a:off x="2784669" y="3372466"/>
            <a:ext cx="3717822" cy="2589496"/>
            <a:chOff x="2724726" y="3260436"/>
            <a:chExt cx="3717822" cy="2589496"/>
          </a:xfrm>
        </p:grpSpPr>
        <p:sp>
          <p:nvSpPr>
            <p:cNvPr id="41" name="Persegi Panjang 40">
              <a:extLst>
                <a:ext uri="{FF2B5EF4-FFF2-40B4-BE49-F238E27FC236}">
                  <a16:creationId xmlns:a16="http://schemas.microsoft.com/office/drawing/2014/main" id="{D9CC10EC-7F9C-47BB-84C1-7C9642BCE78C}"/>
                </a:ext>
              </a:extLst>
            </p:cNvPr>
            <p:cNvSpPr/>
            <p:nvPr/>
          </p:nvSpPr>
          <p:spPr>
            <a:xfrm>
              <a:off x="2724726" y="3260436"/>
              <a:ext cx="3717822" cy="258949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42" name="Grup 41">
              <a:extLst>
                <a:ext uri="{FF2B5EF4-FFF2-40B4-BE49-F238E27FC236}">
                  <a16:creationId xmlns:a16="http://schemas.microsoft.com/office/drawing/2014/main" id="{970326E9-06EA-4AF3-9E90-1FE32B963253}"/>
                </a:ext>
              </a:extLst>
            </p:cNvPr>
            <p:cNvGrpSpPr/>
            <p:nvPr/>
          </p:nvGrpSpPr>
          <p:grpSpPr>
            <a:xfrm>
              <a:off x="2724726" y="3260436"/>
              <a:ext cx="3717822" cy="480291"/>
              <a:chOff x="2724726" y="3260436"/>
              <a:chExt cx="3717822" cy="480291"/>
            </a:xfrm>
          </p:grpSpPr>
          <p:sp>
            <p:nvSpPr>
              <p:cNvPr id="55" name="Persegi Panjang 54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78011449-5EA4-452B-99B1-61A6B66280FE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6" name="Kotak Teks 55">
                <a:extLst>
                  <a:ext uri="{FF2B5EF4-FFF2-40B4-BE49-F238E27FC236}">
                    <a16:creationId xmlns:a16="http://schemas.microsoft.com/office/drawing/2014/main" id="{2B3F5DF4-A234-4C6C-871E-F2566BB6525A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Lobby</a:t>
                </a:r>
                <a:r>
                  <a:rPr lang="id-ID" dirty="0"/>
                  <a:t> 🏠</a:t>
                </a:r>
              </a:p>
            </p:txBody>
          </p:sp>
        </p:grpSp>
        <p:grpSp>
          <p:nvGrpSpPr>
            <p:cNvPr id="43" name="Grup 42">
              <a:extLst>
                <a:ext uri="{FF2B5EF4-FFF2-40B4-BE49-F238E27FC236}">
                  <a16:creationId xmlns:a16="http://schemas.microsoft.com/office/drawing/2014/main" id="{B8DA26DB-150E-4CAA-94BB-0D80909F9F2D}"/>
                </a:ext>
              </a:extLst>
            </p:cNvPr>
            <p:cNvGrpSpPr/>
            <p:nvPr/>
          </p:nvGrpSpPr>
          <p:grpSpPr>
            <a:xfrm>
              <a:off x="2724726" y="3746097"/>
              <a:ext cx="3717822" cy="480291"/>
              <a:chOff x="2724726" y="3260436"/>
              <a:chExt cx="3717822" cy="480291"/>
            </a:xfrm>
          </p:grpSpPr>
          <p:sp>
            <p:nvSpPr>
              <p:cNvPr id="53" name="Persegi Panjang 5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A9000962-AF1F-4B62-A0EF-C411CB3343E1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4" name="Kotak Teks 53">
                <a:extLst>
                  <a:ext uri="{FF2B5EF4-FFF2-40B4-BE49-F238E27FC236}">
                    <a16:creationId xmlns:a16="http://schemas.microsoft.com/office/drawing/2014/main" id="{36994F68-8663-4F4C-AB63-D138C04F9875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Account</a:t>
                </a:r>
                <a:endParaRPr lang="id-ID" dirty="0"/>
              </a:p>
            </p:txBody>
          </p:sp>
        </p:grpSp>
        <p:grpSp>
          <p:nvGrpSpPr>
            <p:cNvPr id="44" name="Grup 43">
              <a:extLst>
                <a:ext uri="{FF2B5EF4-FFF2-40B4-BE49-F238E27FC236}">
                  <a16:creationId xmlns:a16="http://schemas.microsoft.com/office/drawing/2014/main" id="{3B7CFC0E-4EC9-492E-8F2A-C2AD0AF0B165}"/>
                </a:ext>
              </a:extLst>
            </p:cNvPr>
            <p:cNvGrpSpPr/>
            <p:nvPr/>
          </p:nvGrpSpPr>
          <p:grpSpPr>
            <a:xfrm>
              <a:off x="2724726" y="4234497"/>
              <a:ext cx="3717822" cy="480291"/>
              <a:chOff x="2724726" y="3260436"/>
              <a:chExt cx="3717822" cy="480291"/>
            </a:xfrm>
          </p:grpSpPr>
          <p:sp>
            <p:nvSpPr>
              <p:cNvPr id="51" name="Persegi Panjang 5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393D2BD-D05C-4935-8622-958C691A658B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2" name="Kotak Teks 51">
                <a:extLst>
                  <a:ext uri="{FF2B5EF4-FFF2-40B4-BE49-F238E27FC236}">
                    <a16:creationId xmlns:a16="http://schemas.microsoft.com/office/drawing/2014/main" id="{45FA22A5-8BD1-4E8A-9EE8-F47F918F1BE3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Social</a:t>
                </a:r>
                <a:endParaRPr lang="id-ID" dirty="0"/>
              </a:p>
            </p:txBody>
          </p:sp>
        </p:grpSp>
        <p:grpSp>
          <p:nvGrpSpPr>
            <p:cNvPr id="45" name="Grup 44">
              <a:extLst>
                <a:ext uri="{FF2B5EF4-FFF2-40B4-BE49-F238E27FC236}">
                  <a16:creationId xmlns:a16="http://schemas.microsoft.com/office/drawing/2014/main" id="{2E02760D-A346-47FD-A3FA-BFBAEC1E01EF}"/>
                </a:ext>
              </a:extLst>
            </p:cNvPr>
            <p:cNvGrpSpPr/>
            <p:nvPr/>
          </p:nvGrpSpPr>
          <p:grpSpPr>
            <a:xfrm>
              <a:off x="2724726" y="4713392"/>
              <a:ext cx="3717822" cy="480291"/>
              <a:chOff x="2724726" y="3260436"/>
              <a:chExt cx="3717822" cy="480291"/>
            </a:xfrm>
          </p:grpSpPr>
          <p:sp>
            <p:nvSpPr>
              <p:cNvPr id="49" name="Persegi Panjang 48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955701F7-63C3-4C26-B073-24EE2F65941F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0" name="Kotak Teks 49">
                <a:extLst>
                  <a:ext uri="{FF2B5EF4-FFF2-40B4-BE49-F238E27FC236}">
                    <a16:creationId xmlns:a16="http://schemas.microsoft.com/office/drawing/2014/main" id="{3AC09202-1DDF-4CBC-9A4D-12B4B31505F9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Information</a:t>
                </a:r>
                <a:endParaRPr lang="id-ID" dirty="0"/>
              </a:p>
            </p:txBody>
          </p:sp>
        </p:grpSp>
        <p:grpSp>
          <p:nvGrpSpPr>
            <p:cNvPr id="46" name="Grup 45">
              <a:extLst>
                <a:ext uri="{FF2B5EF4-FFF2-40B4-BE49-F238E27FC236}">
                  <a16:creationId xmlns:a16="http://schemas.microsoft.com/office/drawing/2014/main" id="{A4F2EFCC-CCEC-452D-9656-8D1B54E5C119}"/>
                </a:ext>
              </a:extLst>
            </p:cNvPr>
            <p:cNvGrpSpPr/>
            <p:nvPr/>
          </p:nvGrpSpPr>
          <p:grpSpPr>
            <a:xfrm>
              <a:off x="2724726" y="5199645"/>
              <a:ext cx="3717822" cy="480291"/>
              <a:chOff x="2724726" y="3260436"/>
              <a:chExt cx="3717822" cy="480291"/>
            </a:xfrm>
          </p:grpSpPr>
          <p:sp>
            <p:nvSpPr>
              <p:cNvPr id="47" name="Persegi Panjang 46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A834E68D-E31D-4108-850F-5241EC3E13AC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8" name="Kotak Teks 47">
                <a:extLst>
                  <a:ext uri="{FF2B5EF4-FFF2-40B4-BE49-F238E27FC236}">
                    <a16:creationId xmlns:a16="http://schemas.microsoft.com/office/drawing/2014/main" id="{DA88104E-60EB-485E-A12C-5B4471FFF4DA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Setting</a:t>
                </a:r>
                <a:endParaRPr lang="id-ID" dirty="0"/>
              </a:p>
            </p:txBody>
          </p:sp>
        </p:grpSp>
      </p:grpSp>
      <p:pic>
        <p:nvPicPr>
          <p:cNvPr id="60" name="Grafik 59" descr="Motorcycle">
            <a:extLst>
              <a:ext uri="{FF2B5EF4-FFF2-40B4-BE49-F238E27FC236}">
                <a16:creationId xmlns:a16="http://schemas.microsoft.com/office/drawing/2014/main" id="{DB758261-EB77-4178-9FA4-8B54F81B96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86982" y="79907"/>
            <a:ext cx="452582" cy="452582"/>
          </a:xfrm>
          <a:prstGeom prst="rect">
            <a:avLst/>
          </a:prstGeom>
        </p:spPr>
      </p:pic>
      <p:grpSp>
        <p:nvGrpSpPr>
          <p:cNvPr id="61" name="Grup 60">
            <a:extLst>
              <a:ext uri="{FF2B5EF4-FFF2-40B4-BE49-F238E27FC236}">
                <a16:creationId xmlns:a16="http://schemas.microsoft.com/office/drawing/2014/main" id="{64C66B28-56B6-4F85-8FA4-2DA85D668B84}"/>
              </a:ext>
            </a:extLst>
          </p:cNvPr>
          <p:cNvGrpSpPr/>
          <p:nvPr/>
        </p:nvGrpSpPr>
        <p:grpSpPr>
          <a:xfrm>
            <a:off x="6647965" y="84709"/>
            <a:ext cx="2142654" cy="447780"/>
            <a:chOff x="6647965" y="84709"/>
            <a:chExt cx="2142654" cy="447780"/>
          </a:xfrm>
        </p:grpSpPr>
        <p:pic>
          <p:nvPicPr>
            <p:cNvPr id="62" name="Grafik 61" descr="Piggy Bank">
              <a:extLst>
                <a:ext uri="{FF2B5EF4-FFF2-40B4-BE49-F238E27FC236}">
                  <a16:creationId xmlns:a16="http://schemas.microsoft.com/office/drawing/2014/main" id="{D89B8CF0-1E3C-4177-AFEC-1B9C34DB8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647965" y="84709"/>
              <a:ext cx="447780" cy="447780"/>
            </a:xfrm>
            <a:prstGeom prst="rect">
              <a:avLst/>
            </a:prstGeom>
          </p:spPr>
        </p:pic>
        <p:sp>
          <p:nvSpPr>
            <p:cNvPr id="63" name="Kotak Teks 62">
              <a:extLst>
                <a:ext uri="{FF2B5EF4-FFF2-40B4-BE49-F238E27FC236}">
                  <a16:creationId xmlns:a16="http://schemas.microsoft.com/office/drawing/2014/main" id="{765781AC-2803-46DE-B147-11B1538C3BF2}"/>
                </a:ext>
              </a:extLst>
            </p:cNvPr>
            <p:cNvSpPr txBox="1"/>
            <p:nvPr/>
          </p:nvSpPr>
          <p:spPr>
            <a:xfrm>
              <a:off x="7095745" y="119175"/>
              <a:ext cx="1694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Kvz</a:t>
              </a:r>
              <a:r>
                <a:rPr lang="id-ID" dirty="0"/>
                <a:t> 1000</a:t>
              </a:r>
            </a:p>
          </p:txBody>
        </p:sp>
      </p:grpSp>
      <p:grpSp>
        <p:nvGrpSpPr>
          <p:cNvPr id="64" name="Grup 63">
            <a:extLst>
              <a:ext uri="{FF2B5EF4-FFF2-40B4-BE49-F238E27FC236}">
                <a16:creationId xmlns:a16="http://schemas.microsoft.com/office/drawing/2014/main" id="{AAABACF0-4B30-4BCD-B224-6C7E9E6BA192}"/>
              </a:ext>
            </a:extLst>
          </p:cNvPr>
          <p:cNvGrpSpPr/>
          <p:nvPr/>
        </p:nvGrpSpPr>
        <p:grpSpPr>
          <a:xfrm>
            <a:off x="9550400" y="344737"/>
            <a:ext cx="2332181" cy="215444"/>
            <a:chOff x="9550400" y="344737"/>
            <a:chExt cx="2332181" cy="215444"/>
          </a:xfrm>
        </p:grpSpPr>
        <p:sp>
          <p:nvSpPr>
            <p:cNvPr id="65" name="Persegi Panjang 64">
              <a:extLst>
                <a:ext uri="{FF2B5EF4-FFF2-40B4-BE49-F238E27FC236}">
                  <a16:creationId xmlns:a16="http://schemas.microsoft.com/office/drawing/2014/main" id="{2E18C18B-C785-4272-936A-FC69051C2E74}"/>
                </a:ext>
              </a:extLst>
            </p:cNvPr>
            <p:cNvSpPr/>
            <p:nvPr/>
          </p:nvSpPr>
          <p:spPr>
            <a:xfrm>
              <a:off x="9550400" y="377191"/>
              <a:ext cx="2332181" cy="158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6" name="Kotak Teks 65">
              <a:extLst>
                <a:ext uri="{FF2B5EF4-FFF2-40B4-BE49-F238E27FC236}">
                  <a16:creationId xmlns:a16="http://schemas.microsoft.com/office/drawing/2014/main" id="{A0968A36-0A6D-447A-BE24-ED78BB4AB5B3}"/>
                </a:ext>
              </a:extLst>
            </p:cNvPr>
            <p:cNvSpPr txBox="1"/>
            <p:nvPr/>
          </p:nvSpPr>
          <p:spPr>
            <a:xfrm>
              <a:off x="10128710" y="344737"/>
              <a:ext cx="11755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00" dirty="0"/>
                <a:t>45 </a:t>
              </a:r>
              <a:r>
                <a:rPr lang="id-ID" sz="800" dirty="0" err="1"/>
                <a:t>Boss</a:t>
              </a:r>
              <a:r>
                <a:rPr lang="id-ID" sz="800" dirty="0"/>
                <a:t> (2000 / 5000)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518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ambar 57">
            <a:extLst>
              <a:ext uri="{FF2B5EF4-FFF2-40B4-BE49-F238E27FC236}">
                <a16:creationId xmlns:a16="http://schemas.microsoft.com/office/drawing/2014/main" id="{6754FB5A-4770-4550-9BFF-A83DCE2C9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6" name="Grup 115">
            <a:extLst>
              <a:ext uri="{FF2B5EF4-FFF2-40B4-BE49-F238E27FC236}">
                <a16:creationId xmlns:a16="http://schemas.microsoft.com/office/drawing/2014/main" id="{48241E23-547C-4E0C-B927-78B54B4FBDA5}"/>
              </a:ext>
            </a:extLst>
          </p:cNvPr>
          <p:cNvGrpSpPr/>
          <p:nvPr/>
        </p:nvGrpSpPr>
        <p:grpSpPr>
          <a:xfrm>
            <a:off x="0" y="612396"/>
            <a:ext cx="1544320" cy="452582"/>
            <a:chOff x="0" y="612396"/>
            <a:chExt cx="1544320" cy="452582"/>
          </a:xfrm>
        </p:grpSpPr>
        <p:sp>
          <p:nvSpPr>
            <p:cNvPr id="117" name="Persegi Panjang 116">
              <a:extLst>
                <a:ext uri="{FF2B5EF4-FFF2-40B4-BE49-F238E27FC236}">
                  <a16:creationId xmlns:a16="http://schemas.microsoft.com/office/drawing/2014/main" id="{B0752112-4EF8-4FC2-8FE7-2BE0195C3998}"/>
                </a:ext>
              </a:extLst>
            </p:cNvPr>
            <p:cNvSpPr/>
            <p:nvPr/>
          </p:nvSpPr>
          <p:spPr>
            <a:xfrm>
              <a:off x="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8" name="Kotak Teks 117">
              <a:hlinkClick r:id="rId3" action="ppaction://hlinksldjump"/>
              <a:extLst>
                <a:ext uri="{FF2B5EF4-FFF2-40B4-BE49-F238E27FC236}">
                  <a16:creationId xmlns:a16="http://schemas.microsoft.com/office/drawing/2014/main" id="{45734398-C7BD-498C-9D7B-775783D1381B}"/>
                </a:ext>
              </a:extLst>
            </p:cNvPr>
            <p:cNvSpPr txBox="1"/>
            <p:nvPr/>
          </p:nvSpPr>
          <p:spPr>
            <a:xfrm>
              <a:off x="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Chat</a:t>
              </a:r>
              <a:endParaRPr lang="id-ID" dirty="0"/>
            </a:p>
          </p:txBody>
        </p:sp>
      </p:grpSp>
      <p:grpSp>
        <p:nvGrpSpPr>
          <p:cNvPr id="119" name="Grup 118">
            <a:extLst>
              <a:ext uri="{FF2B5EF4-FFF2-40B4-BE49-F238E27FC236}">
                <a16:creationId xmlns:a16="http://schemas.microsoft.com/office/drawing/2014/main" id="{6CDA5C2A-7019-4ECD-849F-BC2541CB6810}"/>
              </a:ext>
            </a:extLst>
          </p:cNvPr>
          <p:cNvGrpSpPr/>
          <p:nvPr/>
        </p:nvGrpSpPr>
        <p:grpSpPr>
          <a:xfrm>
            <a:off x="1544320" y="612396"/>
            <a:ext cx="1544320" cy="452582"/>
            <a:chOff x="1544320" y="612396"/>
            <a:chExt cx="1544320" cy="452582"/>
          </a:xfrm>
        </p:grpSpPr>
        <p:sp>
          <p:nvSpPr>
            <p:cNvPr id="120" name="Persegi Panjang 119">
              <a:extLst>
                <a:ext uri="{FF2B5EF4-FFF2-40B4-BE49-F238E27FC236}">
                  <a16:creationId xmlns:a16="http://schemas.microsoft.com/office/drawing/2014/main" id="{CE9462D1-40D8-4E95-B392-8A7DD20906AD}"/>
                </a:ext>
              </a:extLst>
            </p:cNvPr>
            <p:cNvSpPr/>
            <p:nvPr/>
          </p:nvSpPr>
          <p:spPr>
            <a:xfrm>
              <a:off x="154432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1" name="Kotak Teks 120">
              <a:hlinkClick r:id="rId4" action="ppaction://hlinksldjump"/>
              <a:extLst>
                <a:ext uri="{FF2B5EF4-FFF2-40B4-BE49-F238E27FC236}">
                  <a16:creationId xmlns:a16="http://schemas.microsoft.com/office/drawing/2014/main" id="{31F5E9BC-22C1-4909-B534-A9CE8BBA28AC}"/>
                </a:ext>
              </a:extLst>
            </p:cNvPr>
            <p:cNvSpPr txBox="1"/>
            <p:nvPr/>
          </p:nvSpPr>
          <p:spPr>
            <a:xfrm>
              <a:off x="154432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Friends</a:t>
              </a:r>
              <a:endParaRPr lang="id-ID" dirty="0"/>
            </a:p>
          </p:txBody>
        </p:sp>
      </p:grpSp>
      <p:grpSp>
        <p:nvGrpSpPr>
          <p:cNvPr id="122" name="Grup 121">
            <a:extLst>
              <a:ext uri="{FF2B5EF4-FFF2-40B4-BE49-F238E27FC236}">
                <a16:creationId xmlns:a16="http://schemas.microsoft.com/office/drawing/2014/main" id="{4BB9BAD7-77AA-4C13-977B-3A89339422E0}"/>
              </a:ext>
            </a:extLst>
          </p:cNvPr>
          <p:cNvGrpSpPr/>
          <p:nvPr/>
        </p:nvGrpSpPr>
        <p:grpSpPr>
          <a:xfrm>
            <a:off x="3088640" y="612396"/>
            <a:ext cx="1566946" cy="452582"/>
            <a:chOff x="3088640" y="612396"/>
            <a:chExt cx="1566946" cy="452582"/>
          </a:xfrm>
        </p:grpSpPr>
        <p:sp>
          <p:nvSpPr>
            <p:cNvPr id="123" name="Persegi Panjang 122">
              <a:extLst>
                <a:ext uri="{FF2B5EF4-FFF2-40B4-BE49-F238E27FC236}">
                  <a16:creationId xmlns:a16="http://schemas.microsoft.com/office/drawing/2014/main" id="{F980D899-AF0F-4B76-8FA5-704F89D5B703}"/>
                </a:ext>
              </a:extLst>
            </p:cNvPr>
            <p:cNvSpPr/>
            <p:nvPr/>
          </p:nvSpPr>
          <p:spPr>
            <a:xfrm>
              <a:off x="308864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4" name="Kotak Teks 123">
              <a:hlinkClick r:id="rId5" action="ppaction://hlinksldjump"/>
              <a:extLst>
                <a:ext uri="{FF2B5EF4-FFF2-40B4-BE49-F238E27FC236}">
                  <a16:creationId xmlns:a16="http://schemas.microsoft.com/office/drawing/2014/main" id="{29F0FF9B-DC8B-4A13-A560-BAADA13A85EC}"/>
                </a:ext>
              </a:extLst>
            </p:cNvPr>
            <p:cNvSpPr txBox="1"/>
            <p:nvPr/>
          </p:nvSpPr>
          <p:spPr>
            <a:xfrm>
              <a:off x="3111266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Find</a:t>
              </a:r>
              <a:endParaRPr lang="id-ID" dirty="0"/>
            </a:p>
          </p:txBody>
        </p:sp>
      </p:grpSp>
      <p:grpSp>
        <p:nvGrpSpPr>
          <p:cNvPr id="125" name="Grup 1">
            <a:extLst>
              <a:ext uri="{FF2B5EF4-FFF2-40B4-BE49-F238E27FC236}">
                <a16:creationId xmlns:a16="http://schemas.microsoft.com/office/drawing/2014/main" id="{4DAA103C-7E1F-4637-8D20-E4D485FD1AFC}"/>
              </a:ext>
            </a:extLst>
          </p:cNvPr>
          <p:cNvGrpSpPr/>
          <p:nvPr/>
        </p:nvGrpSpPr>
        <p:grpSpPr>
          <a:xfrm>
            <a:off x="4632960" y="612396"/>
            <a:ext cx="1589572" cy="452582"/>
            <a:chOff x="4632960" y="612396"/>
            <a:chExt cx="1589572" cy="452582"/>
          </a:xfrm>
        </p:grpSpPr>
        <p:sp>
          <p:nvSpPr>
            <p:cNvPr id="126" name="Persegi Panjang 28">
              <a:extLst>
                <a:ext uri="{FF2B5EF4-FFF2-40B4-BE49-F238E27FC236}">
                  <a16:creationId xmlns:a16="http://schemas.microsoft.com/office/drawing/2014/main" id="{A14AE76A-6975-42EB-AA98-079D344B3AE1}"/>
                </a:ext>
              </a:extLst>
            </p:cNvPr>
            <p:cNvSpPr/>
            <p:nvPr/>
          </p:nvSpPr>
          <p:spPr>
            <a:xfrm>
              <a:off x="463296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7" name="Kotak Teks 29">
              <a:hlinkClick r:id="rId6" action="ppaction://hlinksldjump"/>
              <a:extLst>
                <a:ext uri="{FF2B5EF4-FFF2-40B4-BE49-F238E27FC236}">
                  <a16:creationId xmlns:a16="http://schemas.microsoft.com/office/drawing/2014/main" id="{C7EC3B90-45EB-4872-9870-C5C7A1881B17}"/>
                </a:ext>
              </a:extLst>
            </p:cNvPr>
            <p:cNvSpPr txBox="1"/>
            <p:nvPr/>
          </p:nvSpPr>
          <p:spPr>
            <a:xfrm>
              <a:off x="4678212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Leaderboard</a:t>
              </a:r>
              <a:endParaRPr lang="id-ID" dirty="0"/>
            </a:p>
          </p:txBody>
        </p:sp>
      </p:grpSp>
      <p:grpSp>
        <p:nvGrpSpPr>
          <p:cNvPr id="128" name="Grup 32">
            <a:extLst>
              <a:ext uri="{FF2B5EF4-FFF2-40B4-BE49-F238E27FC236}">
                <a16:creationId xmlns:a16="http://schemas.microsoft.com/office/drawing/2014/main" id="{8CEF2E6C-FC60-4084-BB5B-FC2FCBB72D04}"/>
              </a:ext>
            </a:extLst>
          </p:cNvPr>
          <p:cNvGrpSpPr/>
          <p:nvPr/>
        </p:nvGrpSpPr>
        <p:grpSpPr>
          <a:xfrm>
            <a:off x="6174554" y="612396"/>
            <a:ext cx="1547046" cy="452582"/>
            <a:chOff x="6174554" y="612396"/>
            <a:chExt cx="1547046" cy="452582"/>
          </a:xfrm>
        </p:grpSpPr>
        <p:sp>
          <p:nvSpPr>
            <p:cNvPr id="129" name="Persegi Panjang 14">
              <a:extLst>
                <a:ext uri="{FF2B5EF4-FFF2-40B4-BE49-F238E27FC236}">
                  <a16:creationId xmlns:a16="http://schemas.microsoft.com/office/drawing/2014/main" id="{E452BDD2-B8FA-4A71-8BD1-3B1C2AC6B977}"/>
                </a:ext>
              </a:extLst>
            </p:cNvPr>
            <p:cNvSpPr/>
            <p:nvPr/>
          </p:nvSpPr>
          <p:spPr>
            <a:xfrm>
              <a:off x="617728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0" name="Kotak Teks 31">
              <a:hlinkClick r:id="rId7" action="ppaction://hlinksldjump"/>
              <a:extLst>
                <a:ext uri="{FF2B5EF4-FFF2-40B4-BE49-F238E27FC236}">
                  <a16:creationId xmlns:a16="http://schemas.microsoft.com/office/drawing/2014/main" id="{AC6892B5-AC88-4D0F-BD9E-AA8AF03475D7}"/>
                </a:ext>
              </a:extLst>
            </p:cNvPr>
            <p:cNvSpPr txBox="1"/>
            <p:nvPr/>
          </p:nvSpPr>
          <p:spPr>
            <a:xfrm>
              <a:off x="6174554" y="653959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Shop Trade</a:t>
              </a:r>
            </a:p>
          </p:txBody>
        </p:sp>
      </p:grpSp>
      <p:grpSp>
        <p:nvGrpSpPr>
          <p:cNvPr id="115" name="Grup 114">
            <a:extLst>
              <a:ext uri="{FF2B5EF4-FFF2-40B4-BE49-F238E27FC236}">
                <a16:creationId xmlns:a16="http://schemas.microsoft.com/office/drawing/2014/main" id="{7AEA9410-C062-4B3E-8CF7-5424D446C409}"/>
              </a:ext>
            </a:extLst>
          </p:cNvPr>
          <p:cNvGrpSpPr/>
          <p:nvPr/>
        </p:nvGrpSpPr>
        <p:grpSpPr>
          <a:xfrm>
            <a:off x="0" y="1064855"/>
            <a:ext cx="12192000" cy="5264324"/>
            <a:chOff x="0" y="1064855"/>
            <a:chExt cx="12192000" cy="5264324"/>
          </a:xfrm>
        </p:grpSpPr>
        <p:sp>
          <p:nvSpPr>
            <p:cNvPr id="59" name="Persegi Panjang 58">
              <a:extLst>
                <a:ext uri="{FF2B5EF4-FFF2-40B4-BE49-F238E27FC236}">
                  <a16:creationId xmlns:a16="http://schemas.microsoft.com/office/drawing/2014/main" id="{D9B50B56-CF2A-44A0-A33A-C19F3C870FDE}"/>
                </a:ext>
              </a:extLst>
            </p:cNvPr>
            <p:cNvSpPr/>
            <p:nvPr/>
          </p:nvSpPr>
          <p:spPr>
            <a:xfrm>
              <a:off x="0" y="1064855"/>
              <a:ext cx="12192000" cy="4763079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14" name="Grup 113">
              <a:extLst>
                <a:ext uri="{FF2B5EF4-FFF2-40B4-BE49-F238E27FC236}">
                  <a16:creationId xmlns:a16="http://schemas.microsoft.com/office/drawing/2014/main" id="{BFCE7481-EC6A-4E10-9377-F6E3D1472C45}"/>
                </a:ext>
              </a:extLst>
            </p:cNvPr>
            <p:cNvGrpSpPr/>
            <p:nvPr/>
          </p:nvGrpSpPr>
          <p:grpSpPr>
            <a:xfrm>
              <a:off x="147782" y="1219200"/>
              <a:ext cx="11734798" cy="5109979"/>
              <a:chOff x="147782" y="1219200"/>
              <a:chExt cx="11734798" cy="5109979"/>
            </a:xfrm>
          </p:grpSpPr>
          <p:grpSp>
            <p:nvGrpSpPr>
              <p:cNvPr id="113" name="Grup 112">
                <a:extLst>
                  <a:ext uri="{FF2B5EF4-FFF2-40B4-BE49-F238E27FC236}">
                    <a16:creationId xmlns:a16="http://schemas.microsoft.com/office/drawing/2014/main" id="{5527FB96-346C-48EC-B01E-7A961AE4A874}"/>
                  </a:ext>
                </a:extLst>
              </p:cNvPr>
              <p:cNvGrpSpPr/>
              <p:nvPr/>
            </p:nvGrpSpPr>
            <p:grpSpPr>
              <a:xfrm>
                <a:off x="147782" y="1219200"/>
                <a:ext cx="11734798" cy="1071418"/>
                <a:chOff x="147782" y="1219200"/>
                <a:chExt cx="11734798" cy="1071418"/>
              </a:xfrm>
            </p:grpSpPr>
            <p:grpSp>
              <p:nvGrpSpPr>
                <p:cNvPr id="93" name="Grup 92">
                  <a:extLst>
                    <a:ext uri="{FF2B5EF4-FFF2-40B4-BE49-F238E27FC236}">
                      <a16:creationId xmlns:a16="http://schemas.microsoft.com/office/drawing/2014/main" id="{95590F75-A38B-4663-BC3B-CCDB9F6881B1}"/>
                    </a:ext>
                  </a:extLst>
                </p:cNvPr>
                <p:cNvGrpSpPr/>
                <p:nvPr/>
              </p:nvGrpSpPr>
              <p:grpSpPr>
                <a:xfrm>
                  <a:off x="7718873" y="1442720"/>
                  <a:ext cx="4163707" cy="619760"/>
                  <a:chOff x="7718873" y="1442720"/>
                  <a:chExt cx="4163707" cy="619760"/>
                </a:xfrm>
              </p:grpSpPr>
              <p:sp>
                <p:nvSpPr>
                  <p:cNvPr id="72" name="Persegi Panjang 71">
                    <a:extLst>
                      <a:ext uri="{FF2B5EF4-FFF2-40B4-BE49-F238E27FC236}">
                        <a16:creationId xmlns:a16="http://schemas.microsoft.com/office/drawing/2014/main" id="{F53A3F02-EA7B-445A-B149-5F7DF5F681DE}"/>
                      </a:ext>
                    </a:extLst>
                  </p:cNvPr>
                  <p:cNvSpPr/>
                  <p:nvPr/>
                </p:nvSpPr>
                <p:spPr>
                  <a:xfrm>
                    <a:off x="7718873" y="1442720"/>
                    <a:ext cx="4163707" cy="619760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pic>
                <p:nvPicPr>
                  <p:cNvPr id="83" name="Grafik 82" descr="Magnifying glass">
                    <a:extLst>
                      <a:ext uri="{FF2B5EF4-FFF2-40B4-BE49-F238E27FC236}">
                        <a16:creationId xmlns:a16="http://schemas.microsoft.com/office/drawing/2014/main" id="{25B7AF59-5F5E-4DF2-A663-285E3D9CB2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262820" y="1442720"/>
                    <a:ext cx="619760" cy="61976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2" name="Grup 111">
                  <a:extLst>
                    <a:ext uri="{FF2B5EF4-FFF2-40B4-BE49-F238E27FC236}">
                      <a16:creationId xmlns:a16="http://schemas.microsoft.com/office/drawing/2014/main" id="{9CCC44E5-1069-4714-8DE0-BF088D4B070B}"/>
                    </a:ext>
                  </a:extLst>
                </p:cNvPr>
                <p:cNvGrpSpPr/>
                <p:nvPr/>
              </p:nvGrpSpPr>
              <p:grpSpPr>
                <a:xfrm>
                  <a:off x="147782" y="1219200"/>
                  <a:ext cx="6350000" cy="1071418"/>
                  <a:chOff x="147782" y="1219200"/>
                  <a:chExt cx="6350000" cy="1071418"/>
                </a:xfrm>
              </p:grpSpPr>
              <p:grpSp>
                <p:nvGrpSpPr>
                  <p:cNvPr id="92" name="Grup 91">
                    <a:extLst>
                      <a:ext uri="{FF2B5EF4-FFF2-40B4-BE49-F238E27FC236}">
                        <a16:creationId xmlns:a16="http://schemas.microsoft.com/office/drawing/2014/main" id="{CBF6C6E6-E410-4315-B65A-2985B291AA67}"/>
                      </a:ext>
                    </a:extLst>
                  </p:cNvPr>
                  <p:cNvGrpSpPr/>
                  <p:nvPr/>
                </p:nvGrpSpPr>
                <p:grpSpPr>
                  <a:xfrm>
                    <a:off x="147782" y="1219200"/>
                    <a:ext cx="3648362" cy="1071418"/>
                    <a:chOff x="147782" y="1219200"/>
                    <a:chExt cx="3648362" cy="1071418"/>
                  </a:xfrm>
                </p:grpSpPr>
                <p:grpSp>
                  <p:nvGrpSpPr>
                    <p:cNvPr id="89" name="Grup 88">
                      <a:extLst>
                        <a:ext uri="{FF2B5EF4-FFF2-40B4-BE49-F238E27FC236}">
                          <a16:creationId xmlns:a16="http://schemas.microsoft.com/office/drawing/2014/main" id="{B58E412F-F695-4056-8257-6736A9728E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7782" y="1219200"/>
                      <a:ext cx="1071418" cy="1071418"/>
                      <a:chOff x="147782" y="1219200"/>
                      <a:chExt cx="1071418" cy="1071418"/>
                    </a:xfrm>
                  </p:grpSpPr>
                  <p:sp>
                    <p:nvSpPr>
                      <p:cNvPr id="37" name="Persegi Panjang 36">
                        <a:extLst>
                          <a:ext uri="{FF2B5EF4-FFF2-40B4-BE49-F238E27FC236}">
                            <a16:creationId xmlns:a16="http://schemas.microsoft.com/office/drawing/2014/main" id="{25A1FC59-1A49-4A2D-9C09-C94B2DD551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7782" y="1219200"/>
                        <a:ext cx="1071418" cy="107141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pic>
                    <p:nvPicPr>
                      <p:cNvPr id="77" name="Grafik 76" descr="Add">
                        <a:extLst>
                          <a:ext uri="{FF2B5EF4-FFF2-40B4-BE49-F238E27FC236}">
                            <a16:creationId xmlns:a16="http://schemas.microsoft.com/office/drawing/2014/main" id="{DF3D7EC6-459C-48A9-AE23-06F5361BE7A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1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41746" y="1285363"/>
                        <a:ext cx="683490" cy="68349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84" name="Kotak Teks 83">
                        <a:extLst>
                          <a:ext uri="{FF2B5EF4-FFF2-40B4-BE49-F238E27FC236}">
                            <a16:creationId xmlns:a16="http://schemas.microsoft.com/office/drawing/2014/main" id="{C1F2B985-C29A-4FD9-91C5-8A9C52B994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3520" y="1919099"/>
                        <a:ext cx="90331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id-ID" dirty="0" err="1"/>
                          <a:t>Invite</a:t>
                        </a:r>
                        <a:endParaRPr lang="id-ID" dirty="0"/>
                      </a:p>
                    </p:txBody>
                  </p:sp>
                </p:grpSp>
                <p:grpSp>
                  <p:nvGrpSpPr>
                    <p:cNvPr id="90" name="Grup 89">
                      <a:extLst>
                        <a:ext uri="{FF2B5EF4-FFF2-40B4-BE49-F238E27FC236}">
                          <a16:creationId xmlns:a16="http://schemas.microsoft.com/office/drawing/2014/main" id="{3F57B5B4-0F03-42CE-B443-F4F951D713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36255" y="1219200"/>
                      <a:ext cx="1071418" cy="1071418"/>
                      <a:chOff x="1436255" y="1219200"/>
                      <a:chExt cx="1071418" cy="1071418"/>
                    </a:xfrm>
                  </p:grpSpPr>
                  <p:sp>
                    <p:nvSpPr>
                      <p:cNvPr id="67" name="Persegi Panjang 66">
                        <a:extLst>
                          <a:ext uri="{FF2B5EF4-FFF2-40B4-BE49-F238E27FC236}">
                            <a16:creationId xmlns:a16="http://schemas.microsoft.com/office/drawing/2014/main" id="{80FB770B-9D93-4A09-A911-252DA07D06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36255" y="1219200"/>
                        <a:ext cx="1071418" cy="107141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pic>
                    <p:nvPicPr>
                      <p:cNvPr id="74" name="Gambar 73">
                        <a:extLst>
                          <a:ext uri="{FF2B5EF4-FFF2-40B4-BE49-F238E27FC236}">
                            <a16:creationId xmlns:a16="http://schemas.microsoft.com/office/drawing/2014/main" id="{5520DF8F-A264-43A1-9635-DFD5FEB0A74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684701" y="1359328"/>
                        <a:ext cx="574526" cy="574526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85" name="Kotak Teks 84">
                        <a:extLst>
                          <a:ext uri="{FF2B5EF4-FFF2-40B4-BE49-F238E27FC236}">
                            <a16:creationId xmlns:a16="http://schemas.microsoft.com/office/drawing/2014/main" id="{0B9AE71C-6AE5-4544-B43E-8C06DE0DC5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20306" y="1919099"/>
                        <a:ext cx="90331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id-ID" dirty="0"/>
                          <a:t>Scan</a:t>
                        </a:r>
                      </a:p>
                    </p:txBody>
                  </p:sp>
                </p:grpSp>
                <p:grpSp>
                  <p:nvGrpSpPr>
                    <p:cNvPr id="91" name="Grup 90">
                      <a:extLst>
                        <a:ext uri="{FF2B5EF4-FFF2-40B4-BE49-F238E27FC236}">
                          <a16:creationId xmlns:a16="http://schemas.microsoft.com/office/drawing/2014/main" id="{17D84DD9-EAAF-441C-BBDC-03EB05CFB0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24726" y="1219200"/>
                      <a:ext cx="1071418" cy="1071418"/>
                      <a:chOff x="2724726" y="1219200"/>
                      <a:chExt cx="1071418" cy="1071418"/>
                    </a:xfrm>
                  </p:grpSpPr>
                  <p:sp>
                    <p:nvSpPr>
                      <p:cNvPr id="69" name="Persegi Panjang 68">
                        <a:extLst>
                          <a:ext uri="{FF2B5EF4-FFF2-40B4-BE49-F238E27FC236}">
                            <a16:creationId xmlns:a16="http://schemas.microsoft.com/office/drawing/2014/main" id="{72ADF4F5-2B63-4406-A3F1-BCC6E38380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24726" y="1219200"/>
                        <a:ext cx="1071418" cy="107141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pic>
                    <p:nvPicPr>
                      <p:cNvPr id="79" name="Grafik 78" descr="Bluetooth">
                        <a:extLst>
                          <a:ext uri="{FF2B5EF4-FFF2-40B4-BE49-F238E27FC236}">
                            <a16:creationId xmlns:a16="http://schemas.microsoft.com/office/drawing/2014/main" id="{ACA4AFB9-52F9-4445-A1B2-9DDF76F0DBC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4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905347" y="1291503"/>
                        <a:ext cx="710176" cy="710176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86" name="Kotak Teks 85">
                        <a:extLst>
                          <a:ext uri="{FF2B5EF4-FFF2-40B4-BE49-F238E27FC236}">
                            <a16:creationId xmlns:a16="http://schemas.microsoft.com/office/drawing/2014/main" id="{1B5ADB8D-6042-463D-AF04-8DA9E253DC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17092" y="1919099"/>
                        <a:ext cx="90331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id-ID" dirty="0"/>
                          <a:t>Radar</a:t>
                        </a:r>
                      </a:p>
                    </p:txBody>
                  </p:sp>
                </p:grpSp>
              </p:grpSp>
              <p:grpSp>
                <p:nvGrpSpPr>
                  <p:cNvPr id="88" name="Grup 87">
                    <a:extLst>
                      <a:ext uri="{FF2B5EF4-FFF2-40B4-BE49-F238E27FC236}">
                        <a16:creationId xmlns:a16="http://schemas.microsoft.com/office/drawing/2014/main" id="{E8F2B46E-413C-4259-9D4C-5FC65DCEFEB5}"/>
                      </a:ext>
                    </a:extLst>
                  </p:cNvPr>
                  <p:cNvGrpSpPr/>
                  <p:nvPr/>
                </p:nvGrpSpPr>
                <p:grpSpPr>
                  <a:xfrm>
                    <a:off x="5426364" y="1219200"/>
                    <a:ext cx="1071418" cy="1071418"/>
                    <a:chOff x="4013197" y="1219200"/>
                    <a:chExt cx="1071418" cy="1071418"/>
                  </a:xfrm>
                </p:grpSpPr>
                <p:sp>
                  <p:nvSpPr>
                    <p:cNvPr id="70" name="Persegi Panjang 69">
                      <a:extLst>
                        <a:ext uri="{FF2B5EF4-FFF2-40B4-BE49-F238E27FC236}">
                          <a16:creationId xmlns:a16="http://schemas.microsoft.com/office/drawing/2014/main" id="{8F61A10D-5819-4F68-8F9E-ECB5256257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3197" y="1219200"/>
                      <a:ext cx="1071418" cy="107141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pic>
                  <p:nvPicPr>
                    <p:cNvPr id="81" name="Grafik 80" descr="Building">
                      <a:extLst>
                        <a:ext uri="{FF2B5EF4-FFF2-40B4-BE49-F238E27FC236}">
                          <a16:creationId xmlns:a16="http://schemas.microsoft.com/office/drawing/2014/main" id="{2DC5A033-5765-4CAA-97ED-BB9B3FD282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211150" y="1323520"/>
                      <a:ext cx="685450" cy="68545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7" name="Kotak Teks 86">
                      <a:extLst>
                        <a:ext uri="{FF2B5EF4-FFF2-40B4-BE49-F238E27FC236}">
                          <a16:creationId xmlns:a16="http://schemas.microsoft.com/office/drawing/2014/main" id="{7A0C864D-91D3-466B-BF7B-D7B8631CDB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13878" y="1919099"/>
                      <a:ext cx="90331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d-ID" sz="1200" dirty="0" err="1"/>
                        <a:t>Make</a:t>
                      </a:r>
                      <a:r>
                        <a:rPr lang="id-ID" sz="1200" dirty="0"/>
                        <a:t> </a:t>
                      </a:r>
                      <a:r>
                        <a:rPr lang="id-ID" sz="1200" dirty="0" err="1"/>
                        <a:t>Guild</a:t>
                      </a:r>
                      <a:endParaRPr lang="id-ID" sz="1200" dirty="0"/>
                    </a:p>
                  </p:txBody>
                </p:sp>
              </p:grpSp>
            </p:grpSp>
          </p:grpSp>
          <p:grpSp>
            <p:nvGrpSpPr>
              <p:cNvPr id="111" name="Grup 110">
                <a:extLst>
                  <a:ext uri="{FF2B5EF4-FFF2-40B4-BE49-F238E27FC236}">
                    <a16:creationId xmlns:a16="http://schemas.microsoft.com/office/drawing/2014/main" id="{645422A8-3B10-44BE-A7DE-AF09A54319C4}"/>
                  </a:ext>
                </a:extLst>
              </p:cNvPr>
              <p:cNvGrpSpPr/>
              <p:nvPr/>
            </p:nvGrpSpPr>
            <p:grpSpPr>
              <a:xfrm>
                <a:off x="147782" y="2407920"/>
                <a:ext cx="7824646" cy="3921259"/>
                <a:chOff x="147782" y="2407920"/>
                <a:chExt cx="7824646" cy="3921259"/>
              </a:xfrm>
            </p:grpSpPr>
            <p:grpSp>
              <p:nvGrpSpPr>
                <p:cNvPr id="109" name="Grup 108">
                  <a:extLst>
                    <a:ext uri="{FF2B5EF4-FFF2-40B4-BE49-F238E27FC236}">
                      <a16:creationId xmlns:a16="http://schemas.microsoft.com/office/drawing/2014/main" id="{88E420B7-044D-4C6E-B6D3-91991CA02533}"/>
                    </a:ext>
                  </a:extLst>
                </p:cNvPr>
                <p:cNvGrpSpPr/>
                <p:nvPr/>
              </p:nvGrpSpPr>
              <p:grpSpPr>
                <a:xfrm>
                  <a:off x="147782" y="2407920"/>
                  <a:ext cx="7824646" cy="2337166"/>
                  <a:chOff x="147782" y="2407920"/>
                  <a:chExt cx="7824646" cy="2337166"/>
                </a:xfrm>
              </p:grpSpPr>
              <p:sp>
                <p:nvSpPr>
                  <p:cNvPr id="94" name="Kotak Teks 93">
                    <a:extLst>
                      <a:ext uri="{FF2B5EF4-FFF2-40B4-BE49-F238E27FC236}">
                        <a16:creationId xmlns:a16="http://schemas.microsoft.com/office/drawing/2014/main" id="{C4777C82-CF7D-4AE5-BB87-ED69E2ADB4E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782" y="2407920"/>
                    <a:ext cx="61619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d-ID" dirty="0" err="1"/>
                      <a:t>Recomended</a:t>
                    </a:r>
                    <a:endParaRPr lang="id-ID" dirty="0"/>
                  </a:p>
                </p:txBody>
              </p:sp>
              <p:grpSp>
                <p:nvGrpSpPr>
                  <p:cNvPr id="108" name="Grup 107">
                    <a:extLst>
                      <a:ext uri="{FF2B5EF4-FFF2-40B4-BE49-F238E27FC236}">
                        <a16:creationId xmlns:a16="http://schemas.microsoft.com/office/drawing/2014/main" id="{19A4A526-4FB3-4499-8B49-3D8CA238A489}"/>
                      </a:ext>
                    </a:extLst>
                  </p:cNvPr>
                  <p:cNvGrpSpPr/>
                  <p:nvPr/>
                </p:nvGrpSpPr>
                <p:grpSpPr>
                  <a:xfrm>
                    <a:off x="341746" y="2875280"/>
                    <a:ext cx="7630682" cy="1869806"/>
                    <a:chOff x="341746" y="2875280"/>
                    <a:chExt cx="7630682" cy="1869806"/>
                  </a:xfrm>
                </p:grpSpPr>
                <p:grpSp>
                  <p:nvGrpSpPr>
                    <p:cNvPr id="97" name="Grup 96">
                      <a:extLst>
                        <a:ext uri="{FF2B5EF4-FFF2-40B4-BE49-F238E27FC236}">
                          <a16:creationId xmlns:a16="http://schemas.microsoft.com/office/drawing/2014/main" id="{B01759D2-0628-4920-B94D-841C6DC0B1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1746" y="2875280"/>
                      <a:ext cx="7630682" cy="877454"/>
                      <a:chOff x="341746" y="2875280"/>
                      <a:chExt cx="7630682" cy="877454"/>
                    </a:xfrm>
                  </p:grpSpPr>
                  <p:sp>
                    <p:nvSpPr>
                      <p:cNvPr id="95" name="Oval 94">
                        <a:extLst>
                          <a:ext uri="{FF2B5EF4-FFF2-40B4-BE49-F238E27FC236}">
                            <a16:creationId xmlns:a16="http://schemas.microsoft.com/office/drawing/2014/main" id="{2CF31B11-5854-41A6-942A-71BA8B463D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1746" y="2875280"/>
                        <a:ext cx="877454" cy="87745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d-ID" dirty="0"/>
                          <a:t>✨</a:t>
                        </a:r>
                      </a:p>
                    </p:txBody>
                  </p:sp>
                  <p:sp>
                    <p:nvSpPr>
                      <p:cNvPr id="96" name="Kotak Teks 95">
                        <a:extLst>
                          <a:ext uri="{FF2B5EF4-FFF2-40B4-BE49-F238E27FC236}">
                            <a16:creationId xmlns:a16="http://schemas.microsoft.com/office/drawing/2014/main" id="{38C9C5B8-668B-452A-94E1-758746586A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10640" y="3007360"/>
                        <a:ext cx="666178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d-ID" sz="2400" dirty="0" err="1"/>
                          <a:t>Starlight</a:t>
                        </a:r>
                        <a:endParaRPr lang="id-ID" sz="2400" dirty="0"/>
                      </a:p>
                    </p:txBody>
                  </p:sp>
                </p:grpSp>
                <p:grpSp>
                  <p:nvGrpSpPr>
                    <p:cNvPr id="101" name="Grup 100">
                      <a:extLst>
                        <a:ext uri="{FF2B5EF4-FFF2-40B4-BE49-F238E27FC236}">
                          <a16:creationId xmlns:a16="http://schemas.microsoft.com/office/drawing/2014/main" id="{CECC5270-8248-4E65-8ACD-D0E4B27FA1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1746" y="3867632"/>
                      <a:ext cx="7630682" cy="877454"/>
                      <a:chOff x="341746" y="2875280"/>
                      <a:chExt cx="7630682" cy="877454"/>
                    </a:xfrm>
                  </p:grpSpPr>
                  <p:sp>
                    <p:nvSpPr>
                      <p:cNvPr id="102" name="Oval 101">
                        <a:extLst>
                          <a:ext uri="{FF2B5EF4-FFF2-40B4-BE49-F238E27FC236}">
                            <a16:creationId xmlns:a16="http://schemas.microsoft.com/office/drawing/2014/main" id="{CCE03BF0-7063-4E78-825A-B12D6BD94E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1746" y="2875280"/>
                        <a:ext cx="877454" cy="87745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d-ID" dirty="0"/>
                          <a:t>🥊</a:t>
                        </a:r>
                      </a:p>
                    </p:txBody>
                  </p:sp>
                  <p:sp>
                    <p:nvSpPr>
                      <p:cNvPr id="103" name="Kotak Teks 102">
                        <a:extLst>
                          <a:ext uri="{FF2B5EF4-FFF2-40B4-BE49-F238E27FC236}">
                            <a16:creationId xmlns:a16="http://schemas.microsoft.com/office/drawing/2014/main" id="{C6896817-E0B5-406F-999C-9A943B1AA6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10640" y="3007360"/>
                        <a:ext cx="666178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d-ID" sz="2400" dirty="0" err="1"/>
                          <a:t>FightBoi</a:t>
                        </a:r>
                        <a:endParaRPr lang="id-ID" sz="2400" dirty="0"/>
                      </a:p>
                    </p:txBody>
                  </p:sp>
                </p:grpSp>
              </p:grpSp>
            </p:grpSp>
            <p:grpSp>
              <p:nvGrpSpPr>
                <p:cNvPr id="110" name="Grup 109">
                  <a:extLst>
                    <a:ext uri="{FF2B5EF4-FFF2-40B4-BE49-F238E27FC236}">
                      <a16:creationId xmlns:a16="http://schemas.microsoft.com/office/drawing/2014/main" id="{EEF90AB3-0EF5-4B41-937B-068A90CF41FC}"/>
                    </a:ext>
                  </a:extLst>
                </p:cNvPr>
                <p:cNvGrpSpPr/>
                <p:nvPr/>
              </p:nvGrpSpPr>
              <p:grpSpPr>
                <a:xfrm>
                  <a:off x="147782" y="4978699"/>
                  <a:ext cx="7824646" cy="1350480"/>
                  <a:chOff x="147782" y="4978699"/>
                  <a:chExt cx="7824646" cy="1350480"/>
                </a:xfrm>
              </p:grpSpPr>
              <p:sp>
                <p:nvSpPr>
                  <p:cNvPr id="104" name="Kotak Teks 103">
                    <a:extLst>
                      <a:ext uri="{FF2B5EF4-FFF2-40B4-BE49-F238E27FC236}">
                        <a16:creationId xmlns:a16="http://schemas.microsoft.com/office/drawing/2014/main" id="{1ED54754-B0EA-4859-8170-32EF948B4C4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782" y="4978699"/>
                    <a:ext cx="61619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d-ID" dirty="0" err="1"/>
                      <a:t>Recomended</a:t>
                    </a:r>
                    <a:r>
                      <a:rPr lang="id-ID" dirty="0"/>
                      <a:t> </a:t>
                    </a:r>
                    <a:r>
                      <a:rPr lang="id-ID" dirty="0" err="1"/>
                      <a:t>Friend</a:t>
                    </a:r>
                    <a:endParaRPr lang="id-ID" dirty="0"/>
                  </a:p>
                </p:txBody>
              </p:sp>
              <p:grpSp>
                <p:nvGrpSpPr>
                  <p:cNvPr id="105" name="Grup 104">
                    <a:extLst>
                      <a:ext uri="{FF2B5EF4-FFF2-40B4-BE49-F238E27FC236}">
                        <a16:creationId xmlns:a16="http://schemas.microsoft.com/office/drawing/2014/main" id="{F027562E-BB4B-4399-8DC7-924831F9AAF0}"/>
                      </a:ext>
                    </a:extLst>
                  </p:cNvPr>
                  <p:cNvGrpSpPr/>
                  <p:nvPr/>
                </p:nvGrpSpPr>
                <p:grpSpPr>
                  <a:xfrm>
                    <a:off x="341746" y="5451725"/>
                    <a:ext cx="7630682" cy="877454"/>
                    <a:chOff x="341746" y="2875280"/>
                    <a:chExt cx="7630682" cy="877454"/>
                  </a:xfrm>
                </p:grpSpPr>
                <p:sp>
                  <p:nvSpPr>
                    <p:cNvPr id="106" name="Oval 105">
                      <a:extLst>
                        <a:ext uri="{FF2B5EF4-FFF2-40B4-BE49-F238E27FC236}">
                          <a16:creationId xmlns:a16="http://schemas.microsoft.com/office/drawing/2014/main" id="{DCF08CBF-3A3C-4252-A8C2-543BC58B0B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746" y="2875280"/>
                      <a:ext cx="877454" cy="87745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d-ID" dirty="0"/>
                        <a:t>❌</a:t>
                      </a:r>
                    </a:p>
                  </p:txBody>
                </p:sp>
                <p:sp>
                  <p:nvSpPr>
                    <p:cNvPr id="107" name="Kotak Teks 106">
                      <a:extLst>
                        <a:ext uri="{FF2B5EF4-FFF2-40B4-BE49-F238E27FC236}">
                          <a16:creationId xmlns:a16="http://schemas.microsoft.com/office/drawing/2014/main" id="{3F862F44-DA62-463A-B9FA-7B508761A5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10640" y="3007360"/>
                      <a:ext cx="666178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d-ID" sz="2400" dirty="0" err="1"/>
                        <a:t>Nullified</a:t>
                      </a:r>
                      <a:endParaRPr lang="id-ID" sz="2400" dirty="0"/>
                    </a:p>
                  </p:txBody>
                </p:sp>
              </p:grpSp>
            </p:grpSp>
          </p:grpSp>
        </p:grpSp>
      </p:grp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9E154F30-6C12-4717-BEC0-36EA6DC9D27A}"/>
              </a:ext>
            </a:extLst>
          </p:cNvPr>
          <p:cNvSpPr/>
          <p:nvPr/>
        </p:nvSpPr>
        <p:spPr>
          <a:xfrm>
            <a:off x="0" y="0"/>
            <a:ext cx="12192000" cy="612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17696439-33B2-4E6B-81C2-E898186EDE30}"/>
              </a:ext>
            </a:extLst>
          </p:cNvPr>
          <p:cNvSpPr/>
          <p:nvPr/>
        </p:nvSpPr>
        <p:spPr>
          <a:xfrm>
            <a:off x="0" y="5830349"/>
            <a:ext cx="12192000" cy="1027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8D890205-2C8E-40D6-A646-7EC193E5B1A4}"/>
              </a:ext>
            </a:extLst>
          </p:cNvPr>
          <p:cNvGrpSpPr/>
          <p:nvPr/>
        </p:nvGrpSpPr>
        <p:grpSpPr>
          <a:xfrm>
            <a:off x="6871855" y="5830349"/>
            <a:ext cx="5320145" cy="1027651"/>
            <a:chOff x="6871855" y="5830349"/>
            <a:chExt cx="5320145" cy="1027651"/>
          </a:xfrm>
        </p:grpSpPr>
        <p:sp>
          <p:nvSpPr>
            <p:cNvPr id="5" name="Persegi Panjang 4">
              <a:hlinkClick r:id="rId17" action="ppaction://hlinksldjump"/>
              <a:extLst>
                <a:ext uri="{FF2B5EF4-FFF2-40B4-BE49-F238E27FC236}">
                  <a16:creationId xmlns:a16="http://schemas.microsoft.com/office/drawing/2014/main" id="{B121EA5C-5EDD-482D-9B16-BB55BE4A8F35}"/>
                </a:ext>
              </a:extLst>
            </p:cNvPr>
            <p:cNvSpPr/>
            <p:nvPr/>
          </p:nvSpPr>
          <p:spPr>
            <a:xfrm>
              <a:off x="6871855" y="5830349"/>
              <a:ext cx="5320145" cy="1027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Kotak Teks 5">
              <a:extLst>
                <a:ext uri="{FF2B5EF4-FFF2-40B4-BE49-F238E27FC236}">
                  <a16:creationId xmlns:a16="http://schemas.microsoft.com/office/drawing/2014/main" id="{735A9290-96E4-4060-8A26-715F0D58C954}"/>
                </a:ext>
              </a:extLst>
            </p:cNvPr>
            <p:cNvSpPr txBox="1"/>
            <p:nvPr/>
          </p:nvSpPr>
          <p:spPr>
            <a:xfrm>
              <a:off x="7181272" y="5990231"/>
              <a:ext cx="47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000" dirty="0"/>
                <a:t>Start</a:t>
              </a:r>
            </a:p>
          </p:txBody>
        </p:sp>
      </p:grp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11C19018-5B5C-4F8C-BA6B-093ECE7B0442}"/>
              </a:ext>
            </a:extLst>
          </p:cNvPr>
          <p:cNvSpPr/>
          <p:nvPr/>
        </p:nvSpPr>
        <p:spPr>
          <a:xfrm>
            <a:off x="8986982" y="83127"/>
            <a:ext cx="452582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42E6F45D-6AE8-44D0-B94B-8E442EEABDA5}"/>
              </a:ext>
            </a:extLst>
          </p:cNvPr>
          <p:cNvSpPr txBox="1"/>
          <p:nvPr/>
        </p:nvSpPr>
        <p:spPr>
          <a:xfrm>
            <a:off x="9550400" y="83127"/>
            <a:ext cx="233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rxKingRentengteng</a:t>
            </a:r>
            <a:endParaRPr lang="id-ID" dirty="0"/>
          </a:p>
        </p:txBody>
      </p:sp>
      <p:sp>
        <p:nvSpPr>
          <p:cNvPr id="12" name="Tombol Tindakan: Kembali atau Sebelumnya 11">
            <a:hlinkClick r:id="rId18" action="ppaction://hlinksldjump" highlightClick="1"/>
            <a:extLst>
              <a:ext uri="{FF2B5EF4-FFF2-40B4-BE49-F238E27FC236}">
                <a16:creationId xmlns:a16="http://schemas.microsoft.com/office/drawing/2014/main" id="{38292C6C-83AB-4BDD-873A-E9EB38A3AF43}"/>
              </a:ext>
            </a:extLst>
          </p:cNvPr>
          <p:cNvSpPr/>
          <p:nvPr/>
        </p:nvSpPr>
        <p:spPr>
          <a:xfrm>
            <a:off x="0" y="5830349"/>
            <a:ext cx="1025236" cy="10252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7" name="Grup 56">
            <a:extLst>
              <a:ext uri="{FF2B5EF4-FFF2-40B4-BE49-F238E27FC236}">
                <a16:creationId xmlns:a16="http://schemas.microsoft.com/office/drawing/2014/main" id="{3D7263B0-FBE2-4EDE-9EAD-DDDEC73D2DD8}"/>
              </a:ext>
            </a:extLst>
          </p:cNvPr>
          <p:cNvGrpSpPr/>
          <p:nvPr/>
        </p:nvGrpSpPr>
        <p:grpSpPr>
          <a:xfrm>
            <a:off x="2724726" y="5990231"/>
            <a:ext cx="3837709" cy="707886"/>
            <a:chOff x="2724726" y="5990231"/>
            <a:chExt cx="3837709" cy="707886"/>
          </a:xfrm>
        </p:grpSpPr>
        <p:sp>
          <p:nvSpPr>
            <p:cNvPr id="9" name="Persegi Panjang 8">
              <a:extLst>
                <a:ext uri="{FF2B5EF4-FFF2-40B4-BE49-F238E27FC236}">
                  <a16:creationId xmlns:a16="http://schemas.microsoft.com/office/drawing/2014/main" id="{268BEB59-7636-48D6-AB1F-17F3F1537806}"/>
                </a:ext>
              </a:extLst>
            </p:cNvPr>
            <p:cNvSpPr/>
            <p:nvPr/>
          </p:nvSpPr>
          <p:spPr>
            <a:xfrm>
              <a:off x="2724726" y="5990231"/>
              <a:ext cx="3837709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Segitiga Sama Kaki 9">
              <a:extLst>
                <a:ext uri="{FF2B5EF4-FFF2-40B4-BE49-F238E27FC236}">
                  <a16:creationId xmlns:a16="http://schemas.microsoft.com/office/drawing/2014/main" id="{6E4B83FF-F292-4D79-807D-A9561604D444}"/>
                </a:ext>
              </a:extLst>
            </p:cNvPr>
            <p:cNvSpPr/>
            <p:nvPr/>
          </p:nvSpPr>
          <p:spPr>
            <a:xfrm>
              <a:off x="5938982" y="6123709"/>
              <a:ext cx="503566" cy="43410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Kotak Teks 12">
              <a:extLst>
                <a:ext uri="{FF2B5EF4-FFF2-40B4-BE49-F238E27FC236}">
                  <a16:creationId xmlns:a16="http://schemas.microsoft.com/office/drawing/2014/main" id="{B7E7B2A3-6C5F-4FB6-BB74-8A2607B7AB13}"/>
                </a:ext>
              </a:extLst>
            </p:cNvPr>
            <p:cNvSpPr txBox="1"/>
            <p:nvPr/>
          </p:nvSpPr>
          <p:spPr>
            <a:xfrm>
              <a:off x="2807855" y="6123709"/>
              <a:ext cx="28217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000" dirty="0" err="1"/>
                <a:t>Social</a:t>
              </a:r>
              <a:endParaRPr lang="id-ID" sz="2000" dirty="0"/>
            </a:p>
          </p:txBody>
        </p:sp>
      </p:grpSp>
      <p:sp>
        <p:nvSpPr>
          <p:cNvPr id="14" name="Kotak Teks 13">
            <a:extLst>
              <a:ext uri="{FF2B5EF4-FFF2-40B4-BE49-F238E27FC236}">
                <a16:creationId xmlns:a16="http://schemas.microsoft.com/office/drawing/2014/main" id="{E1B74DD5-E7A9-4415-BAAA-01747FBA282C}"/>
              </a:ext>
            </a:extLst>
          </p:cNvPr>
          <p:cNvSpPr txBox="1"/>
          <p:nvPr/>
        </p:nvSpPr>
        <p:spPr>
          <a:xfrm>
            <a:off x="147782" y="83127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Social</a:t>
            </a:r>
            <a:endParaRPr lang="id-ID" dirty="0"/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6FE9818B-8046-4D55-8AF3-812AF59E6582}"/>
              </a:ext>
            </a:extLst>
          </p:cNvPr>
          <p:cNvSpPr/>
          <p:nvPr/>
        </p:nvSpPr>
        <p:spPr>
          <a:xfrm>
            <a:off x="772160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26657FC6-A57C-4B61-A0F9-15F16A9A42D3}"/>
              </a:ext>
            </a:extLst>
          </p:cNvPr>
          <p:cNvSpPr/>
          <p:nvPr/>
        </p:nvSpPr>
        <p:spPr>
          <a:xfrm>
            <a:off x="926592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Persegi Panjang 17">
            <a:extLst>
              <a:ext uri="{FF2B5EF4-FFF2-40B4-BE49-F238E27FC236}">
                <a16:creationId xmlns:a16="http://schemas.microsoft.com/office/drawing/2014/main" id="{500F23C8-A255-4107-93BC-97717C5F6FCE}"/>
              </a:ext>
            </a:extLst>
          </p:cNvPr>
          <p:cNvSpPr/>
          <p:nvPr/>
        </p:nvSpPr>
        <p:spPr>
          <a:xfrm>
            <a:off x="10810240" y="612396"/>
            <a:ext cx="138176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Bingkai 32">
            <a:extLst>
              <a:ext uri="{FF2B5EF4-FFF2-40B4-BE49-F238E27FC236}">
                <a16:creationId xmlns:a16="http://schemas.microsoft.com/office/drawing/2014/main" id="{990AC0EB-7F00-4A62-A11B-7FEDB57028D7}"/>
              </a:ext>
            </a:extLst>
          </p:cNvPr>
          <p:cNvSpPr/>
          <p:nvPr/>
        </p:nvSpPr>
        <p:spPr>
          <a:xfrm>
            <a:off x="3087277" y="612396"/>
            <a:ext cx="1544320" cy="45245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40" name="Grup 39">
            <a:extLst>
              <a:ext uri="{FF2B5EF4-FFF2-40B4-BE49-F238E27FC236}">
                <a16:creationId xmlns:a16="http://schemas.microsoft.com/office/drawing/2014/main" id="{DCAA87CA-4F8E-4AA1-81E4-BA5842DCD877}"/>
              </a:ext>
            </a:extLst>
          </p:cNvPr>
          <p:cNvGrpSpPr/>
          <p:nvPr/>
        </p:nvGrpSpPr>
        <p:grpSpPr>
          <a:xfrm>
            <a:off x="2784669" y="3372466"/>
            <a:ext cx="3717822" cy="2589496"/>
            <a:chOff x="2724726" y="3260436"/>
            <a:chExt cx="3717822" cy="2589496"/>
          </a:xfrm>
        </p:grpSpPr>
        <p:sp>
          <p:nvSpPr>
            <p:cNvPr id="41" name="Persegi Panjang 40">
              <a:extLst>
                <a:ext uri="{FF2B5EF4-FFF2-40B4-BE49-F238E27FC236}">
                  <a16:creationId xmlns:a16="http://schemas.microsoft.com/office/drawing/2014/main" id="{D9CC10EC-7F9C-47BB-84C1-7C9642BCE78C}"/>
                </a:ext>
              </a:extLst>
            </p:cNvPr>
            <p:cNvSpPr/>
            <p:nvPr/>
          </p:nvSpPr>
          <p:spPr>
            <a:xfrm>
              <a:off x="2724726" y="3260436"/>
              <a:ext cx="3717822" cy="258949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42" name="Grup 41">
              <a:extLst>
                <a:ext uri="{FF2B5EF4-FFF2-40B4-BE49-F238E27FC236}">
                  <a16:creationId xmlns:a16="http://schemas.microsoft.com/office/drawing/2014/main" id="{970326E9-06EA-4AF3-9E90-1FE32B963253}"/>
                </a:ext>
              </a:extLst>
            </p:cNvPr>
            <p:cNvGrpSpPr/>
            <p:nvPr/>
          </p:nvGrpSpPr>
          <p:grpSpPr>
            <a:xfrm>
              <a:off x="2724726" y="3260436"/>
              <a:ext cx="3717822" cy="480291"/>
              <a:chOff x="2724726" y="3260436"/>
              <a:chExt cx="3717822" cy="480291"/>
            </a:xfrm>
          </p:grpSpPr>
          <p:sp>
            <p:nvSpPr>
              <p:cNvPr id="55" name="Persegi Panjang 54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78011449-5EA4-452B-99B1-61A6B66280FE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6" name="Kotak Teks 55">
                <a:extLst>
                  <a:ext uri="{FF2B5EF4-FFF2-40B4-BE49-F238E27FC236}">
                    <a16:creationId xmlns:a16="http://schemas.microsoft.com/office/drawing/2014/main" id="{2B3F5DF4-A234-4C6C-871E-F2566BB6525A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Lobby</a:t>
                </a:r>
                <a:r>
                  <a:rPr lang="id-ID" dirty="0"/>
                  <a:t> 🏠</a:t>
                </a:r>
              </a:p>
            </p:txBody>
          </p:sp>
        </p:grpSp>
        <p:grpSp>
          <p:nvGrpSpPr>
            <p:cNvPr id="43" name="Grup 42">
              <a:extLst>
                <a:ext uri="{FF2B5EF4-FFF2-40B4-BE49-F238E27FC236}">
                  <a16:creationId xmlns:a16="http://schemas.microsoft.com/office/drawing/2014/main" id="{B8DA26DB-150E-4CAA-94BB-0D80909F9F2D}"/>
                </a:ext>
              </a:extLst>
            </p:cNvPr>
            <p:cNvGrpSpPr/>
            <p:nvPr/>
          </p:nvGrpSpPr>
          <p:grpSpPr>
            <a:xfrm>
              <a:off x="2724726" y="3746097"/>
              <a:ext cx="3717822" cy="480291"/>
              <a:chOff x="2724726" y="3260436"/>
              <a:chExt cx="3717822" cy="480291"/>
            </a:xfrm>
          </p:grpSpPr>
          <p:sp>
            <p:nvSpPr>
              <p:cNvPr id="53" name="Persegi Panjang 52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A9000962-AF1F-4B62-A0EF-C411CB3343E1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4" name="Kotak Teks 53">
                <a:extLst>
                  <a:ext uri="{FF2B5EF4-FFF2-40B4-BE49-F238E27FC236}">
                    <a16:creationId xmlns:a16="http://schemas.microsoft.com/office/drawing/2014/main" id="{36994F68-8663-4F4C-AB63-D138C04F9875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Account</a:t>
                </a:r>
                <a:endParaRPr lang="id-ID" dirty="0"/>
              </a:p>
            </p:txBody>
          </p:sp>
        </p:grpSp>
        <p:grpSp>
          <p:nvGrpSpPr>
            <p:cNvPr id="44" name="Grup 43">
              <a:extLst>
                <a:ext uri="{FF2B5EF4-FFF2-40B4-BE49-F238E27FC236}">
                  <a16:creationId xmlns:a16="http://schemas.microsoft.com/office/drawing/2014/main" id="{3B7CFC0E-4EC9-492E-8F2A-C2AD0AF0B165}"/>
                </a:ext>
              </a:extLst>
            </p:cNvPr>
            <p:cNvGrpSpPr/>
            <p:nvPr/>
          </p:nvGrpSpPr>
          <p:grpSpPr>
            <a:xfrm>
              <a:off x="2724726" y="4234497"/>
              <a:ext cx="3717822" cy="480291"/>
              <a:chOff x="2724726" y="3260436"/>
              <a:chExt cx="3717822" cy="480291"/>
            </a:xfrm>
          </p:grpSpPr>
          <p:sp>
            <p:nvSpPr>
              <p:cNvPr id="51" name="Persegi Panjang 5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393D2BD-D05C-4935-8622-958C691A658B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2" name="Kotak Teks 51">
                <a:extLst>
                  <a:ext uri="{FF2B5EF4-FFF2-40B4-BE49-F238E27FC236}">
                    <a16:creationId xmlns:a16="http://schemas.microsoft.com/office/drawing/2014/main" id="{45FA22A5-8BD1-4E8A-9EE8-F47F918F1BE3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Social</a:t>
                </a:r>
                <a:endParaRPr lang="id-ID" dirty="0"/>
              </a:p>
            </p:txBody>
          </p:sp>
        </p:grpSp>
        <p:grpSp>
          <p:nvGrpSpPr>
            <p:cNvPr id="45" name="Grup 44">
              <a:extLst>
                <a:ext uri="{FF2B5EF4-FFF2-40B4-BE49-F238E27FC236}">
                  <a16:creationId xmlns:a16="http://schemas.microsoft.com/office/drawing/2014/main" id="{2E02760D-A346-47FD-A3FA-BFBAEC1E01EF}"/>
                </a:ext>
              </a:extLst>
            </p:cNvPr>
            <p:cNvGrpSpPr/>
            <p:nvPr/>
          </p:nvGrpSpPr>
          <p:grpSpPr>
            <a:xfrm>
              <a:off x="2724726" y="4713392"/>
              <a:ext cx="3717822" cy="480291"/>
              <a:chOff x="2724726" y="3260436"/>
              <a:chExt cx="3717822" cy="480291"/>
            </a:xfrm>
          </p:grpSpPr>
          <p:sp>
            <p:nvSpPr>
              <p:cNvPr id="49" name="Persegi Panjang 48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955701F7-63C3-4C26-B073-24EE2F65941F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0" name="Kotak Teks 49">
                <a:extLst>
                  <a:ext uri="{FF2B5EF4-FFF2-40B4-BE49-F238E27FC236}">
                    <a16:creationId xmlns:a16="http://schemas.microsoft.com/office/drawing/2014/main" id="{3AC09202-1DDF-4CBC-9A4D-12B4B31505F9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Information</a:t>
                </a:r>
                <a:endParaRPr lang="id-ID" dirty="0"/>
              </a:p>
            </p:txBody>
          </p:sp>
        </p:grpSp>
        <p:grpSp>
          <p:nvGrpSpPr>
            <p:cNvPr id="46" name="Grup 45">
              <a:extLst>
                <a:ext uri="{FF2B5EF4-FFF2-40B4-BE49-F238E27FC236}">
                  <a16:creationId xmlns:a16="http://schemas.microsoft.com/office/drawing/2014/main" id="{A4F2EFCC-CCEC-452D-9656-8D1B54E5C119}"/>
                </a:ext>
              </a:extLst>
            </p:cNvPr>
            <p:cNvGrpSpPr/>
            <p:nvPr/>
          </p:nvGrpSpPr>
          <p:grpSpPr>
            <a:xfrm>
              <a:off x="2724726" y="5199645"/>
              <a:ext cx="3717822" cy="480291"/>
              <a:chOff x="2724726" y="3260436"/>
              <a:chExt cx="3717822" cy="480291"/>
            </a:xfrm>
          </p:grpSpPr>
          <p:sp>
            <p:nvSpPr>
              <p:cNvPr id="47" name="Persegi Panjang 46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A834E68D-E31D-4108-850F-5241EC3E13AC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8" name="Kotak Teks 47">
                <a:extLst>
                  <a:ext uri="{FF2B5EF4-FFF2-40B4-BE49-F238E27FC236}">
                    <a16:creationId xmlns:a16="http://schemas.microsoft.com/office/drawing/2014/main" id="{DA88104E-60EB-485E-A12C-5B4471FFF4DA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Setting</a:t>
                </a:r>
                <a:endParaRPr lang="id-ID" dirty="0"/>
              </a:p>
            </p:txBody>
          </p:sp>
        </p:grpSp>
      </p:grpSp>
      <p:pic>
        <p:nvPicPr>
          <p:cNvPr id="60" name="Grafik 59" descr="Motorcycle">
            <a:extLst>
              <a:ext uri="{FF2B5EF4-FFF2-40B4-BE49-F238E27FC236}">
                <a16:creationId xmlns:a16="http://schemas.microsoft.com/office/drawing/2014/main" id="{DB758261-EB77-4178-9FA4-8B54F81B964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986982" y="79907"/>
            <a:ext cx="452582" cy="452582"/>
          </a:xfrm>
          <a:prstGeom prst="rect">
            <a:avLst/>
          </a:prstGeom>
        </p:spPr>
      </p:pic>
      <p:grpSp>
        <p:nvGrpSpPr>
          <p:cNvPr id="61" name="Grup 60">
            <a:extLst>
              <a:ext uri="{FF2B5EF4-FFF2-40B4-BE49-F238E27FC236}">
                <a16:creationId xmlns:a16="http://schemas.microsoft.com/office/drawing/2014/main" id="{64FE2280-56B5-4AFA-A16D-9079ACF0ADF3}"/>
              </a:ext>
            </a:extLst>
          </p:cNvPr>
          <p:cNvGrpSpPr/>
          <p:nvPr/>
        </p:nvGrpSpPr>
        <p:grpSpPr>
          <a:xfrm>
            <a:off x="6647965" y="84709"/>
            <a:ext cx="2142654" cy="447780"/>
            <a:chOff x="6647965" y="84709"/>
            <a:chExt cx="2142654" cy="447780"/>
          </a:xfrm>
        </p:grpSpPr>
        <p:pic>
          <p:nvPicPr>
            <p:cNvPr id="62" name="Grafik 61" descr="Piggy Bank">
              <a:extLst>
                <a:ext uri="{FF2B5EF4-FFF2-40B4-BE49-F238E27FC236}">
                  <a16:creationId xmlns:a16="http://schemas.microsoft.com/office/drawing/2014/main" id="{820CCD8C-A860-4C35-8E89-06127B7F0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6647965" y="84709"/>
              <a:ext cx="447780" cy="447780"/>
            </a:xfrm>
            <a:prstGeom prst="rect">
              <a:avLst/>
            </a:prstGeom>
          </p:spPr>
        </p:pic>
        <p:sp>
          <p:nvSpPr>
            <p:cNvPr id="63" name="Kotak Teks 62">
              <a:extLst>
                <a:ext uri="{FF2B5EF4-FFF2-40B4-BE49-F238E27FC236}">
                  <a16:creationId xmlns:a16="http://schemas.microsoft.com/office/drawing/2014/main" id="{FEABEC44-83D2-401B-99CA-8B26763DBABC}"/>
                </a:ext>
              </a:extLst>
            </p:cNvPr>
            <p:cNvSpPr txBox="1"/>
            <p:nvPr/>
          </p:nvSpPr>
          <p:spPr>
            <a:xfrm>
              <a:off x="7095745" y="119175"/>
              <a:ext cx="1694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Kvz</a:t>
              </a:r>
              <a:r>
                <a:rPr lang="id-ID" dirty="0"/>
                <a:t> 1000</a:t>
              </a:r>
            </a:p>
          </p:txBody>
        </p:sp>
      </p:grpSp>
      <p:grpSp>
        <p:nvGrpSpPr>
          <p:cNvPr id="64" name="Grup 63">
            <a:extLst>
              <a:ext uri="{FF2B5EF4-FFF2-40B4-BE49-F238E27FC236}">
                <a16:creationId xmlns:a16="http://schemas.microsoft.com/office/drawing/2014/main" id="{EDCA0CA6-857C-4E25-B4B4-887DFA1EABD0}"/>
              </a:ext>
            </a:extLst>
          </p:cNvPr>
          <p:cNvGrpSpPr/>
          <p:nvPr/>
        </p:nvGrpSpPr>
        <p:grpSpPr>
          <a:xfrm>
            <a:off x="9550400" y="344737"/>
            <a:ext cx="2332181" cy="215444"/>
            <a:chOff x="9550400" y="344737"/>
            <a:chExt cx="2332181" cy="215444"/>
          </a:xfrm>
        </p:grpSpPr>
        <p:sp>
          <p:nvSpPr>
            <p:cNvPr id="65" name="Persegi Panjang 64">
              <a:extLst>
                <a:ext uri="{FF2B5EF4-FFF2-40B4-BE49-F238E27FC236}">
                  <a16:creationId xmlns:a16="http://schemas.microsoft.com/office/drawing/2014/main" id="{CA794446-9F85-4808-8B22-00F2B2F6FAA4}"/>
                </a:ext>
              </a:extLst>
            </p:cNvPr>
            <p:cNvSpPr/>
            <p:nvPr/>
          </p:nvSpPr>
          <p:spPr>
            <a:xfrm>
              <a:off x="9550400" y="377191"/>
              <a:ext cx="2332181" cy="158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6" name="Kotak Teks 65">
              <a:extLst>
                <a:ext uri="{FF2B5EF4-FFF2-40B4-BE49-F238E27FC236}">
                  <a16:creationId xmlns:a16="http://schemas.microsoft.com/office/drawing/2014/main" id="{F6E04EFC-1C5B-4724-BF65-DC8FAF8EF148}"/>
                </a:ext>
              </a:extLst>
            </p:cNvPr>
            <p:cNvSpPr txBox="1"/>
            <p:nvPr/>
          </p:nvSpPr>
          <p:spPr>
            <a:xfrm>
              <a:off x="10128710" y="344737"/>
              <a:ext cx="11755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00" dirty="0"/>
                <a:t>45 </a:t>
              </a:r>
              <a:r>
                <a:rPr lang="id-ID" sz="800" dirty="0" err="1"/>
                <a:t>Boss</a:t>
              </a:r>
              <a:r>
                <a:rPr lang="id-ID" sz="800" dirty="0"/>
                <a:t> (2000 / 5000)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430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ambar 57">
            <a:extLst>
              <a:ext uri="{FF2B5EF4-FFF2-40B4-BE49-F238E27FC236}">
                <a16:creationId xmlns:a16="http://schemas.microsoft.com/office/drawing/2014/main" id="{6754FB5A-4770-4550-9BFF-A83DCE2C9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1" name="Grup 70">
            <a:extLst>
              <a:ext uri="{FF2B5EF4-FFF2-40B4-BE49-F238E27FC236}">
                <a16:creationId xmlns:a16="http://schemas.microsoft.com/office/drawing/2014/main" id="{52A60BB8-E89D-4647-B9AA-A365BCAEA43A}"/>
              </a:ext>
            </a:extLst>
          </p:cNvPr>
          <p:cNvGrpSpPr/>
          <p:nvPr/>
        </p:nvGrpSpPr>
        <p:grpSpPr>
          <a:xfrm>
            <a:off x="0" y="612396"/>
            <a:ext cx="1544320" cy="452582"/>
            <a:chOff x="0" y="612396"/>
            <a:chExt cx="1544320" cy="452582"/>
          </a:xfrm>
        </p:grpSpPr>
        <p:sp>
          <p:nvSpPr>
            <p:cNvPr id="72" name="Persegi Panjang 71">
              <a:extLst>
                <a:ext uri="{FF2B5EF4-FFF2-40B4-BE49-F238E27FC236}">
                  <a16:creationId xmlns:a16="http://schemas.microsoft.com/office/drawing/2014/main" id="{57BE2F87-FD98-4B7A-B320-7D7AEAE91446}"/>
                </a:ext>
              </a:extLst>
            </p:cNvPr>
            <p:cNvSpPr/>
            <p:nvPr/>
          </p:nvSpPr>
          <p:spPr>
            <a:xfrm>
              <a:off x="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3" name="Kotak Teks 72">
              <a:hlinkClick r:id="rId3" action="ppaction://hlinksldjump"/>
              <a:extLst>
                <a:ext uri="{FF2B5EF4-FFF2-40B4-BE49-F238E27FC236}">
                  <a16:creationId xmlns:a16="http://schemas.microsoft.com/office/drawing/2014/main" id="{1FAF979C-B541-4FFA-B7CD-A27D132AA0B9}"/>
                </a:ext>
              </a:extLst>
            </p:cNvPr>
            <p:cNvSpPr txBox="1"/>
            <p:nvPr/>
          </p:nvSpPr>
          <p:spPr>
            <a:xfrm>
              <a:off x="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Chat</a:t>
              </a:r>
              <a:endParaRPr lang="id-ID" dirty="0"/>
            </a:p>
          </p:txBody>
        </p:sp>
      </p:grpSp>
      <p:grpSp>
        <p:nvGrpSpPr>
          <p:cNvPr id="74" name="Grup 73">
            <a:extLst>
              <a:ext uri="{FF2B5EF4-FFF2-40B4-BE49-F238E27FC236}">
                <a16:creationId xmlns:a16="http://schemas.microsoft.com/office/drawing/2014/main" id="{F56CB9E2-CDCE-48DE-9F8F-C22FCBC0862D}"/>
              </a:ext>
            </a:extLst>
          </p:cNvPr>
          <p:cNvGrpSpPr/>
          <p:nvPr/>
        </p:nvGrpSpPr>
        <p:grpSpPr>
          <a:xfrm>
            <a:off x="1544320" y="612396"/>
            <a:ext cx="1544320" cy="452582"/>
            <a:chOff x="1544320" y="612396"/>
            <a:chExt cx="1544320" cy="452582"/>
          </a:xfrm>
        </p:grpSpPr>
        <p:sp>
          <p:nvSpPr>
            <p:cNvPr id="75" name="Persegi Panjang 74">
              <a:extLst>
                <a:ext uri="{FF2B5EF4-FFF2-40B4-BE49-F238E27FC236}">
                  <a16:creationId xmlns:a16="http://schemas.microsoft.com/office/drawing/2014/main" id="{4F5942F5-BF16-448F-B235-77D8A6BCA8BC}"/>
                </a:ext>
              </a:extLst>
            </p:cNvPr>
            <p:cNvSpPr/>
            <p:nvPr/>
          </p:nvSpPr>
          <p:spPr>
            <a:xfrm>
              <a:off x="154432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6" name="Kotak Teks 75">
              <a:hlinkClick r:id="rId4" action="ppaction://hlinksldjump"/>
              <a:extLst>
                <a:ext uri="{FF2B5EF4-FFF2-40B4-BE49-F238E27FC236}">
                  <a16:creationId xmlns:a16="http://schemas.microsoft.com/office/drawing/2014/main" id="{B8CA50B1-EC3C-47ED-801C-C75CE8D35063}"/>
                </a:ext>
              </a:extLst>
            </p:cNvPr>
            <p:cNvSpPr txBox="1"/>
            <p:nvPr/>
          </p:nvSpPr>
          <p:spPr>
            <a:xfrm>
              <a:off x="154432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Friends</a:t>
              </a:r>
              <a:endParaRPr lang="id-ID" dirty="0"/>
            </a:p>
          </p:txBody>
        </p:sp>
      </p:grpSp>
      <p:grpSp>
        <p:nvGrpSpPr>
          <p:cNvPr id="77" name="Grup 76">
            <a:extLst>
              <a:ext uri="{FF2B5EF4-FFF2-40B4-BE49-F238E27FC236}">
                <a16:creationId xmlns:a16="http://schemas.microsoft.com/office/drawing/2014/main" id="{E81B8A92-704B-4B6F-AC89-F04DA3A3100D}"/>
              </a:ext>
            </a:extLst>
          </p:cNvPr>
          <p:cNvGrpSpPr/>
          <p:nvPr/>
        </p:nvGrpSpPr>
        <p:grpSpPr>
          <a:xfrm>
            <a:off x="3088640" y="612396"/>
            <a:ext cx="1566946" cy="452582"/>
            <a:chOff x="3088640" y="612396"/>
            <a:chExt cx="1566946" cy="452582"/>
          </a:xfrm>
        </p:grpSpPr>
        <p:sp>
          <p:nvSpPr>
            <p:cNvPr id="78" name="Persegi Panjang 77">
              <a:extLst>
                <a:ext uri="{FF2B5EF4-FFF2-40B4-BE49-F238E27FC236}">
                  <a16:creationId xmlns:a16="http://schemas.microsoft.com/office/drawing/2014/main" id="{C5F5D048-666D-40E9-84E9-4DD47E007F0B}"/>
                </a:ext>
              </a:extLst>
            </p:cNvPr>
            <p:cNvSpPr/>
            <p:nvPr/>
          </p:nvSpPr>
          <p:spPr>
            <a:xfrm>
              <a:off x="308864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9" name="Kotak Teks 78">
              <a:hlinkClick r:id="rId5" action="ppaction://hlinksldjump"/>
              <a:extLst>
                <a:ext uri="{FF2B5EF4-FFF2-40B4-BE49-F238E27FC236}">
                  <a16:creationId xmlns:a16="http://schemas.microsoft.com/office/drawing/2014/main" id="{73A35EE4-2129-4D71-BD98-2EA973585027}"/>
                </a:ext>
              </a:extLst>
            </p:cNvPr>
            <p:cNvSpPr txBox="1"/>
            <p:nvPr/>
          </p:nvSpPr>
          <p:spPr>
            <a:xfrm>
              <a:off x="3111266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Find</a:t>
              </a:r>
              <a:endParaRPr lang="id-ID" dirty="0"/>
            </a:p>
          </p:txBody>
        </p:sp>
      </p:grpSp>
      <p:grpSp>
        <p:nvGrpSpPr>
          <p:cNvPr id="80" name="Grup 1">
            <a:extLst>
              <a:ext uri="{FF2B5EF4-FFF2-40B4-BE49-F238E27FC236}">
                <a16:creationId xmlns:a16="http://schemas.microsoft.com/office/drawing/2014/main" id="{E45258E5-2747-4B08-B562-ABDFB4BD53FB}"/>
              </a:ext>
            </a:extLst>
          </p:cNvPr>
          <p:cNvGrpSpPr/>
          <p:nvPr/>
        </p:nvGrpSpPr>
        <p:grpSpPr>
          <a:xfrm>
            <a:off x="4632960" y="612396"/>
            <a:ext cx="1589572" cy="452582"/>
            <a:chOff x="4632960" y="612396"/>
            <a:chExt cx="1589572" cy="452582"/>
          </a:xfrm>
        </p:grpSpPr>
        <p:sp>
          <p:nvSpPr>
            <p:cNvPr id="81" name="Persegi Panjang 28">
              <a:extLst>
                <a:ext uri="{FF2B5EF4-FFF2-40B4-BE49-F238E27FC236}">
                  <a16:creationId xmlns:a16="http://schemas.microsoft.com/office/drawing/2014/main" id="{E181A272-A35A-40B9-81EC-6F9569974769}"/>
                </a:ext>
              </a:extLst>
            </p:cNvPr>
            <p:cNvSpPr/>
            <p:nvPr/>
          </p:nvSpPr>
          <p:spPr>
            <a:xfrm>
              <a:off x="463296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2" name="Kotak Teks 29">
              <a:hlinkClick r:id="rId6" action="ppaction://hlinksldjump"/>
              <a:extLst>
                <a:ext uri="{FF2B5EF4-FFF2-40B4-BE49-F238E27FC236}">
                  <a16:creationId xmlns:a16="http://schemas.microsoft.com/office/drawing/2014/main" id="{6FF60769-0382-429C-8A6B-4A8091B5F4BA}"/>
                </a:ext>
              </a:extLst>
            </p:cNvPr>
            <p:cNvSpPr txBox="1"/>
            <p:nvPr/>
          </p:nvSpPr>
          <p:spPr>
            <a:xfrm>
              <a:off x="4678212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Leaderboard</a:t>
              </a:r>
              <a:endParaRPr lang="id-ID" dirty="0"/>
            </a:p>
          </p:txBody>
        </p:sp>
      </p:grpSp>
      <p:grpSp>
        <p:nvGrpSpPr>
          <p:cNvPr id="83" name="Grup 32">
            <a:extLst>
              <a:ext uri="{FF2B5EF4-FFF2-40B4-BE49-F238E27FC236}">
                <a16:creationId xmlns:a16="http://schemas.microsoft.com/office/drawing/2014/main" id="{D0EFD26A-FE22-4E5B-8F48-34581A5C24E3}"/>
              </a:ext>
            </a:extLst>
          </p:cNvPr>
          <p:cNvGrpSpPr/>
          <p:nvPr/>
        </p:nvGrpSpPr>
        <p:grpSpPr>
          <a:xfrm>
            <a:off x="6174554" y="612396"/>
            <a:ext cx="1547046" cy="452582"/>
            <a:chOff x="6174554" y="612396"/>
            <a:chExt cx="1547046" cy="452582"/>
          </a:xfrm>
        </p:grpSpPr>
        <p:sp>
          <p:nvSpPr>
            <p:cNvPr id="84" name="Persegi Panjang 14">
              <a:extLst>
                <a:ext uri="{FF2B5EF4-FFF2-40B4-BE49-F238E27FC236}">
                  <a16:creationId xmlns:a16="http://schemas.microsoft.com/office/drawing/2014/main" id="{5931858E-B7C5-4F6C-B320-C2736860071A}"/>
                </a:ext>
              </a:extLst>
            </p:cNvPr>
            <p:cNvSpPr/>
            <p:nvPr/>
          </p:nvSpPr>
          <p:spPr>
            <a:xfrm>
              <a:off x="617728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5" name="Kotak Teks 31">
              <a:hlinkClick r:id="rId7" action="ppaction://hlinksldjump"/>
              <a:extLst>
                <a:ext uri="{FF2B5EF4-FFF2-40B4-BE49-F238E27FC236}">
                  <a16:creationId xmlns:a16="http://schemas.microsoft.com/office/drawing/2014/main" id="{AF158526-FA64-48DA-BBE8-86EB620E1F8D}"/>
                </a:ext>
              </a:extLst>
            </p:cNvPr>
            <p:cNvSpPr txBox="1"/>
            <p:nvPr/>
          </p:nvSpPr>
          <p:spPr>
            <a:xfrm>
              <a:off x="6174554" y="653959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Shop Trade</a:t>
              </a:r>
            </a:p>
          </p:txBody>
        </p:sp>
      </p:grpSp>
      <p:grpSp>
        <p:nvGrpSpPr>
          <p:cNvPr id="70" name="Grup 69">
            <a:extLst>
              <a:ext uri="{FF2B5EF4-FFF2-40B4-BE49-F238E27FC236}">
                <a16:creationId xmlns:a16="http://schemas.microsoft.com/office/drawing/2014/main" id="{969E1AAA-F5FF-4581-8758-AC58D69C85F6}"/>
              </a:ext>
            </a:extLst>
          </p:cNvPr>
          <p:cNvGrpSpPr/>
          <p:nvPr/>
        </p:nvGrpSpPr>
        <p:grpSpPr>
          <a:xfrm>
            <a:off x="0" y="1064855"/>
            <a:ext cx="12192000" cy="4763079"/>
            <a:chOff x="0" y="1064855"/>
            <a:chExt cx="12192000" cy="4763079"/>
          </a:xfrm>
        </p:grpSpPr>
        <p:sp>
          <p:nvSpPr>
            <p:cNvPr id="59" name="Persegi Panjang 58">
              <a:extLst>
                <a:ext uri="{FF2B5EF4-FFF2-40B4-BE49-F238E27FC236}">
                  <a16:creationId xmlns:a16="http://schemas.microsoft.com/office/drawing/2014/main" id="{D9B50B56-CF2A-44A0-A33A-C19F3C870FDE}"/>
                </a:ext>
              </a:extLst>
            </p:cNvPr>
            <p:cNvSpPr/>
            <p:nvPr/>
          </p:nvSpPr>
          <p:spPr>
            <a:xfrm>
              <a:off x="0" y="1064855"/>
              <a:ext cx="12192000" cy="4763079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69" name="Grup 68">
              <a:extLst>
                <a:ext uri="{FF2B5EF4-FFF2-40B4-BE49-F238E27FC236}">
                  <a16:creationId xmlns:a16="http://schemas.microsoft.com/office/drawing/2014/main" id="{692E729A-D79D-4B69-B083-76A63995FE49}"/>
                </a:ext>
              </a:extLst>
            </p:cNvPr>
            <p:cNvGrpSpPr/>
            <p:nvPr/>
          </p:nvGrpSpPr>
          <p:grpSpPr>
            <a:xfrm>
              <a:off x="147782" y="1209040"/>
              <a:ext cx="11813309" cy="4535296"/>
              <a:chOff x="147782" y="1209040"/>
              <a:chExt cx="11813309" cy="4535296"/>
            </a:xfrm>
          </p:grpSpPr>
          <p:sp>
            <p:nvSpPr>
              <p:cNvPr id="37" name="Persegi Panjang 36">
                <a:extLst>
                  <a:ext uri="{FF2B5EF4-FFF2-40B4-BE49-F238E27FC236}">
                    <a16:creationId xmlns:a16="http://schemas.microsoft.com/office/drawing/2014/main" id="{96107457-0F15-4818-87CF-311863CB9AC4}"/>
                  </a:ext>
                </a:extLst>
              </p:cNvPr>
              <p:cNvSpPr/>
              <p:nvPr/>
            </p:nvSpPr>
            <p:spPr>
              <a:xfrm>
                <a:off x="147782" y="1209040"/>
                <a:ext cx="5791200" cy="45273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id-ID" sz="4800" dirty="0"/>
                  <a:t>Best Individual </a:t>
                </a:r>
                <a:r>
                  <a:rPr lang="id-ID" sz="4800" dirty="0" err="1"/>
                  <a:t>Fighter</a:t>
                </a:r>
                <a:endParaRPr lang="id-ID" sz="4800" dirty="0"/>
              </a:p>
              <a:p>
                <a:pPr marL="914400" indent="-914400">
                  <a:buAutoNum type="arabicPeriod"/>
                </a:pPr>
                <a:r>
                  <a:rPr lang="id-ID" sz="4800" dirty="0"/>
                  <a:t>ASB 64</a:t>
                </a:r>
              </a:p>
              <a:p>
                <a:pPr marL="914400" indent="-914400">
                  <a:buAutoNum type="arabicPeriod"/>
                </a:pPr>
                <a:r>
                  <a:rPr lang="id-ID" sz="4800" dirty="0" err="1"/>
                  <a:t>Smartphone</a:t>
                </a:r>
                <a:r>
                  <a:rPr lang="id-ID" sz="4800" dirty="0"/>
                  <a:t> RK800F</a:t>
                </a:r>
              </a:p>
              <a:p>
                <a:pPr marL="914400" indent="-914400">
                  <a:buAutoNum type="arabicPeriod"/>
                </a:pPr>
                <a:r>
                  <a:rPr lang="id-ID" sz="4800" dirty="0" err="1"/>
                  <a:t>Stutgard</a:t>
                </a:r>
                <a:endParaRPr lang="id-ID" sz="4800" dirty="0"/>
              </a:p>
            </p:txBody>
          </p:sp>
          <p:sp>
            <p:nvSpPr>
              <p:cNvPr id="67" name="Persegi Panjang 66">
                <a:extLst>
                  <a:ext uri="{FF2B5EF4-FFF2-40B4-BE49-F238E27FC236}">
                    <a16:creationId xmlns:a16="http://schemas.microsoft.com/office/drawing/2014/main" id="{440DB0F3-820A-47A8-8EA6-516E89CC2040}"/>
                  </a:ext>
                </a:extLst>
              </p:cNvPr>
              <p:cNvSpPr/>
              <p:nvPr/>
            </p:nvSpPr>
            <p:spPr>
              <a:xfrm>
                <a:off x="6169891" y="1216952"/>
                <a:ext cx="5791200" cy="45273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id-ID" sz="4800" dirty="0"/>
                  <a:t>Best </a:t>
                </a:r>
                <a:r>
                  <a:rPr lang="id-ID" sz="4800" dirty="0" err="1"/>
                  <a:t>Guild</a:t>
                </a:r>
                <a:r>
                  <a:rPr lang="id-ID" sz="4800" dirty="0"/>
                  <a:t> Team</a:t>
                </a:r>
              </a:p>
              <a:p>
                <a:pPr marL="914400" indent="-914400">
                  <a:buAutoNum type="arabicPeriod"/>
                </a:pPr>
                <a:r>
                  <a:rPr lang="id-ID" sz="4800" dirty="0" err="1"/>
                  <a:t>Silver</a:t>
                </a:r>
                <a:r>
                  <a:rPr lang="id-ID" sz="4800" dirty="0"/>
                  <a:t> </a:t>
                </a:r>
                <a:r>
                  <a:rPr lang="id-ID" sz="4800" dirty="0" err="1"/>
                  <a:t>Guild</a:t>
                </a:r>
                <a:endParaRPr lang="id-ID" sz="4800" dirty="0"/>
              </a:p>
              <a:p>
                <a:pPr marL="914400" indent="-914400">
                  <a:buAutoNum type="arabicPeriod"/>
                </a:pPr>
                <a:r>
                  <a:rPr lang="id-ID" sz="4800" dirty="0"/>
                  <a:t>Golden </a:t>
                </a:r>
                <a:r>
                  <a:rPr lang="id-ID" sz="4800" dirty="0" err="1"/>
                  <a:t>Gate</a:t>
                </a:r>
                <a:endParaRPr lang="id-ID" sz="4800" dirty="0"/>
              </a:p>
              <a:p>
                <a:pPr marL="914400" indent="-914400">
                  <a:buAutoNum type="arabicPeriod"/>
                </a:pPr>
                <a:r>
                  <a:rPr lang="id-ID" sz="4800" dirty="0" err="1"/>
                  <a:t>Bronze</a:t>
                </a:r>
                <a:r>
                  <a:rPr lang="id-ID" sz="4800" dirty="0"/>
                  <a:t> </a:t>
                </a:r>
                <a:r>
                  <a:rPr lang="id-ID" sz="4800" dirty="0" err="1"/>
                  <a:t>Mill</a:t>
                </a:r>
                <a:endParaRPr lang="id-ID" sz="4800" dirty="0"/>
              </a:p>
            </p:txBody>
          </p:sp>
        </p:grpSp>
      </p:grp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9E154F30-6C12-4717-BEC0-36EA6DC9D27A}"/>
              </a:ext>
            </a:extLst>
          </p:cNvPr>
          <p:cNvSpPr/>
          <p:nvPr/>
        </p:nvSpPr>
        <p:spPr>
          <a:xfrm>
            <a:off x="0" y="0"/>
            <a:ext cx="12192000" cy="612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17696439-33B2-4E6B-81C2-E898186EDE30}"/>
              </a:ext>
            </a:extLst>
          </p:cNvPr>
          <p:cNvSpPr/>
          <p:nvPr/>
        </p:nvSpPr>
        <p:spPr>
          <a:xfrm>
            <a:off x="0" y="5830349"/>
            <a:ext cx="12192000" cy="1027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8D890205-2C8E-40D6-A646-7EC193E5B1A4}"/>
              </a:ext>
            </a:extLst>
          </p:cNvPr>
          <p:cNvGrpSpPr/>
          <p:nvPr/>
        </p:nvGrpSpPr>
        <p:grpSpPr>
          <a:xfrm>
            <a:off x="6871855" y="5830349"/>
            <a:ext cx="5320145" cy="1027651"/>
            <a:chOff x="6871855" y="5830349"/>
            <a:chExt cx="5320145" cy="1027651"/>
          </a:xfrm>
        </p:grpSpPr>
        <p:sp>
          <p:nvSpPr>
            <p:cNvPr id="5" name="Persegi Panjang 4">
              <a:hlinkClick r:id="rId8" action="ppaction://hlinksldjump"/>
              <a:extLst>
                <a:ext uri="{FF2B5EF4-FFF2-40B4-BE49-F238E27FC236}">
                  <a16:creationId xmlns:a16="http://schemas.microsoft.com/office/drawing/2014/main" id="{B121EA5C-5EDD-482D-9B16-BB55BE4A8F35}"/>
                </a:ext>
              </a:extLst>
            </p:cNvPr>
            <p:cNvSpPr/>
            <p:nvPr/>
          </p:nvSpPr>
          <p:spPr>
            <a:xfrm>
              <a:off x="6871855" y="5830349"/>
              <a:ext cx="5320145" cy="1027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Kotak Teks 5">
              <a:extLst>
                <a:ext uri="{FF2B5EF4-FFF2-40B4-BE49-F238E27FC236}">
                  <a16:creationId xmlns:a16="http://schemas.microsoft.com/office/drawing/2014/main" id="{735A9290-96E4-4060-8A26-715F0D58C954}"/>
                </a:ext>
              </a:extLst>
            </p:cNvPr>
            <p:cNvSpPr txBox="1"/>
            <p:nvPr/>
          </p:nvSpPr>
          <p:spPr>
            <a:xfrm>
              <a:off x="7181272" y="5990231"/>
              <a:ext cx="47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000" dirty="0"/>
                <a:t>Start</a:t>
              </a:r>
            </a:p>
          </p:txBody>
        </p:sp>
      </p:grp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11C19018-5B5C-4F8C-BA6B-093ECE7B0442}"/>
              </a:ext>
            </a:extLst>
          </p:cNvPr>
          <p:cNvSpPr/>
          <p:nvPr/>
        </p:nvSpPr>
        <p:spPr>
          <a:xfrm>
            <a:off x="8986982" y="83127"/>
            <a:ext cx="452582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42E6F45D-6AE8-44D0-B94B-8E442EEABDA5}"/>
              </a:ext>
            </a:extLst>
          </p:cNvPr>
          <p:cNvSpPr txBox="1"/>
          <p:nvPr/>
        </p:nvSpPr>
        <p:spPr>
          <a:xfrm>
            <a:off x="9550400" y="83127"/>
            <a:ext cx="233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rxKingRentengteng</a:t>
            </a:r>
            <a:endParaRPr lang="id-ID" dirty="0"/>
          </a:p>
        </p:txBody>
      </p:sp>
      <p:sp>
        <p:nvSpPr>
          <p:cNvPr id="12" name="Tombol Tindakan: Kembali atau Sebelumnya 11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38292C6C-83AB-4BDD-873A-E9EB38A3AF43}"/>
              </a:ext>
            </a:extLst>
          </p:cNvPr>
          <p:cNvSpPr/>
          <p:nvPr/>
        </p:nvSpPr>
        <p:spPr>
          <a:xfrm>
            <a:off x="0" y="5830349"/>
            <a:ext cx="1025236" cy="10252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7" name="Grup 56">
            <a:extLst>
              <a:ext uri="{FF2B5EF4-FFF2-40B4-BE49-F238E27FC236}">
                <a16:creationId xmlns:a16="http://schemas.microsoft.com/office/drawing/2014/main" id="{3D7263B0-FBE2-4EDE-9EAD-DDDEC73D2DD8}"/>
              </a:ext>
            </a:extLst>
          </p:cNvPr>
          <p:cNvGrpSpPr/>
          <p:nvPr/>
        </p:nvGrpSpPr>
        <p:grpSpPr>
          <a:xfrm>
            <a:off x="2724726" y="5990231"/>
            <a:ext cx="3837709" cy="707886"/>
            <a:chOff x="2724726" y="5990231"/>
            <a:chExt cx="3837709" cy="707886"/>
          </a:xfrm>
        </p:grpSpPr>
        <p:sp>
          <p:nvSpPr>
            <p:cNvPr id="9" name="Persegi Panjang 8">
              <a:extLst>
                <a:ext uri="{FF2B5EF4-FFF2-40B4-BE49-F238E27FC236}">
                  <a16:creationId xmlns:a16="http://schemas.microsoft.com/office/drawing/2014/main" id="{268BEB59-7636-48D6-AB1F-17F3F1537806}"/>
                </a:ext>
              </a:extLst>
            </p:cNvPr>
            <p:cNvSpPr/>
            <p:nvPr/>
          </p:nvSpPr>
          <p:spPr>
            <a:xfrm>
              <a:off x="2724726" y="5990231"/>
              <a:ext cx="3837709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Segitiga Sama Kaki 9">
              <a:extLst>
                <a:ext uri="{FF2B5EF4-FFF2-40B4-BE49-F238E27FC236}">
                  <a16:creationId xmlns:a16="http://schemas.microsoft.com/office/drawing/2014/main" id="{6E4B83FF-F292-4D79-807D-A9561604D444}"/>
                </a:ext>
              </a:extLst>
            </p:cNvPr>
            <p:cNvSpPr/>
            <p:nvPr/>
          </p:nvSpPr>
          <p:spPr>
            <a:xfrm>
              <a:off x="5938982" y="6123709"/>
              <a:ext cx="503566" cy="43410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Kotak Teks 12">
              <a:extLst>
                <a:ext uri="{FF2B5EF4-FFF2-40B4-BE49-F238E27FC236}">
                  <a16:creationId xmlns:a16="http://schemas.microsoft.com/office/drawing/2014/main" id="{B7E7B2A3-6C5F-4FB6-BB74-8A2607B7AB13}"/>
                </a:ext>
              </a:extLst>
            </p:cNvPr>
            <p:cNvSpPr txBox="1"/>
            <p:nvPr/>
          </p:nvSpPr>
          <p:spPr>
            <a:xfrm>
              <a:off x="2807855" y="6123709"/>
              <a:ext cx="28217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000" dirty="0" err="1"/>
                <a:t>Social</a:t>
              </a:r>
              <a:endParaRPr lang="id-ID" sz="2000" dirty="0"/>
            </a:p>
          </p:txBody>
        </p:sp>
      </p:grpSp>
      <p:sp>
        <p:nvSpPr>
          <p:cNvPr id="14" name="Kotak Teks 13">
            <a:extLst>
              <a:ext uri="{FF2B5EF4-FFF2-40B4-BE49-F238E27FC236}">
                <a16:creationId xmlns:a16="http://schemas.microsoft.com/office/drawing/2014/main" id="{E1B74DD5-E7A9-4415-BAAA-01747FBA282C}"/>
              </a:ext>
            </a:extLst>
          </p:cNvPr>
          <p:cNvSpPr txBox="1"/>
          <p:nvPr/>
        </p:nvSpPr>
        <p:spPr>
          <a:xfrm>
            <a:off x="147782" y="83127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Social</a:t>
            </a:r>
            <a:endParaRPr lang="id-ID" dirty="0"/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6FE9818B-8046-4D55-8AF3-812AF59E6582}"/>
              </a:ext>
            </a:extLst>
          </p:cNvPr>
          <p:cNvSpPr/>
          <p:nvPr/>
        </p:nvSpPr>
        <p:spPr>
          <a:xfrm>
            <a:off x="772160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26657FC6-A57C-4B61-A0F9-15F16A9A42D3}"/>
              </a:ext>
            </a:extLst>
          </p:cNvPr>
          <p:cNvSpPr/>
          <p:nvPr/>
        </p:nvSpPr>
        <p:spPr>
          <a:xfrm>
            <a:off x="926592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Persegi Panjang 17">
            <a:extLst>
              <a:ext uri="{FF2B5EF4-FFF2-40B4-BE49-F238E27FC236}">
                <a16:creationId xmlns:a16="http://schemas.microsoft.com/office/drawing/2014/main" id="{500F23C8-A255-4107-93BC-97717C5F6FCE}"/>
              </a:ext>
            </a:extLst>
          </p:cNvPr>
          <p:cNvSpPr/>
          <p:nvPr/>
        </p:nvSpPr>
        <p:spPr>
          <a:xfrm>
            <a:off x="10810240" y="612396"/>
            <a:ext cx="138176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Bingkai 32">
            <a:extLst>
              <a:ext uri="{FF2B5EF4-FFF2-40B4-BE49-F238E27FC236}">
                <a16:creationId xmlns:a16="http://schemas.microsoft.com/office/drawing/2014/main" id="{990AC0EB-7F00-4A62-A11B-7FEDB57028D7}"/>
              </a:ext>
            </a:extLst>
          </p:cNvPr>
          <p:cNvSpPr/>
          <p:nvPr/>
        </p:nvSpPr>
        <p:spPr>
          <a:xfrm>
            <a:off x="4635686" y="612396"/>
            <a:ext cx="1544320" cy="45245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40" name="Grup 39">
            <a:extLst>
              <a:ext uri="{FF2B5EF4-FFF2-40B4-BE49-F238E27FC236}">
                <a16:creationId xmlns:a16="http://schemas.microsoft.com/office/drawing/2014/main" id="{DCAA87CA-4F8E-4AA1-81E4-BA5842DCD877}"/>
              </a:ext>
            </a:extLst>
          </p:cNvPr>
          <p:cNvGrpSpPr/>
          <p:nvPr/>
        </p:nvGrpSpPr>
        <p:grpSpPr>
          <a:xfrm>
            <a:off x="2784669" y="3372466"/>
            <a:ext cx="3717822" cy="2589496"/>
            <a:chOff x="2724726" y="3260436"/>
            <a:chExt cx="3717822" cy="2589496"/>
          </a:xfrm>
        </p:grpSpPr>
        <p:sp>
          <p:nvSpPr>
            <p:cNvPr id="41" name="Persegi Panjang 40">
              <a:extLst>
                <a:ext uri="{FF2B5EF4-FFF2-40B4-BE49-F238E27FC236}">
                  <a16:creationId xmlns:a16="http://schemas.microsoft.com/office/drawing/2014/main" id="{D9CC10EC-7F9C-47BB-84C1-7C9642BCE78C}"/>
                </a:ext>
              </a:extLst>
            </p:cNvPr>
            <p:cNvSpPr/>
            <p:nvPr/>
          </p:nvSpPr>
          <p:spPr>
            <a:xfrm>
              <a:off x="2724726" y="3260436"/>
              <a:ext cx="3717822" cy="258949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42" name="Grup 41">
              <a:extLst>
                <a:ext uri="{FF2B5EF4-FFF2-40B4-BE49-F238E27FC236}">
                  <a16:creationId xmlns:a16="http://schemas.microsoft.com/office/drawing/2014/main" id="{970326E9-06EA-4AF3-9E90-1FE32B963253}"/>
                </a:ext>
              </a:extLst>
            </p:cNvPr>
            <p:cNvGrpSpPr/>
            <p:nvPr/>
          </p:nvGrpSpPr>
          <p:grpSpPr>
            <a:xfrm>
              <a:off x="2724726" y="3260436"/>
              <a:ext cx="3717822" cy="480291"/>
              <a:chOff x="2724726" y="3260436"/>
              <a:chExt cx="3717822" cy="480291"/>
            </a:xfrm>
          </p:grpSpPr>
          <p:sp>
            <p:nvSpPr>
              <p:cNvPr id="55" name="Persegi Panjang 54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78011449-5EA4-452B-99B1-61A6B66280FE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6" name="Kotak Teks 55">
                <a:extLst>
                  <a:ext uri="{FF2B5EF4-FFF2-40B4-BE49-F238E27FC236}">
                    <a16:creationId xmlns:a16="http://schemas.microsoft.com/office/drawing/2014/main" id="{2B3F5DF4-A234-4C6C-871E-F2566BB6525A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Lobby</a:t>
                </a:r>
                <a:r>
                  <a:rPr lang="id-ID" dirty="0"/>
                  <a:t> 🏠</a:t>
                </a:r>
              </a:p>
            </p:txBody>
          </p:sp>
        </p:grpSp>
        <p:grpSp>
          <p:nvGrpSpPr>
            <p:cNvPr id="43" name="Grup 42">
              <a:extLst>
                <a:ext uri="{FF2B5EF4-FFF2-40B4-BE49-F238E27FC236}">
                  <a16:creationId xmlns:a16="http://schemas.microsoft.com/office/drawing/2014/main" id="{B8DA26DB-150E-4CAA-94BB-0D80909F9F2D}"/>
                </a:ext>
              </a:extLst>
            </p:cNvPr>
            <p:cNvGrpSpPr/>
            <p:nvPr/>
          </p:nvGrpSpPr>
          <p:grpSpPr>
            <a:xfrm>
              <a:off x="2724726" y="3746097"/>
              <a:ext cx="3717822" cy="480291"/>
              <a:chOff x="2724726" y="3260436"/>
              <a:chExt cx="3717822" cy="480291"/>
            </a:xfrm>
          </p:grpSpPr>
          <p:sp>
            <p:nvSpPr>
              <p:cNvPr id="53" name="Persegi Panjang 5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A9000962-AF1F-4B62-A0EF-C411CB3343E1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4" name="Kotak Teks 53">
                <a:extLst>
                  <a:ext uri="{FF2B5EF4-FFF2-40B4-BE49-F238E27FC236}">
                    <a16:creationId xmlns:a16="http://schemas.microsoft.com/office/drawing/2014/main" id="{36994F68-8663-4F4C-AB63-D138C04F9875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Account</a:t>
                </a:r>
                <a:endParaRPr lang="id-ID" dirty="0"/>
              </a:p>
            </p:txBody>
          </p:sp>
        </p:grpSp>
        <p:grpSp>
          <p:nvGrpSpPr>
            <p:cNvPr id="44" name="Grup 43">
              <a:extLst>
                <a:ext uri="{FF2B5EF4-FFF2-40B4-BE49-F238E27FC236}">
                  <a16:creationId xmlns:a16="http://schemas.microsoft.com/office/drawing/2014/main" id="{3B7CFC0E-4EC9-492E-8F2A-C2AD0AF0B165}"/>
                </a:ext>
              </a:extLst>
            </p:cNvPr>
            <p:cNvGrpSpPr/>
            <p:nvPr/>
          </p:nvGrpSpPr>
          <p:grpSpPr>
            <a:xfrm>
              <a:off x="2724726" y="4234497"/>
              <a:ext cx="3717822" cy="480291"/>
              <a:chOff x="2724726" y="3260436"/>
              <a:chExt cx="3717822" cy="480291"/>
            </a:xfrm>
          </p:grpSpPr>
          <p:sp>
            <p:nvSpPr>
              <p:cNvPr id="51" name="Persegi Panjang 5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393D2BD-D05C-4935-8622-958C691A658B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2" name="Kotak Teks 51">
                <a:extLst>
                  <a:ext uri="{FF2B5EF4-FFF2-40B4-BE49-F238E27FC236}">
                    <a16:creationId xmlns:a16="http://schemas.microsoft.com/office/drawing/2014/main" id="{45FA22A5-8BD1-4E8A-9EE8-F47F918F1BE3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Social</a:t>
                </a:r>
                <a:endParaRPr lang="id-ID" dirty="0"/>
              </a:p>
            </p:txBody>
          </p:sp>
        </p:grpSp>
        <p:grpSp>
          <p:nvGrpSpPr>
            <p:cNvPr id="45" name="Grup 44">
              <a:extLst>
                <a:ext uri="{FF2B5EF4-FFF2-40B4-BE49-F238E27FC236}">
                  <a16:creationId xmlns:a16="http://schemas.microsoft.com/office/drawing/2014/main" id="{2E02760D-A346-47FD-A3FA-BFBAEC1E01EF}"/>
                </a:ext>
              </a:extLst>
            </p:cNvPr>
            <p:cNvGrpSpPr/>
            <p:nvPr/>
          </p:nvGrpSpPr>
          <p:grpSpPr>
            <a:xfrm>
              <a:off x="2724726" y="4713392"/>
              <a:ext cx="3717822" cy="480291"/>
              <a:chOff x="2724726" y="3260436"/>
              <a:chExt cx="3717822" cy="480291"/>
            </a:xfrm>
          </p:grpSpPr>
          <p:sp>
            <p:nvSpPr>
              <p:cNvPr id="49" name="Persegi Panjang 48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955701F7-63C3-4C26-B073-24EE2F65941F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0" name="Kotak Teks 49">
                <a:extLst>
                  <a:ext uri="{FF2B5EF4-FFF2-40B4-BE49-F238E27FC236}">
                    <a16:creationId xmlns:a16="http://schemas.microsoft.com/office/drawing/2014/main" id="{3AC09202-1DDF-4CBC-9A4D-12B4B31505F9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Information</a:t>
                </a:r>
                <a:endParaRPr lang="id-ID" dirty="0"/>
              </a:p>
            </p:txBody>
          </p:sp>
        </p:grpSp>
        <p:grpSp>
          <p:nvGrpSpPr>
            <p:cNvPr id="46" name="Grup 45">
              <a:extLst>
                <a:ext uri="{FF2B5EF4-FFF2-40B4-BE49-F238E27FC236}">
                  <a16:creationId xmlns:a16="http://schemas.microsoft.com/office/drawing/2014/main" id="{A4F2EFCC-CCEC-452D-9656-8D1B54E5C119}"/>
                </a:ext>
              </a:extLst>
            </p:cNvPr>
            <p:cNvGrpSpPr/>
            <p:nvPr/>
          </p:nvGrpSpPr>
          <p:grpSpPr>
            <a:xfrm>
              <a:off x="2724726" y="5199645"/>
              <a:ext cx="3717822" cy="480291"/>
              <a:chOff x="2724726" y="3260436"/>
              <a:chExt cx="3717822" cy="480291"/>
            </a:xfrm>
          </p:grpSpPr>
          <p:sp>
            <p:nvSpPr>
              <p:cNvPr id="47" name="Persegi Panjang 46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A834E68D-E31D-4108-850F-5241EC3E13AC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8" name="Kotak Teks 47">
                <a:extLst>
                  <a:ext uri="{FF2B5EF4-FFF2-40B4-BE49-F238E27FC236}">
                    <a16:creationId xmlns:a16="http://schemas.microsoft.com/office/drawing/2014/main" id="{DA88104E-60EB-485E-A12C-5B4471FFF4DA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Setting</a:t>
                </a:r>
                <a:endParaRPr lang="id-ID" dirty="0"/>
              </a:p>
            </p:txBody>
          </p:sp>
        </p:grpSp>
      </p:grpSp>
      <p:pic>
        <p:nvPicPr>
          <p:cNvPr id="60" name="Grafik 59" descr="Motorcycle">
            <a:extLst>
              <a:ext uri="{FF2B5EF4-FFF2-40B4-BE49-F238E27FC236}">
                <a16:creationId xmlns:a16="http://schemas.microsoft.com/office/drawing/2014/main" id="{DB758261-EB77-4178-9FA4-8B54F81B96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86982" y="79907"/>
            <a:ext cx="452582" cy="452582"/>
          </a:xfrm>
          <a:prstGeom prst="rect">
            <a:avLst/>
          </a:prstGeom>
        </p:spPr>
      </p:pic>
      <p:grpSp>
        <p:nvGrpSpPr>
          <p:cNvPr id="61" name="Grup 60">
            <a:extLst>
              <a:ext uri="{FF2B5EF4-FFF2-40B4-BE49-F238E27FC236}">
                <a16:creationId xmlns:a16="http://schemas.microsoft.com/office/drawing/2014/main" id="{2B4045C6-4CFE-4A8B-AAE1-E0DFEBC2D241}"/>
              </a:ext>
            </a:extLst>
          </p:cNvPr>
          <p:cNvGrpSpPr/>
          <p:nvPr/>
        </p:nvGrpSpPr>
        <p:grpSpPr>
          <a:xfrm>
            <a:off x="6647965" y="84709"/>
            <a:ext cx="2142654" cy="447780"/>
            <a:chOff x="6647965" y="84709"/>
            <a:chExt cx="2142654" cy="447780"/>
          </a:xfrm>
        </p:grpSpPr>
        <p:pic>
          <p:nvPicPr>
            <p:cNvPr id="62" name="Grafik 61" descr="Piggy Bank">
              <a:extLst>
                <a:ext uri="{FF2B5EF4-FFF2-40B4-BE49-F238E27FC236}">
                  <a16:creationId xmlns:a16="http://schemas.microsoft.com/office/drawing/2014/main" id="{D821EFB6-0345-41CE-A9B8-35C17EEB3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647965" y="84709"/>
              <a:ext cx="447780" cy="447780"/>
            </a:xfrm>
            <a:prstGeom prst="rect">
              <a:avLst/>
            </a:prstGeom>
          </p:spPr>
        </p:pic>
        <p:sp>
          <p:nvSpPr>
            <p:cNvPr id="63" name="Kotak Teks 62">
              <a:extLst>
                <a:ext uri="{FF2B5EF4-FFF2-40B4-BE49-F238E27FC236}">
                  <a16:creationId xmlns:a16="http://schemas.microsoft.com/office/drawing/2014/main" id="{5BFC166D-53F7-4035-901F-DA9B7E737A6A}"/>
                </a:ext>
              </a:extLst>
            </p:cNvPr>
            <p:cNvSpPr txBox="1"/>
            <p:nvPr/>
          </p:nvSpPr>
          <p:spPr>
            <a:xfrm>
              <a:off x="7095745" y="119175"/>
              <a:ext cx="1694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Kvz</a:t>
              </a:r>
              <a:r>
                <a:rPr lang="id-ID" dirty="0"/>
                <a:t> 1000</a:t>
              </a:r>
            </a:p>
          </p:txBody>
        </p:sp>
      </p:grpSp>
      <p:grpSp>
        <p:nvGrpSpPr>
          <p:cNvPr id="64" name="Grup 63">
            <a:extLst>
              <a:ext uri="{FF2B5EF4-FFF2-40B4-BE49-F238E27FC236}">
                <a16:creationId xmlns:a16="http://schemas.microsoft.com/office/drawing/2014/main" id="{FED73161-BE75-48E5-9CC4-91C89BB41830}"/>
              </a:ext>
            </a:extLst>
          </p:cNvPr>
          <p:cNvGrpSpPr/>
          <p:nvPr/>
        </p:nvGrpSpPr>
        <p:grpSpPr>
          <a:xfrm>
            <a:off x="9550400" y="344737"/>
            <a:ext cx="2332181" cy="215444"/>
            <a:chOff x="9550400" y="344737"/>
            <a:chExt cx="2332181" cy="215444"/>
          </a:xfrm>
        </p:grpSpPr>
        <p:sp>
          <p:nvSpPr>
            <p:cNvPr id="65" name="Persegi Panjang 64">
              <a:extLst>
                <a:ext uri="{FF2B5EF4-FFF2-40B4-BE49-F238E27FC236}">
                  <a16:creationId xmlns:a16="http://schemas.microsoft.com/office/drawing/2014/main" id="{42CE0A51-A2F0-40D4-A8E7-F90138918B87}"/>
                </a:ext>
              </a:extLst>
            </p:cNvPr>
            <p:cNvSpPr/>
            <p:nvPr/>
          </p:nvSpPr>
          <p:spPr>
            <a:xfrm>
              <a:off x="9550400" y="377191"/>
              <a:ext cx="2332181" cy="158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6" name="Kotak Teks 65">
              <a:extLst>
                <a:ext uri="{FF2B5EF4-FFF2-40B4-BE49-F238E27FC236}">
                  <a16:creationId xmlns:a16="http://schemas.microsoft.com/office/drawing/2014/main" id="{269F79BD-3BC4-46EC-8A61-60F18718FFD3}"/>
                </a:ext>
              </a:extLst>
            </p:cNvPr>
            <p:cNvSpPr txBox="1"/>
            <p:nvPr/>
          </p:nvSpPr>
          <p:spPr>
            <a:xfrm>
              <a:off x="10128710" y="344737"/>
              <a:ext cx="11755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00" dirty="0"/>
                <a:t>45 </a:t>
              </a:r>
              <a:r>
                <a:rPr lang="id-ID" sz="800" dirty="0" err="1"/>
                <a:t>Boss</a:t>
              </a:r>
              <a:r>
                <a:rPr lang="id-ID" sz="800" dirty="0"/>
                <a:t> (2000 / 5000)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186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ambar 57">
            <a:extLst>
              <a:ext uri="{FF2B5EF4-FFF2-40B4-BE49-F238E27FC236}">
                <a16:creationId xmlns:a16="http://schemas.microsoft.com/office/drawing/2014/main" id="{6754FB5A-4770-4550-9BFF-A83DCE2C9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1" name="Grup 80">
            <a:extLst>
              <a:ext uri="{FF2B5EF4-FFF2-40B4-BE49-F238E27FC236}">
                <a16:creationId xmlns:a16="http://schemas.microsoft.com/office/drawing/2014/main" id="{0D1C55A7-7805-47EE-BB6A-1C9A323B0292}"/>
              </a:ext>
            </a:extLst>
          </p:cNvPr>
          <p:cNvGrpSpPr/>
          <p:nvPr/>
        </p:nvGrpSpPr>
        <p:grpSpPr>
          <a:xfrm>
            <a:off x="0" y="612396"/>
            <a:ext cx="1544320" cy="452582"/>
            <a:chOff x="0" y="612396"/>
            <a:chExt cx="1544320" cy="452582"/>
          </a:xfrm>
        </p:grpSpPr>
        <p:sp>
          <p:nvSpPr>
            <p:cNvPr id="82" name="Persegi Panjang 81">
              <a:extLst>
                <a:ext uri="{FF2B5EF4-FFF2-40B4-BE49-F238E27FC236}">
                  <a16:creationId xmlns:a16="http://schemas.microsoft.com/office/drawing/2014/main" id="{A6EF2223-FFF5-449F-A201-3932B2F5BEB8}"/>
                </a:ext>
              </a:extLst>
            </p:cNvPr>
            <p:cNvSpPr/>
            <p:nvPr/>
          </p:nvSpPr>
          <p:spPr>
            <a:xfrm>
              <a:off x="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3" name="Kotak Teks 82">
              <a:hlinkClick r:id="rId3" action="ppaction://hlinksldjump"/>
              <a:extLst>
                <a:ext uri="{FF2B5EF4-FFF2-40B4-BE49-F238E27FC236}">
                  <a16:creationId xmlns:a16="http://schemas.microsoft.com/office/drawing/2014/main" id="{15A8DC63-89BE-4FCF-8B0A-58B3F47D5659}"/>
                </a:ext>
              </a:extLst>
            </p:cNvPr>
            <p:cNvSpPr txBox="1"/>
            <p:nvPr/>
          </p:nvSpPr>
          <p:spPr>
            <a:xfrm>
              <a:off x="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Chat</a:t>
              </a:r>
              <a:endParaRPr lang="id-ID" dirty="0"/>
            </a:p>
          </p:txBody>
        </p:sp>
      </p:grpSp>
      <p:grpSp>
        <p:nvGrpSpPr>
          <p:cNvPr id="84" name="Grup 83">
            <a:extLst>
              <a:ext uri="{FF2B5EF4-FFF2-40B4-BE49-F238E27FC236}">
                <a16:creationId xmlns:a16="http://schemas.microsoft.com/office/drawing/2014/main" id="{D9E78FE4-BDB8-46E2-9867-5355E81E0409}"/>
              </a:ext>
            </a:extLst>
          </p:cNvPr>
          <p:cNvGrpSpPr/>
          <p:nvPr/>
        </p:nvGrpSpPr>
        <p:grpSpPr>
          <a:xfrm>
            <a:off x="1544320" y="612396"/>
            <a:ext cx="1544320" cy="452582"/>
            <a:chOff x="1544320" y="612396"/>
            <a:chExt cx="1544320" cy="452582"/>
          </a:xfrm>
        </p:grpSpPr>
        <p:sp>
          <p:nvSpPr>
            <p:cNvPr id="85" name="Persegi Panjang 84">
              <a:extLst>
                <a:ext uri="{FF2B5EF4-FFF2-40B4-BE49-F238E27FC236}">
                  <a16:creationId xmlns:a16="http://schemas.microsoft.com/office/drawing/2014/main" id="{8737FCE7-E5F3-4051-9A86-F0266FAEF45C}"/>
                </a:ext>
              </a:extLst>
            </p:cNvPr>
            <p:cNvSpPr/>
            <p:nvPr/>
          </p:nvSpPr>
          <p:spPr>
            <a:xfrm>
              <a:off x="154432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6" name="Kotak Teks 85">
              <a:hlinkClick r:id="rId4" action="ppaction://hlinksldjump"/>
              <a:extLst>
                <a:ext uri="{FF2B5EF4-FFF2-40B4-BE49-F238E27FC236}">
                  <a16:creationId xmlns:a16="http://schemas.microsoft.com/office/drawing/2014/main" id="{D6FE8F7F-153E-457A-AA52-5B962C6A7339}"/>
                </a:ext>
              </a:extLst>
            </p:cNvPr>
            <p:cNvSpPr txBox="1"/>
            <p:nvPr/>
          </p:nvSpPr>
          <p:spPr>
            <a:xfrm>
              <a:off x="154432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Friends</a:t>
              </a:r>
              <a:endParaRPr lang="id-ID" dirty="0"/>
            </a:p>
          </p:txBody>
        </p:sp>
      </p:grpSp>
      <p:grpSp>
        <p:nvGrpSpPr>
          <p:cNvPr id="87" name="Grup 86">
            <a:extLst>
              <a:ext uri="{FF2B5EF4-FFF2-40B4-BE49-F238E27FC236}">
                <a16:creationId xmlns:a16="http://schemas.microsoft.com/office/drawing/2014/main" id="{E3B0CA8A-558F-455B-A963-C2A71057CF4D}"/>
              </a:ext>
            </a:extLst>
          </p:cNvPr>
          <p:cNvGrpSpPr/>
          <p:nvPr/>
        </p:nvGrpSpPr>
        <p:grpSpPr>
          <a:xfrm>
            <a:off x="3088640" y="612396"/>
            <a:ext cx="1566946" cy="452582"/>
            <a:chOff x="3088640" y="612396"/>
            <a:chExt cx="1566946" cy="452582"/>
          </a:xfrm>
        </p:grpSpPr>
        <p:sp>
          <p:nvSpPr>
            <p:cNvPr id="88" name="Persegi Panjang 87">
              <a:extLst>
                <a:ext uri="{FF2B5EF4-FFF2-40B4-BE49-F238E27FC236}">
                  <a16:creationId xmlns:a16="http://schemas.microsoft.com/office/drawing/2014/main" id="{33068F8A-6D99-4932-B6EE-324254BB62F6}"/>
                </a:ext>
              </a:extLst>
            </p:cNvPr>
            <p:cNvSpPr/>
            <p:nvPr/>
          </p:nvSpPr>
          <p:spPr>
            <a:xfrm>
              <a:off x="308864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9" name="Kotak Teks 88">
              <a:hlinkClick r:id="rId5" action="ppaction://hlinksldjump"/>
              <a:extLst>
                <a:ext uri="{FF2B5EF4-FFF2-40B4-BE49-F238E27FC236}">
                  <a16:creationId xmlns:a16="http://schemas.microsoft.com/office/drawing/2014/main" id="{65E5BB61-4BE7-4D13-9AB9-6771D60CB6B9}"/>
                </a:ext>
              </a:extLst>
            </p:cNvPr>
            <p:cNvSpPr txBox="1"/>
            <p:nvPr/>
          </p:nvSpPr>
          <p:spPr>
            <a:xfrm>
              <a:off x="3111266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Find</a:t>
              </a:r>
              <a:endParaRPr lang="id-ID" dirty="0"/>
            </a:p>
          </p:txBody>
        </p:sp>
      </p:grpSp>
      <p:grpSp>
        <p:nvGrpSpPr>
          <p:cNvPr id="90" name="Grup 1">
            <a:extLst>
              <a:ext uri="{FF2B5EF4-FFF2-40B4-BE49-F238E27FC236}">
                <a16:creationId xmlns:a16="http://schemas.microsoft.com/office/drawing/2014/main" id="{F66D028B-778C-411B-A514-5157AF238F5D}"/>
              </a:ext>
            </a:extLst>
          </p:cNvPr>
          <p:cNvGrpSpPr/>
          <p:nvPr/>
        </p:nvGrpSpPr>
        <p:grpSpPr>
          <a:xfrm>
            <a:off x="4632960" y="612396"/>
            <a:ext cx="1589572" cy="452582"/>
            <a:chOff x="4632960" y="612396"/>
            <a:chExt cx="1589572" cy="452582"/>
          </a:xfrm>
        </p:grpSpPr>
        <p:sp>
          <p:nvSpPr>
            <p:cNvPr id="91" name="Persegi Panjang 28">
              <a:extLst>
                <a:ext uri="{FF2B5EF4-FFF2-40B4-BE49-F238E27FC236}">
                  <a16:creationId xmlns:a16="http://schemas.microsoft.com/office/drawing/2014/main" id="{56875558-C315-4584-A274-9864B860B7A4}"/>
                </a:ext>
              </a:extLst>
            </p:cNvPr>
            <p:cNvSpPr/>
            <p:nvPr/>
          </p:nvSpPr>
          <p:spPr>
            <a:xfrm>
              <a:off x="463296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2" name="Kotak Teks 29">
              <a:hlinkClick r:id="rId6" action="ppaction://hlinksldjump"/>
              <a:extLst>
                <a:ext uri="{FF2B5EF4-FFF2-40B4-BE49-F238E27FC236}">
                  <a16:creationId xmlns:a16="http://schemas.microsoft.com/office/drawing/2014/main" id="{BE880B46-7B13-402D-9D2C-EDE7E159E595}"/>
                </a:ext>
              </a:extLst>
            </p:cNvPr>
            <p:cNvSpPr txBox="1"/>
            <p:nvPr/>
          </p:nvSpPr>
          <p:spPr>
            <a:xfrm>
              <a:off x="4678212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Leaderboard</a:t>
              </a:r>
              <a:endParaRPr lang="id-ID" dirty="0"/>
            </a:p>
          </p:txBody>
        </p:sp>
      </p:grpSp>
      <p:grpSp>
        <p:nvGrpSpPr>
          <p:cNvPr id="93" name="Grup 32">
            <a:extLst>
              <a:ext uri="{FF2B5EF4-FFF2-40B4-BE49-F238E27FC236}">
                <a16:creationId xmlns:a16="http://schemas.microsoft.com/office/drawing/2014/main" id="{0BE4B114-35A4-4E09-92B8-C3ED90D0E134}"/>
              </a:ext>
            </a:extLst>
          </p:cNvPr>
          <p:cNvGrpSpPr/>
          <p:nvPr/>
        </p:nvGrpSpPr>
        <p:grpSpPr>
          <a:xfrm>
            <a:off x="6174554" y="612396"/>
            <a:ext cx="1547046" cy="452582"/>
            <a:chOff x="6174554" y="612396"/>
            <a:chExt cx="1547046" cy="452582"/>
          </a:xfrm>
        </p:grpSpPr>
        <p:sp>
          <p:nvSpPr>
            <p:cNvPr id="94" name="Persegi Panjang 14">
              <a:extLst>
                <a:ext uri="{FF2B5EF4-FFF2-40B4-BE49-F238E27FC236}">
                  <a16:creationId xmlns:a16="http://schemas.microsoft.com/office/drawing/2014/main" id="{73C2352E-D76F-4D16-A282-914DED486FF6}"/>
                </a:ext>
              </a:extLst>
            </p:cNvPr>
            <p:cNvSpPr/>
            <p:nvPr/>
          </p:nvSpPr>
          <p:spPr>
            <a:xfrm>
              <a:off x="617728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5" name="Kotak Teks 31">
              <a:hlinkClick r:id="rId7" action="ppaction://hlinksldjump"/>
              <a:extLst>
                <a:ext uri="{FF2B5EF4-FFF2-40B4-BE49-F238E27FC236}">
                  <a16:creationId xmlns:a16="http://schemas.microsoft.com/office/drawing/2014/main" id="{3F537390-ECEB-4BFE-AFE1-3BB002892B3B}"/>
                </a:ext>
              </a:extLst>
            </p:cNvPr>
            <p:cNvSpPr txBox="1"/>
            <p:nvPr/>
          </p:nvSpPr>
          <p:spPr>
            <a:xfrm>
              <a:off x="6174554" y="653959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Shop Trade</a:t>
              </a:r>
            </a:p>
          </p:txBody>
        </p:sp>
      </p:grpSp>
      <p:grpSp>
        <p:nvGrpSpPr>
          <p:cNvPr id="80" name="Grup 79">
            <a:extLst>
              <a:ext uri="{FF2B5EF4-FFF2-40B4-BE49-F238E27FC236}">
                <a16:creationId xmlns:a16="http://schemas.microsoft.com/office/drawing/2014/main" id="{DFB7C271-7E5B-4EB9-83EF-493D53482250}"/>
              </a:ext>
            </a:extLst>
          </p:cNvPr>
          <p:cNvGrpSpPr/>
          <p:nvPr/>
        </p:nvGrpSpPr>
        <p:grpSpPr>
          <a:xfrm>
            <a:off x="0" y="1064855"/>
            <a:ext cx="12192000" cy="4797086"/>
            <a:chOff x="0" y="1064855"/>
            <a:chExt cx="12192000" cy="4797086"/>
          </a:xfrm>
        </p:grpSpPr>
        <p:sp>
          <p:nvSpPr>
            <p:cNvPr id="59" name="Persegi Panjang 58">
              <a:extLst>
                <a:ext uri="{FF2B5EF4-FFF2-40B4-BE49-F238E27FC236}">
                  <a16:creationId xmlns:a16="http://schemas.microsoft.com/office/drawing/2014/main" id="{D9B50B56-CF2A-44A0-A33A-C19F3C870FDE}"/>
                </a:ext>
              </a:extLst>
            </p:cNvPr>
            <p:cNvSpPr/>
            <p:nvPr/>
          </p:nvSpPr>
          <p:spPr>
            <a:xfrm>
              <a:off x="0" y="1064855"/>
              <a:ext cx="12192000" cy="4763079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79" name="Grup 78">
              <a:extLst>
                <a:ext uri="{FF2B5EF4-FFF2-40B4-BE49-F238E27FC236}">
                  <a16:creationId xmlns:a16="http://schemas.microsoft.com/office/drawing/2014/main" id="{51BF297D-4D08-4537-9FC7-F24F4F4E2018}"/>
                </a:ext>
              </a:extLst>
            </p:cNvPr>
            <p:cNvGrpSpPr/>
            <p:nvPr/>
          </p:nvGrpSpPr>
          <p:grpSpPr>
            <a:xfrm>
              <a:off x="88530" y="1156365"/>
              <a:ext cx="11794051" cy="4705576"/>
              <a:chOff x="88530" y="1156365"/>
              <a:chExt cx="11794051" cy="4705576"/>
            </a:xfrm>
          </p:grpSpPr>
          <p:sp>
            <p:nvSpPr>
              <p:cNvPr id="67" name="Persegi Panjang 66">
                <a:extLst>
                  <a:ext uri="{FF2B5EF4-FFF2-40B4-BE49-F238E27FC236}">
                    <a16:creationId xmlns:a16="http://schemas.microsoft.com/office/drawing/2014/main" id="{7E93A62F-DABD-4FDB-AF29-62BECF3572B3}"/>
                  </a:ext>
                </a:extLst>
              </p:cNvPr>
              <p:cNvSpPr/>
              <p:nvPr/>
            </p:nvSpPr>
            <p:spPr>
              <a:xfrm>
                <a:off x="88530" y="1156365"/>
                <a:ext cx="2547666" cy="45800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d-ID" sz="2400" dirty="0"/>
                  <a:t>Store Front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d-ID" sz="2400" dirty="0" err="1"/>
                  <a:t>Weapons</a:t>
                </a:r>
                <a:endParaRPr lang="id-ID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d-ID" sz="2400" dirty="0"/>
                  <a:t>Food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d-ID" sz="2400" dirty="0" err="1"/>
                  <a:t>Potion</a:t>
                </a:r>
                <a:endParaRPr lang="id-ID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d-ID" sz="2400" dirty="0" err="1"/>
                  <a:t>Characters</a:t>
                </a:r>
                <a:endParaRPr lang="id-ID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d-ID" sz="2400" dirty="0" err="1"/>
                  <a:t>Maps</a:t>
                </a:r>
                <a:endParaRPr lang="id-ID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d-ID" sz="2400" dirty="0" err="1"/>
                  <a:t>Packages</a:t>
                </a:r>
                <a:endParaRPr lang="id-ID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d-ID" sz="2400" dirty="0" err="1"/>
                  <a:t>Miscelaneous</a:t>
                </a:r>
                <a:endParaRPr lang="id-ID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d-ID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d-ID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d-ID" sz="2400" dirty="0"/>
              </a:p>
            </p:txBody>
          </p:sp>
          <p:grpSp>
            <p:nvGrpSpPr>
              <p:cNvPr id="78" name="Grup 77">
                <a:extLst>
                  <a:ext uri="{FF2B5EF4-FFF2-40B4-BE49-F238E27FC236}">
                    <a16:creationId xmlns:a16="http://schemas.microsoft.com/office/drawing/2014/main" id="{39163A6F-21B4-4502-A8C2-EF728B3F5A79}"/>
                  </a:ext>
                </a:extLst>
              </p:cNvPr>
              <p:cNvGrpSpPr/>
              <p:nvPr/>
            </p:nvGrpSpPr>
            <p:grpSpPr>
              <a:xfrm>
                <a:off x="2724726" y="1156365"/>
                <a:ext cx="9157855" cy="4705576"/>
                <a:chOff x="2724726" y="1156365"/>
                <a:chExt cx="9157855" cy="4705576"/>
              </a:xfrm>
            </p:grpSpPr>
            <p:grpSp>
              <p:nvGrpSpPr>
                <p:cNvPr id="75" name="Grup 74">
                  <a:extLst>
                    <a:ext uri="{FF2B5EF4-FFF2-40B4-BE49-F238E27FC236}">
                      <a16:creationId xmlns:a16="http://schemas.microsoft.com/office/drawing/2014/main" id="{66690383-C3BB-48CB-BBA7-01258B2FD25A}"/>
                    </a:ext>
                  </a:extLst>
                </p:cNvPr>
                <p:cNvGrpSpPr/>
                <p:nvPr/>
              </p:nvGrpSpPr>
              <p:grpSpPr>
                <a:xfrm>
                  <a:off x="2724726" y="1156365"/>
                  <a:ext cx="9157855" cy="2907635"/>
                  <a:chOff x="2724726" y="1156365"/>
                  <a:chExt cx="9157855" cy="2907635"/>
                </a:xfrm>
              </p:grpSpPr>
              <p:sp>
                <p:nvSpPr>
                  <p:cNvPr id="37" name="Persegi Panjang 36">
                    <a:extLst>
                      <a:ext uri="{FF2B5EF4-FFF2-40B4-BE49-F238E27FC236}">
                        <a16:creationId xmlns:a16="http://schemas.microsoft.com/office/drawing/2014/main" id="{5E08A14B-205C-4037-ABC3-2464388AAF57}"/>
                      </a:ext>
                    </a:extLst>
                  </p:cNvPr>
                  <p:cNvSpPr/>
                  <p:nvPr/>
                </p:nvSpPr>
                <p:spPr>
                  <a:xfrm>
                    <a:off x="2724726" y="1156365"/>
                    <a:ext cx="9157855" cy="290763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68" name="Oktagon 67">
                    <a:extLst>
                      <a:ext uri="{FF2B5EF4-FFF2-40B4-BE49-F238E27FC236}">
                        <a16:creationId xmlns:a16="http://schemas.microsoft.com/office/drawing/2014/main" id="{04371006-7843-4312-A060-32145EBC504B}"/>
                      </a:ext>
                    </a:extLst>
                  </p:cNvPr>
                  <p:cNvSpPr/>
                  <p:nvPr/>
                </p:nvSpPr>
                <p:spPr>
                  <a:xfrm>
                    <a:off x="2893289" y="1315667"/>
                    <a:ext cx="2527576" cy="2527576"/>
                  </a:xfrm>
                  <a:prstGeom prst="octagon">
                    <a:avLst/>
                  </a:prstGeom>
                  <a:scene3d>
                    <a:camera prst="isometricOffAxis1Righ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69" name="Persegi Panjang 68">
                    <a:extLst>
                      <a:ext uri="{FF2B5EF4-FFF2-40B4-BE49-F238E27FC236}">
                        <a16:creationId xmlns:a16="http://schemas.microsoft.com/office/drawing/2014/main" id="{BD29A1AC-4A0B-4479-A10E-4B5C082992AF}"/>
                      </a:ext>
                    </a:extLst>
                  </p:cNvPr>
                  <p:cNvSpPr/>
                  <p:nvPr/>
                </p:nvSpPr>
                <p:spPr>
                  <a:xfrm>
                    <a:off x="5497975" y="1420737"/>
                    <a:ext cx="6307496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id-ID" sz="5400" b="1" cap="none" spc="0" dirty="0">
                        <a:ln w="12700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</a:ln>
                        <a:pattFill prst="dkUpDiag">
                          <a:fgClr>
                            <a:schemeClr val="tx2"/>
                          </a:fgClr>
                          <a:bgClr>
                            <a:schemeClr val="tx2">
                              <a:lumMod val="20000"/>
                              <a:lumOff val="80000"/>
                            </a:schemeClr>
                          </a:bgClr>
                        </a:pattFill>
                        <a:effectLst>
                          <a:outerShdw dist="38100" dir="2640000" algn="bl" rotWithShape="0">
                            <a:schemeClr val="tx2">
                              <a:lumMod val="75000"/>
                            </a:schemeClr>
                          </a:outerShdw>
                        </a:effectLst>
                      </a:rPr>
                      <a:t>NEW! </a:t>
                    </a:r>
                    <a:r>
                      <a:rPr lang="id-ID" sz="5400" b="1" dirty="0" err="1">
                        <a:ln w="12700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</a:ln>
                        <a:pattFill prst="dkUpDiag">
                          <a:fgClr>
                            <a:schemeClr val="tx2"/>
                          </a:fgClr>
                          <a:bgClr>
                            <a:schemeClr val="tx2">
                              <a:lumMod val="20000"/>
                              <a:lumOff val="80000"/>
                            </a:schemeClr>
                          </a:bgClr>
                        </a:pattFill>
                        <a:effectLst>
                          <a:outerShdw dist="38100" dir="2640000" algn="bl" rotWithShape="0">
                            <a:schemeClr val="tx2">
                              <a:lumMod val="75000"/>
                            </a:schemeClr>
                          </a:outerShdw>
                        </a:effectLst>
                      </a:rPr>
                      <a:t>Octagon</a:t>
                    </a:r>
                    <a:r>
                      <a:rPr lang="id-ID" sz="5400" b="1" dirty="0">
                        <a:ln w="12700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</a:ln>
                        <a:pattFill prst="dkUpDiag">
                          <a:fgClr>
                            <a:schemeClr val="tx2"/>
                          </a:fgClr>
                          <a:bgClr>
                            <a:schemeClr val="tx2">
                              <a:lumMod val="20000"/>
                              <a:lumOff val="80000"/>
                            </a:schemeClr>
                          </a:bgClr>
                        </a:pattFill>
                        <a:effectLst>
                          <a:outerShdw dist="38100" dir="2640000" algn="bl" rotWithShape="0">
                            <a:schemeClr val="tx2">
                              <a:lumMod val="75000"/>
                            </a:schemeClr>
                          </a:outerShdw>
                        </a:effectLst>
                      </a:rPr>
                      <a:t> </a:t>
                    </a:r>
                    <a:r>
                      <a:rPr lang="id-ID" sz="5400" b="1" dirty="0" err="1">
                        <a:ln w="12700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</a:ln>
                        <a:pattFill prst="dkUpDiag">
                          <a:fgClr>
                            <a:schemeClr val="tx2"/>
                          </a:fgClr>
                          <a:bgClr>
                            <a:schemeClr val="tx2">
                              <a:lumMod val="20000"/>
                              <a:lumOff val="80000"/>
                            </a:schemeClr>
                          </a:bgClr>
                        </a:pattFill>
                        <a:effectLst>
                          <a:outerShdw dist="38100" dir="2640000" algn="bl" rotWithShape="0">
                            <a:schemeClr val="tx2">
                              <a:lumMod val="75000"/>
                            </a:schemeClr>
                          </a:outerShdw>
                        </a:effectLst>
                      </a:rPr>
                      <a:t>Shape</a:t>
                    </a:r>
                    <a:endParaRPr lang="id-ID" sz="5400" b="1" cap="none" spc="0" dirty="0">
                      <a:ln w="12700">
                        <a:solidFill>
                          <a:schemeClr val="tx2">
                            <a:lumMod val="75000"/>
                          </a:schemeClr>
                        </a:solidFill>
                        <a:prstDash val="solid"/>
                      </a:ln>
                      <a:pattFill prst="dkUpDiag">
                        <a:fgClr>
                          <a:schemeClr val="tx2"/>
                        </a:fgClr>
                        <a:bgClr>
                          <a:schemeClr val="tx2">
                            <a:lumMod val="20000"/>
                            <a:lumOff val="80000"/>
                          </a:schemeClr>
                        </a:bgClr>
                      </a:pattFill>
                      <a:effectLst>
                        <a:outerShdw dist="38100" dir="2640000" algn="bl" rotWithShape="0">
                          <a:schemeClr val="tx2">
                            <a:lumMod val="75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70" name="Persegi Panjang 69">
                    <a:extLst>
                      <a:ext uri="{FF2B5EF4-FFF2-40B4-BE49-F238E27FC236}">
                        <a16:creationId xmlns:a16="http://schemas.microsoft.com/office/drawing/2014/main" id="{420BE564-4283-422C-A9AE-384DE93646A2}"/>
                      </a:ext>
                    </a:extLst>
                  </p:cNvPr>
                  <p:cNvSpPr/>
                  <p:nvPr/>
                </p:nvSpPr>
                <p:spPr>
                  <a:xfrm>
                    <a:off x="6771137" y="2616980"/>
                    <a:ext cx="3717822" cy="1235777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id-ID" sz="4800" b="1" dirty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</a:rPr>
                      <a:t>BUY NOW!</a:t>
                    </a:r>
                  </a:p>
                </p:txBody>
              </p:sp>
            </p:grpSp>
            <p:grpSp>
              <p:nvGrpSpPr>
                <p:cNvPr id="77" name="Grup 76">
                  <a:extLst>
                    <a:ext uri="{FF2B5EF4-FFF2-40B4-BE49-F238E27FC236}">
                      <a16:creationId xmlns:a16="http://schemas.microsoft.com/office/drawing/2014/main" id="{E176161C-288B-49ED-8E04-DC2A936321F7}"/>
                    </a:ext>
                  </a:extLst>
                </p:cNvPr>
                <p:cNvGrpSpPr/>
                <p:nvPr/>
              </p:nvGrpSpPr>
              <p:grpSpPr>
                <a:xfrm>
                  <a:off x="2724726" y="4107615"/>
                  <a:ext cx="9157855" cy="1754326"/>
                  <a:chOff x="2724726" y="4107615"/>
                  <a:chExt cx="9157855" cy="1754326"/>
                </a:xfrm>
              </p:grpSpPr>
              <p:sp>
                <p:nvSpPr>
                  <p:cNvPr id="71" name="Persegi Panjang 70">
                    <a:extLst>
                      <a:ext uri="{FF2B5EF4-FFF2-40B4-BE49-F238E27FC236}">
                        <a16:creationId xmlns:a16="http://schemas.microsoft.com/office/drawing/2014/main" id="{2E819A03-B3FA-468B-BAA8-B703BB25DD0D}"/>
                      </a:ext>
                    </a:extLst>
                  </p:cNvPr>
                  <p:cNvSpPr/>
                  <p:nvPr/>
                </p:nvSpPr>
                <p:spPr>
                  <a:xfrm>
                    <a:off x="2724726" y="4185920"/>
                    <a:ext cx="9157855" cy="155050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72" name="Persegi Panjang 71">
                    <a:extLst>
                      <a:ext uri="{FF2B5EF4-FFF2-40B4-BE49-F238E27FC236}">
                        <a16:creationId xmlns:a16="http://schemas.microsoft.com/office/drawing/2014/main" id="{FE5678DD-97F0-4664-8D80-FC87C1E53309}"/>
                      </a:ext>
                    </a:extLst>
                  </p:cNvPr>
                  <p:cNvSpPr/>
                  <p:nvPr/>
                </p:nvSpPr>
                <p:spPr>
                  <a:xfrm>
                    <a:off x="3627120" y="4460338"/>
                    <a:ext cx="1051092" cy="1051092"/>
                  </a:xfrm>
                  <a:prstGeom prst="rect">
                    <a:avLst/>
                  </a:prstGeom>
                  <a:solidFill>
                    <a:srgbClr val="FF0000"/>
                  </a:solidFill>
                  <a:scene3d>
                    <a:camera prst="perspectiveContrastingRightFacing" fov="2400000">
                      <a:rot lat="639963" lon="18658960" rev="1057483"/>
                    </a:camera>
                    <a:lightRig rig="threePt" dir="t">
                      <a:rot lat="0" lon="0" rev="0"/>
                    </a:lightRig>
                  </a:scene3d>
                  <a:sp3d extrusionH="254000" contourW="12700" prstMaterial="metal">
                    <a:bevelT h="279400" prst="relaxedInset"/>
                    <a:extrusionClr>
                      <a:srgbClr val="FFC000"/>
                    </a:extrusionClr>
                    <a:contourClr>
                      <a:schemeClr val="accent1">
                        <a:lumMod val="50000"/>
                      </a:schemeClr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73" name="Persegi Panjang 72">
                    <a:extLst>
                      <a:ext uri="{FF2B5EF4-FFF2-40B4-BE49-F238E27FC236}">
                        <a16:creationId xmlns:a16="http://schemas.microsoft.com/office/drawing/2014/main" id="{82386F7A-17D8-48D1-8873-B2FD7A96D141}"/>
                      </a:ext>
                    </a:extLst>
                  </p:cNvPr>
                  <p:cNvSpPr/>
                  <p:nvPr/>
                </p:nvSpPr>
                <p:spPr>
                  <a:xfrm>
                    <a:off x="4420777" y="4107615"/>
                    <a:ext cx="4532793" cy="1754326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id-ID" sz="5400" b="1" cap="none" spc="0" dirty="0">
                        <a:ln w="12700">
                          <a:solidFill>
                            <a:schemeClr val="accent1"/>
                          </a:solidFill>
                          <a:prstDash val="solid"/>
                        </a:ln>
                        <a:pattFill prst="pct50">
                          <a:fgClr>
                            <a:schemeClr val="accent1"/>
                          </a:fgClr>
                          <a:bgClr>
                            <a:schemeClr val="accent1">
                              <a:lumMod val="20000"/>
                              <a:lumOff val="80000"/>
                            </a:schemeClr>
                          </a:bgClr>
                        </a:pattFill>
                        <a:effectLst>
                          <a:outerShdw dist="38100" dir="2640000" algn="bl" rotWithShape="0">
                            <a:schemeClr val="accent1"/>
                          </a:outerShdw>
                        </a:effectLst>
                      </a:rPr>
                      <a:t>FREE FOR LIMITED TIME</a:t>
                    </a:r>
                  </a:p>
                </p:txBody>
              </p:sp>
              <p:sp>
                <p:nvSpPr>
                  <p:cNvPr id="74" name="Persegi Panjang 73">
                    <a:extLst>
                      <a:ext uri="{FF2B5EF4-FFF2-40B4-BE49-F238E27FC236}">
                        <a16:creationId xmlns:a16="http://schemas.microsoft.com/office/drawing/2014/main" id="{C77D341E-7FFC-4BD4-84E0-31831D554E7C}"/>
                      </a:ext>
                    </a:extLst>
                  </p:cNvPr>
                  <p:cNvSpPr/>
                  <p:nvPr/>
                </p:nvSpPr>
                <p:spPr>
                  <a:xfrm>
                    <a:off x="8953570" y="4401944"/>
                    <a:ext cx="2720270" cy="110948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  <a:scene3d>
                      <a:camera prst="orthographicFront"/>
                      <a:lightRig rig="soft" dir="t">
                        <a:rot lat="0" lon="0" rev="15600000"/>
                      </a:lightRig>
                    </a:scene3d>
                    <a:sp3d extrusionH="57150" prstMaterial="softEdge">
                      <a:bevelT w="25400" h="38100"/>
                    </a:sp3d>
                  </a:bodyPr>
                  <a:lstStyle/>
                  <a:p>
                    <a:pPr algn="ctr"/>
                    <a:r>
                      <a:rPr lang="id-ID" sz="3200" b="1" spc="50" dirty="0" err="1">
                        <a:ln w="9525" cmpd="sng">
                          <a:solidFill>
                            <a:schemeClr val="accent1"/>
                          </a:solidFill>
                          <a:prstDash val="solid"/>
                        </a:ln>
                        <a:solidFill>
                          <a:srgbClr val="70AD47">
                            <a:tint val="1000"/>
                          </a:srgbClr>
                        </a:solidFill>
                        <a:effectLst>
                          <a:glow rad="38100">
                            <a:schemeClr val="accent1">
                              <a:alpha val="40000"/>
                            </a:schemeClr>
                          </a:glow>
                        </a:effectLst>
                      </a:rPr>
                      <a:t>Beautiful</a:t>
                    </a:r>
                    <a:r>
                      <a:rPr lang="id-ID" sz="3200" b="1" spc="50" dirty="0">
                        <a:ln w="9525" cmpd="sng">
                          <a:solidFill>
                            <a:schemeClr val="accent1"/>
                          </a:solidFill>
                          <a:prstDash val="solid"/>
                        </a:ln>
                        <a:solidFill>
                          <a:srgbClr val="70AD47">
                            <a:tint val="1000"/>
                          </a:srgbClr>
                        </a:solidFill>
                        <a:effectLst>
                          <a:glow rad="38100">
                            <a:schemeClr val="accent1">
                              <a:alpha val="40000"/>
                            </a:schemeClr>
                          </a:glow>
                        </a:effectLst>
                      </a:rPr>
                      <a:t> </a:t>
                    </a:r>
                    <a:r>
                      <a:rPr lang="id-ID" sz="3200" b="1" spc="50" dirty="0" err="1">
                        <a:ln w="9525" cmpd="sng">
                          <a:solidFill>
                            <a:schemeClr val="accent1"/>
                          </a:solidFill>
                          <a:prstDash val="solid"/>
                        </a:ln>
                        <a:solidFill>
                          <a:srgbClr val="70AD47">
                            <a:tint val="1000"/>
                          </a:srgbClr>
                        </a:solidFill>
                        <a:effectLst>
                          <a:glow rad="38100">
                            <a:schemeClr val="accent1">
                              <a:alpha val="40000"/>
                            </a:schemeClr>
                          </a:glow>
                        </a:effectLst>
                      </a:rPr>
                      <a:t>Square</a:t>
                    </a:r>
                    <a:endParaRPr lang="id-ID" sz="3200" b="1" spc="50" dirty="0">
                      <a:ln w="9525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rgbClr val="70AD47">
                          <a:tint val="1000"/>
                        </a:srgbClr>
                      </a:solidFill>
                      <a:effectLst>
                        <a:glow rad="38100">
                          <a:schemeClr val="accent1">
                            <a:alpha val="40000"/>
                          </a:schemeClr>
                        </a:glow>
                      </a:effectLst>
                    </a:endParaRPr>
                  </a:p>
                </p:txBody>
              </p:sp>
            </p:grpSp>
          </p:grpSp>
        </p:grpSp>
      </p:grp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9E154F30-6C12-4717-BEC0-36EA6DC9D27A}"/>
              </a:ext>
            </a:extLst>
          </p:cNvPr>
          <p:cNvSpPr/>
          <p:nvPr/>
        </p:nvSpPr>
        <p:spPr>
          <a:xfrm>
            <a:off x="0" y="0"/>
            <a:ext cx="12192000" cy="612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17696439-33B2-4E6B-81C2-E898186EDE30}"/>
              </a:ext>
            </a:extLst>
          </p:cNvPr>
          <p:cNvSpPr/>
          <p:nvPr/>
        </p:nvSpPr>
        <p:spPr>
          <a:xfrm>
            <a:off x="0" y="5830349"/>
            <a:ext cx="12192000" cy="1027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8D890205-2C8E-40D6-A646-7EC193E5B1A4}"/>
              </a:ext>
            </a:extLst>
          </p:cNvPr>
          <p:cNvGrpSpPr/>
          <p:nvPr/>
        </p:nvGrpSpPr>
        <p:grpSpPr>
          <a:xfrm>
            <a:off x="6871855" y="5830349"/>
            <a:ext cx="5320145" cy="1027651"/>
            <a:chOff x="6871855" y="5830349"/>
            <a:chExt cx="5320145" cy="1027651"/>
          </a:xfrm>
        </p:grpSpPr>
        <p:sp>
          <p:nvSpPr>
            <p:cNvPr id="5" name="Persegi Panjang 4">
              <a:hlinkClick r:id="rId8" action="ppaction://hlinksldjump"/>
              <a:extLst>
                <a:ext uri="{FF2B5EF4-FFF2-40B4-BE49-F238E27FC236}">
                  <a16:creationId xmlns:a16="http://schemas.microsoft.com/office/drawing/2014/main" id="{B121EA5C-5EDD-482D-9B16-BB55BE4A8F35}"/>
                </a:ext>
              </a:extLst>
            </p:cNvPr>
            <p:cNvSpPr/>
            <p:nvPr/>
          </p:nvSpPr>
          <p:spPr>
            <a:xfrm>
              <a:off x="6871855" y="5830349"/>
              <a:ext cx="5320145" cy="1027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Kotak Teks 5">
              <a:extLst>
                <a:ext uri="{FF2B5EF4-FFF2-40B4-BE49-F238E27FC236}">
                  <a16:creationId xmlns:a16="http://schemas.microsoft.com/office/drawing/2014/main" id="{735A9290-96E4-4060-8A26-715F0D58C954}"/>
                </a:ext>
              </a:extLst>
            </p:cNvPr>
            <p:cNvSpPr txBox="1"/>
            <p:nvPr/>
          </p:nvSpPr>
          <p:spPr>
            <a:xfrm>
              <a:off x="7181272" y="5990231"/>
              <a:ext cx="47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000" dirty="0"/>
                <a:t>Start</a:t>
              </a:r>
            </a:p>
          </p:txBody>
        </p:sp>
      </p:grp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11C19018-5B5C-4F8C-BA6B-093ECE7B0442}"/>
              </a:ext>
            </a:extLst>
          </p:cNvPr>
          <p:cNvSpPr/>
          <p:nvPr/>
        </p:nvSpPr>
        <p:spPr>
          <a:xfrm>
            <a:off x="8986982" y="83127"/>
            <a:ext cx="452582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42E6F45D-6AE8-44D0-B94B-8E442EEABDA5}"/>
              </a:ext>
            </a:extLst>
          </p:cNvPr>
          <p:cNvSpPr txBox="1"/>
          <p:nvPr/>
        </p:nvSpPr>
        <p:spPr>
          <a:xfrm>
            <a:off x="9550400" y="83127"/>
            <a:ext cx="233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rxKingRentengteng</a:t>
            </a:r>
            <a:endParaRPr lang="id-ID" dirty="0"/>
          </a:p>
        </p:txBody>
      </p:sp>
      <p:sp>
        <p:nvSpPr>
          <p:cNvPr id="12" name="Tombol Tindakan: Kembali atau Sebelumnya 11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38292C6C-83AB-4BDD-873A-E9EB38A3AF43}"/>
              </a:ext>
            </a:extLst>
          </p:cNvPr>
          <p:cNvSpPr/>
          <p:nvPr/>
        </p:nvSpPr>
        <p:spPr>
          <a:xfrm>
            <a:off x="0" y="5830349"/>
            <a:ext cx="1025236" cy="10252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7" name="Grup 56">
            <a:extLst>
              <a:ext uri="{FF2B5EF4-FFF2-40B4-BE49-F238E27FC236}">
                <a16:creationId xmlns:a16="http://schemas.microsoft.com/office/drawing/2014/main" id="{3D7263B0-FBE2-4EDE-9EAD-DDDEC73D2DD8}"/>
              </a:ext>
            </a:extLst>
          </p:cNvPr>
          <p:cNvGrpSpPr/>
          <p:nvPr/>
        </p:nvGrpSpPr>
        <p:grpSpPr>
          <a:xfrm>
            <a:off x="2724726" y="5990231"/>
            <a:ext cx="3837709" cy="707886"/>
            <a:chOff x="2724726" y="5990231"/>
            <a:chExt cx="3837709" cy="707886"/>
          </a:xfrm>
        </p:grpSpPr>
        <p:sp>
          <p:nvSpPr>
            <p:cNvPr id="9" name="Persegi Panjang 8">
              <a:extLst>
                <a:ext uri="{FF2B5EF4-FFF2-40B4-BE49-F238E27FC236}">
                  <a16:creationId xmlns:a16="http://schemas.microsoft.com/office/drawing/2014/main" id="{268BEB59-7636-48D6-AB1F-17F3F1537806}"/>
                </a:ext>
              </a:extLst>
            </p:cNvPr>
            <p:cNvSpPr/>
            <p:nvPr/>
          </p:nvSpPr>
          <p:spPr>
            <a:xfrm>
              <a:off x="2724726" y="5990231"/>
              <a:ext cx="3837709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Segitiga Sama Kaki 9">
              <a:extLst>
                <a:ext uri="{FF2B5EF4-FFF2-40B4-BE49-F238E27FC236}">
                  <a16:creationId xmlns:a16="http://schemas.microsoft.com/office/drawing/2014/main" id="{6E4B83FF-F292-4D79-807D-A9561604D444}"/>
                </a:ext>
              </a:extLst>
            </p:cNvPr>
            <p:cNvSpPr/>
            <p:nvPr/>
          </p:nvSpPr>
          <p:spPr>
            <a:xfrm>
              <a:off x="5938982" y="6123709"/>
              <a:ext cx="503566" cy="43410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Kotak Teks 12">
              <a:extLst>
                <a:ext uri="{FF2B5EF4-FFF2-40B4-BE49-F238E27FC236}">
                  <a16:creationId xmlns:a16="http://schemas.microsoft.com/office/drawing/2014/main" id="{B7E7B2A3-6C5F-4FB6-BB74-8A2607B7AB13}"/>
                </a:ext>
              </a:extLst>
            </p:cNvPr>
            <p:cNvSpPr txBox="1"/>
            <p:nvPr/>
          </p:nvSpPr>
          <p:spPr>
            <a:xfrm>
              <a:off x="2807855" y="6123709"/>
              <a:ext cx="28217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000" dirty="0" err="1"/>
                <a:t>Social</a:t>
              </a:r>
              <a:endParaRPr lang="id-ID" sz="2000" dirty="0"/>
            </a:p>
          </p:txBody>
        </p:sp>
      </p:grpSp>
      <p:sp>
        <p:nvSpPr>
          <p:cNvPr id="14" name="Kotak Teks 13">
            <a:extLst>
              <a:ext uri="{FF2B5EF4-FFF2-40B4-BE49-F238E27FC236}">
                <a16:creationId xmlns:a16="http://schemas.microsoft.com/office/drawing/2014/main" id="{E1B74DD5-E7A9-4415-BAAA-01747FBA282C}"/>
              </a:ext>
            </a:extLst>
          </p:cNvPr>
          <p:cNvSpPr txBox="1"/>
          <p:nvPr/>
        </p:nvSpPr>
        <p:spPr>
          <a:xfrm>
            <a:off x="147782" y="83127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Social</a:t>
            </a:r>
            <a:endParaRPr lang="id-ID" dirty="0"/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6FE9818B-8046-4D55-8AF3-812AF59E6582}"/>
              </a:ext>
            </a:extLst>
          </p:cNvPr>
          <p:cNvSpPr/>
          <p:nvPr/>
        </p:nvSpPr>
        <p:spPr>
          <a:xfrm>
            <a:off x="772160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26657FC6-A57C-4B61-A0F9-15F16A9A42D3}"/>
              </a:ext>
            </a:extLst>
          </p:cNvPr>
          <p:cNvSpPr/>
          <p:nvPr/>
        </p:nvSpPr>
        <p:spPr>
          <a:xfrm>
            <a:off x="926592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Persegi Panjang 17">
            <a:extLst>
              <a:ext uri="{FF2B5EF4-FFF2-40B4-BE49-F238E27FC236}">
                <a16:creationId xmlns:a16="http://schemas.microsoft.com/office/drawing/2014/main" id="{500F23C8-A255-4107-93BC-97717C5F6FCE}"/>
              </a:ext>
            </a:extLst>
          </p:cNvPr>
          <p:cNvSpPr/>
          <p:nvPr/>
        </p:nvSpPr>
        <p:spPr>
          <a:xfrm>
            <a:off x="10810240" y="612396"/>
            <a:ext cx="138176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Bingkai 32">
            <a:extLst>
              <a:ext uri="{FF2B5EF4-FFF2-40B4-BE49-F238E27FC236}">
                <a16:creationId xmlns:a16="http://schemas.microsoft.com/office/drawing/2014/main" id="{990AC0EB-7F00-4A62-A11B-7FEDB57028D7}"/>
              </a:ext>
            </a:extLst>
          </p:cNvPr>
          <p:cNvSpPr/>
          <p:nvPr/>
        </p:nvSpPr>
        <p:spPr>
          <a:xfrm>
            <a:off x="6180006" y="612396"/>
            <a:ext cx="1544320" cy="45245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40" name="Grup 39">
            <a:extLst>
              <a:ext uri="{FF2B5EF4-FFF2-40B4-BE49-F238E27FC236}">
                <a16:creationId xmlns:a16="http://schemas.microsoft.com/office/drawing/2014/main" id="{DCAA87CA-4F8E-4AA1-81E4-BA5842DCD877}"/>
              </a:ext>
            </a:extLst>
          </p:cNvPr>
          <p:cNvGrpSpPr/>
          <p:nvPr/>
        </p:nvGrpSpPr>
        <p:grpSpPr>
          <a:xfrm>
            <a:off x="2784669" y="3372466"/>
            <a:ext cx="3717822" cy="2589496"/>
            <a:chOff x="2724726" y="3260436"/>
            <a:chExt cx="3717822" cy="2589496"/>
          </a:xfrm>
        </p:grpSpPr>
        <p:sp>
          <p:nvSpPr>
            <p:cNvPr id="41" name="Persegi Panjang 40">
              <a:extLst>
                <a:ext uri="{FF2B5EF4-FFF2-40B4-BE49-F238E27FC236}">
                  <a16:creationId xmlns:a16="http://schemas.microsoft.com/office/drawing/2014/main" id="{D9CC10EC-7F9C-47BB-84C1-7C9642BCE78C}"/>
                </a:ext>
              </a:extLst>
            </p:cNvPr>
            <p:cNvSpPr/>
            <p:nvPr/>
          </p:nvSpPr>
          <p:spPr>
            <a:xfrm>
              <a:off x="2724726" y="3260436"/>
              <a:ext cx="3717822" cy="258949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42" name="Grup 41">
              <a:extLst>
                <a:ext uri="{FF2B5EF4-FFF2-40B4-BE49-F238E27FC236}">
                  <a16:creationId xmlns:a16="http://schemas.microsoft.com/office/drawing/2014/main" id="{970326E9-06EA-4AF3-9E90-1FE32B963253}"/>
                </a:ext>
              </a:extLst>
            </p:cNvPr>
            <p:cNvGrpSpPr/>
            <p:nvPr/>
          </p:nvGrpSpPr>
          <p:grpSpPr>
            <a:xfrm>
              <a:off x="2724726" y="3260436"/>
              <a:ext cx="3717822" cy="480291"/>
              <a:chOff x="2724726" y="3260436"/>
              <a:chExt cx="3717822" cy="480291"/>
            </a:xfrm>
          </p:grpSpPr>
          <p:sp>
            <p:nvSpPr>
              <p:cNvPr id="55" name="Persegi Panjang 54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78011449-5EA4-452B-99B1-61A6B66280FE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6" name="Kotak Teks 55">
                <a:extLst>
                  <a:ext uri="{FF2B5EF4-FFF2-40B4-BE49-F238E27FC236}">
                    <a16:creationId xmlns:a16="http://schemas.microsoft.com/office/drawing/2014/main" id="{2B3F5DF4-A234-4C6C-871E-F2566BB6525A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Lobby</a:t>
                </a:r>
                <a:r>
                  <a:rPr lang="id-ID" dirty="0"/>
                  <a:t> 🏠</a:t>
                </a:r>
              </a:p>
            </p:txBody>
          </p:sp>
        </p:grpSp>
        <p:grpSp>
          <p:nvGrpSpPr>
            <p:cNvPr id="43" name="Grup 42">
              <a:extLst>
                <a:ext uri="{FF2B5EF4-FFF2-40B4-BE49-F238E27FC236}">
                  <a16:creationId xmlns:a16="http://schemas.microsoft.com/office/drawing/2014/main" id="{B8DA26DB-150E-4CAA-94BB-0D80909F9F2D}"/>
                </a:ext>
              </a:extLst>
            </p:cNvPr>
            <p:cNvGrpSpPr/>
            <p:nvPr/>
          </p:nvGrpSpPr>
          <p:grpSpPr>
            <a:xfrm>
              <a:off x="2724726" y="3746097"/>
              <a:ext cx="3717822" cy="480291"/>
              <a:chOff x="2724726" y="3260436"/>
              <a:chExt cx="3717822" cy="480291"/>
            </a:xfrm>
          </p:grpSpPr>
          <p:sp>
            <p:nvSpPr>
              <p:cNvPr id="53" name="Persegi Panjang 5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A9000962-AF1F-4B62-A0EF-C411CB3343E1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4" name="Kotak Teks 53">
                <a:extLst>
                  <a:ext uri="{FF2B5EF4-FFF2-40B4-BE49-F238E27FC236}">
                    <a16:creationId xmlns:a16="http://schemas.microsoft.com/office/drawing/2014/main" id="{36994F68-8663-4F4C-AB63-D138C04F9875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Account</a:t>
                </a:r>
                <a:endParaRPr lang="id-ID" dirty="0"/>
              </a:p>
            </p:txBody>
          </p:sp>
        </p:grpSp>
        <p:grpSp>
          <p:nvGrpSpPr>
            <p:cNvPr id="44" name="Grup 43">
              <a:extLst>
                <a:ext uri="{FF2B5EF4-FFF2-40B4-BE49-F238E27FC236}">
                  <a16:creationId xmlns:a16="http://schemas.microsoft.com/office/drawing/2014/main" id="{3B7CFC0E-4EC9-492E-8F2A-C2AD0AF0B165}"/>
                </a:ext>
              </a:extLst>
            </p:cNvPr>
            <p:cNvGrpSpPr/>
            <p:nvPr/>
          </p:nvGrpSpPr>
          <p:grpSpPr>
            <a:xfrm>
              <a:off x="2724726" y="4234497"/>
              <a:ext cx="3717822" cy="480291"/>
              <a:chOff x="2724726" y="3260436"/>
              <a:chExt cx="3717822" cy="480291"/>
            </a:xfrm>
          </p:grpSpPr>
          <p:sp>
            <p:nvSpPr>
              <p:cNvPr id="51" name="Persegi Panjang 5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393D2BD-D05C-4935-8622-958C691A658B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2" name="Kotak Teks 51">
                <a:extLst>
                  <a:ext uri="{FF2B5EF4-FFF2-40B4-BE49-F238E27FC236}">
                    <a16:creationId xmlns:a16="http://schemas.microsoft.com/office/drawing/2014/main" id="{45FA22A5-8BD1-4E8A-9EE8-F47F918F1BE3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Social</a:t>
                </a:r>
                <a:endParaRPr lang="id-ID" dirty="0"/>
              </a:p>
            </p:txBody>
          </p:sp>
        </p:grpSp>
        <p:grpSp>
          <p:nvGrpSpPr>
            <p:cNvPr id="45" name="Grup 44">
              <a:extLst>
                <a:ext uri="{FF2B5EF4-FFF2-40B4-BE49-F238E27FC236}">
                  <a16:creationId xmlns:a16="http://schemas.microsoft.com/office/drawing/2014/main" id="{2E02760D-A346-47FD-A3FA-BFBAEC1E01EF}"/>
                </a:ext>
              </a:extLst>
            </p:cNvPr>
            <p:cNvGrpSpPr/>
            <p:nvPr/>
          </p:nvGrpSpPr>
          <p:grpSpPr>
            <a:xfrm>
              <a:off x="2724726" y="4713392"/>
              <a:ext cx="3717822" cy="480291"/>
              <a:chOff x="2724726" y="3260436"/>
              <a:chExt cx="3717822" cy="480291"/>
            </a:xfrm>
          </p:grpSpPr>
          <p:sp>
            <p:nvSpPr>
              <p:cNvPr id="49" name="Persegi Panjang 48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955701F7-63C3-4C26-B073-24EE2F65941F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0" name="Kotak Teks 49">
                <a:extLst>
                  <a:ext uri="{FF2B5EF4-FFF2-40B4-BE49-F238E27FC236}">
                    <a16:creationId xmlns:a16="http://schemas.microsoft.com/office/drawing/2014/main" id="{3AC09202-1DDF-4CBC-9A4D-12B4B31505F9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Information</a:t>
                </a:r>
                <a:endParaRPr lang="id-ID" dirty="0"/>
              </a:p>
            </p:txBody>
          </p:sp>
        </p:grpSp>
        <p:grpSp>
          <p:nvGrpSpPr>
            <p:cNvPr id="46" name="Grup 45">
              <a:extLst>
                <a:ext uri="{FF2B5EF4-FFF2-40B4-BE49-F238E27FC236}">
                  <a16:creationId xmlns:a16="http://schemas.microsoft.com/office/drawing/2014/main" id="{A4F2EFCC-CCEC-452D-9656-8D1B54E5C119}"/>
                </a:ext>
              </a:extLst>
            </p:cNvPr>
            <p:cNvGrpSpPr/>
            <p:nvPr/>
          </p:nvGrpSpPr>
          <p:grpSpPr>
            <a:xfrm>
              <a:off x="2724726" y="5199645"/>
              <a:ext cx="3717822" cy="480291"/>
              <a:chOff x="2724726" y="3260436"/>
              <a:chExt cx="3717822" cy="480291"/>
            </a:xfrm>
          </p:grpSpPr>
          <p:sp>
            <p:nvSpPr>
              <p:cNvPr id="47" name="Persegi Panjang 46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A834E68D-E31D-4108-850F-5241EC3E13AC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8" name="Kotak Teks 47">
                <a:extLst>
                  <a:ext uri="{FF2B5EF4-FFF2-40B4-BE49-F238E27FC236}">
                    <a16:creationId xmlns:a16="http://schemas.microsoft.com/office/drawing/2014/main" id="{DA88104E-60EB-485E-A12C-5B4471FFF4DA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Setting</a:t>
                </a:r>
                <a:endParaRPr lang="id-ID" dirty="0"/>
              </a:p>
            </p:txBody>
          </p:sp>
        </p:grpSp>
      </p:grpSp>
      <p:pic>
        <p:nvPicPr>
          <p:cNvPr id="60" name="Grafik 59" descr="Motorcycle">
            <a:extLst>
              <a:ext uri="{FF2B5EF4-FFF2-40B4-BE49-F238E27FC236}">
                <a16:creationId xmlns:a16="http://schemas.microsoft.com/office/drawing/2014/main" id="{DB758261-EB77-4178-9FA4-8B54F81B96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86982" y="79907"/>
            <a:ext cx="452582" cy="452582"/>
          </a:xfrm>
          <a:prstGeom prst="rect">
            <a:avLst/>
          </a:prstGeom>
        </p:spPr>
      </p:pic>
      <p:grpSp>
        <p:nvGrpSpPr>
          <p:cNvPr id="61" name="Grup 60">
            <a:extLst>
              <a:ext uri="{FF2B5EF4-FFF2-40B4-BE49-F238E27FC236}">
                <a16:creationId xmlns:a16="http://schemas.microsoft.com/office/drawing/2014/main" id="{85E220B3-2C19-4C99-8D59-9FD4BDAAFB15}"/>
              </a:ext>
            </a:extLst>
          </p:cNvPr>
          <p:cNvGrpSpPr/>
          <p:nvPr/>
        </p:nvGrpSpPr>
        <p:grpSpPr>
          <a:xfrm>
            <a:off x="6647965" y="84709"/>
            <a:ext cx="2142654" cy="447780"/>
            <a:chOff x="6647965" y="84709"/>
            <a:chExt cx="2142654" cy="447780"/>
          </a:xfrm>
        </p:grpSpPr>
        <p:pic>
          <p:nvPicPr>
            <p:cNvPr id="62" name="Grafik 61" descr="Piggy Bank">
              <a:extLst>
                <a:ext uri="{FF2B5EF4-FFF2-40B4-BE49-F238E27FC236}">
                  <a16:creationId xmlns:a16="http://schemas.microsoft.com/office/drawing/2014/main" id="{35926ABD-881A-4046-BC38-572273E00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647965" y="84709"/>
              <a:ext cx="447780" cy="447780"/>
            </a:xfrm>
            <a:prstGeom prst="rect">
              <a:avLst/>
            </a:prstGeom>
          </p:spPr>
        </p:pic>
        <p:sp>
          <p:nvSpPr>
            <p:cNvPr id="63" name="Kotak Teks 62">
              <a:extLst>
                <a:ext uri="{FF2B5EF4-FFF2-40B4-BE49-F238E27FC236}">
                  <a16:creationId xmlns:a16="http://schemas.microsoft.com/office/drawing/2014/main" id="{56B838F7-A8AC-4309-9368-AE0CCA42A0C4}"/>
                </a:ext>
              </a:extLst>
            </p:cNvPr>
            <p:cNvSpPr txBox="1"/>
            <p:nvPr/>
          </p:nvSpPr>
          <p:spPr>
            <a:xfrm>
              <a:off x="7095745" y="119175"/>
              <a:ext cx="1694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Kvz</a:t>
              </a:r>
              <a:r>
                <a:rPr lang="id-ID" dirty="0"/>
                <a:t> 1000</a:t>
              </a:r>
            </a:p>
          </p:txBody>
        </p:sp>
      </p:grpSp>
      <p:grpSp>
        <p:nvGrpSpPr>
          <p:cNvPr id="64" name="Grup 63">
            <a:extLst>
              <a:ext uri="{FF2B5EF4-FFF2-40B4-BE49-F238E27FC236}">
                <a16:creationId xmlns:a16="http://schemas.microsoft.com/office/drawing/2014/main" id="{45D66D98-FFF2-476E-BFDA-D3E4EC4452BF}"/>
              </a:ext>
            </a:extLst>
          </p:cNvPr>
          <p:cNvGrpSpPr/>
          <p:nvPr/>
        </p:nvGrpSpPr>
        <p:grpSpPr>
          <a:xfrm>
            <a:off x="9550400" y="344737"/>
            <a:ext cx="2332181" cy="215444"/>
            <a:chOff x="9550400" y="344737"/>
            <a:chExt cx="2332181" cy="215444"/>
          </a:xfrm>
        </p:grpSpPr>
        <p:sp>
          <p:nvSpPr>
            <p:cNvPr id="65" name="Persegi Panjang 64">
              <a:extLst>
                <a:ext uri="{FF2B5EF4-FFF2-40B4-BE49-F238E27FC236}">
                  <a16:creationId xmlns:a16="http://schemas.microsoft.com/office/drawing/2014/main" id="{BCE8D284-8DF2-4077-9A89-950EE3B20432}"/>
                </a:ext>
              </a:extLst>
            </p:cNvPr>
            <p:cNvSpPr/>
            <p:nvPr/>
          </p:nvSpPr>
          <p:spPr>
            <a:xfrm>
              <a:off x="9550400" y="377191"/>
              <a:ext cx="2332181" cy="158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6" name="Kotak Teks 65">
              <a:extLst>
                <a:ext uri="{FF2B5EF4-FFF2-40B4-BE49-F238E27FC236}">
                  <a16:creationId xmlns:a16="http://schemas.microsoft.com/office/drawing/2014/main" id="{5F7147C7-FCF7-4EEF-93A3-8DBBC199D908}"/>
                </a:ext>
              </a:extLst>
            </p:cNvPr>
            <p:cNvSpPr txBox="1"/>
            <p:nvPr/>
          </p:nvSpPr>
          <p:spPr>
            <a:xfrm>
              <a:off x="10128710" y="344737"/>
              <a:ext cx="11755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00" dirty="0"/>
                <a:t>45 </a:t>
              </a:r>
              <a:r>
                <a:rPr lang="id-ID" sz="800" dirty="0" err="1"/>
                <a:t>Boss</a:t>
              </a:r>
              <a:r>
                <a:rPr lang="id-ID" sz="800" dirty="0"/>
                <a:t> (2000 / 5000)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167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ambar 48">
            <a:extLst>
              <a:ext uri="{FF2B5EF4-FFF2-40B4-BE49-F238E27FC236}">
                <a16:creationId xmlns:a16="http://schemas.microsoft.com/office/drawing/2014/main" id="{C2E0A712-E1D9-46B5-B0A1-A23048BA0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1" name="Grup 80">
            <a:extLst>
              <a:ext uri="{FF2B5EF4-FFF2-40B4-BE49-F238E27FC236}">
                <a16:creationId xmlns:a16="http://schemas.microsoft.com/office/drawing/2014/main" id="{606D4A7D-AB2E-4864-A170-9B13F8E97F09}"/>
              </a:ext>
            </a:extLst>
          </p:cNvPr>
          <p:cNvGrpSpPr/>
          <p:nvPr/>
        </p:nvGrpSpPr>
        <p:grpSpPr>
          <a:xfrm>
            <a:off x="0" y="1064855"/>
            <a:ext cx="12192000" cy="4778304"/>
            <a:chOff x="0" y="1064855"/>
            <a:chExt cx="12192000" cy="4778304"/>
          </a:xfrm>
        </p:grpSpPr>
        <p:sp>
          <p:nvSpPr>
            <p:cNvPr id="50" name="Persegi Panjang 49">
              <a:extLst>
                <a:ext uri="{FF2B5EF4-FFF2-40B4-BE49-F238E27FC236}">
                  <a16:creationId xmlns:a16="http://schemas.microsoft.com/office/drawing/2014/main" id="{099D2D11-9FF4-4AFE-87EF-FC34AA004D50}"/>
                </a:ext>
              </a:extLst>
            </p:cNvPr>
            <p:cNvSpPr/>
            <p:nvPr/>
          </p:nvSpPr>
          <p:spPr>
            <a:xfrm>
              <a:off x="0" y="1064855"/>
              <a:ext cx="12192000" cy="4763079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80" name="Grup 79">
              <a:extLst>
                <a:ext uri="{FF2B5EF4-FFF2-40B4-BE49-F238E27FC236}">
                  <a16:creationId xmlns:a16="http://schemas.microsoft.com/office/drawing/2014/main" id="{E1D9A058-CE81-4AFF-9EDA-03F272A58AEE}"/>
                </a:ext>
              </a:extLst>
            </p:cNvPr>
            <p:cNvGrpSpPr/>
            <p:nvPr/>
          </p:nvGrpSpPr>
          <p:grpSpPr>
            <a:xfrm>
              <a:off x="142240" y="1178560"/>
              <a:ext cx="11907520" cy="4664599"/>
              <a:chOff x="142240" y="1178560"/>
              <a:chExt cx="11907520" cy="4664599"/>
            </a:xfrm>
          </p:grpSpPr>
          <p:grpSp>
            <p:nvGrpSpPr>
              <p:cNvPr id="65" name="Grup 64">
                <a:extLst>
                  <a:ext uri="{FF2B5EF4-FFF2-40B4-BE49-F238E27FC236}">
                    <a16:creationId xmlns:a16="http://schemas.microsoft.com/office/drawing/2014/main" id="{D1ED48CB-F777-4A3A-987F-6BE47E8B27ED}"/>
                  </a:ext>
                </a:extLst>
              </p:cNvPr>
              <p:cNvGrpSpPr/>
              <p:nvPr/>
            </p:nvGrpSpPr>
            <p:grpSpPr>
              <a:xfrm>
                <a:off x="142240" y="1178560"/>
                <a:ext cx="11907520" cy="1453735"/>
                <a:chOff x="142240" y="1178560"/>
                <a:chExt cx="11907520" cy="1453735"/>
              </a:xfrm>
            </p:grpSpPr>
            <p:sp>
              <p:nvSpPr>
                <p:cNvPr id="59" name="Persegi Panjang 58">
                  <a:extLst>
                    <a:ext uri="{FF2B5EF4-FFF2-40B4-BE49-F238E27FC236}">
                      <a16:creationId xmlns:a16="http://schemas.microsoft.com/office/drawing/2014/main" id="{27788D60-2226-47F4-BB42-B970EC3E42CC}"/>
                    </a:ext>
                  </a:extLst>
                </p:cNvPr>
                <p:cNvSpPr/>
                <p:nvPr/>
              </p:nvSpPr>
              <p:spPr>
                <a:xfrm>
                  <a:off x="142240" y="1178560"/>
                  <a:ext cx="11907520" cy="14537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grpSp>
              <p:nvGrpSpPr>
                <p:cNvPr id="64" name="Grup 63">
                  <a:extLst>
                    <a:ext uri="{FF2B5EF4-FFF2-40B4-BE49-F238E27FC236}">
                      <a16:creationId xmlns:a16="http://schemas.microsoft.com/office/drawing/2014/main" id="{4E747E55-F13E-4238-AF4F-2F1A4AC13D7D}"/>
                    </a:ext>
                  </a:extLst>
                </p:cNvPr>
                <p:cNvGrpSpPr/>
                <p:nvPr/>
              </p:nvGrpSpPr>
              <p:grpSpPr>
                <a:xfrm>
                  <a:off x="345440" y="1300352"/>
                  <a:ext cx="10935426" cy="1219764"/>
                  <a:chOff x="345440" y="1300352"/>
                  <a:chExt cx="10935426" cy="1219764"/>
                </a:xfrm>
              </p:grpSpPr>
              <p:sp>
                <p:nvSpPr>
                  <p:cNvPr id="60" name="Persegi Panjang: Sudut Lengkung 59">
                    <a:extLst>
                      <a:ext uri="{FF2B5EF4-FFF2-40B4-BE49-F238E27FC236}">
                        <a16:creationId xmlns:a16="http://schemas.microsoft.com/office/drawing/2014/main" id="{8B66CAEF-CE60-42DD-90BF-3384B9135765}"/>
                      </a:ext>
                    </a:extLst>
                  </p:cNvPr>
                  <p:cNvSpPr/>
                  <p:nvPr/>
                </p:nvSpPr>
                <p:spPr>
                  <a:xfrm>
                    <a:off x="345440" y="1300352"/>
                    <a:ext cx="1198880" cy="1198880"/>
                  </a:xfrm>
                  <a:prstGeom prst="round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grpSp>
                <p:nvGrpSpPr>
                  <p:cNvPr id="63" name="Grup 62">
                    <a:extLst>
                      <a:ext uri="{FF2B5EF4-FFF2-40B4-BE49-F238E27FC236}">
                        <a16:creationId xmlns:a16="http://schemas.microsoft.com/office/drawing/2014/main" id="{04E9987D-6225-4C30-8FF7-2CE6D463203C}"/>
                      </a:ext>
                    </a:extLst>
                  </p:cNvPr>
                  <p:cNvGrpSpPr/>
                  <p:nvPr/>
                </p:nvGrpSpPr>
                <p:grpSpPr>
                  <a:xfrm>
                    <a:off x="1686560" y="1300352"/>
                    <a:ext cx="9594306" cy="1219764"/>
                    <a:chOff x="1686560" y="1300352"/>
                    <a:chExt cx="9594306" cy="1219764"/>
                  </a:xfrm>
                </p:grpSpPr>
                <p:sp>
                  <p:nvSpPr>
                    <p:cNvPr id="61" name="Kotak Teks 60">
                      <a:extLst>
                        <a:ext uri="{FF2B5EF4-FFF2-40B4-BE49-F238E27FC236}">
                          <a16:creationId xmlns:a16="http://schemas.microsoft.com/office/drawing/2014/main" id="{FD6AA6F3-9026-4E26-9885-23D2D23CCB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6560" y="1300352"/>
                      <a:ext cx="796544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d-ID" sz="3200" dirty="0"/>
                        <a:t>News </a:t>
                      </a:r>
                      <a:r>
                        <a:rPr lang="id-ID" sz="3200" dirty="0" err="1"/>
                        <a:t>VLog</a:t>
                      </a:r>
                      <a:endParaRPr lang="id-ID" sz="3200" dirty="0"/>
                    </a:p>
                  </p:txBody>
                </p:sp>
                <p:sp>
                  <p:nvSpPr>
                    <p:cNvPr id="62" name="Kotak Teks 61">
                      <a:extLst>
                        <a:ext uri="{FF2B5EF4-FFF2-40B4-BE49-F238E27FC236}">
                          <a16:creationId xmlns:a16="http://schemas.microsoft.com/office/drawing/2014/main" id="{822C4828-0B75-43AC-BCBC-012C38A456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24116" y="1781452"/>
                      <a:ext cx="9556750" cy="7386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d-ID" sz="1400" dirty="0"/>
                        <a:t>Lorem ipsum dolor sit amet, consectetuer adipiscing elit. Maecenas porttitor congue massa. Fusce posuere, magna sed pulvinar ultricies, purus lectus malesuada libero, sit amet commodo magna eros quis urna.</a:t>
                      </a:r>
                    </a:p>
                    <a:p>
                      <a:endParaRPr lang="id-ID" sz="1400" dirty="0"/>
                    </a:p>
                  </p:txBody>
                </p:sp>
              </p:grpSp>
            </p:grpSp>
          </p:grpSp>
          <p:grpSp>
            <p:nvGrpSpPr>
              <p:cNvPr id="66" name="Grup 65">
                <a:extLst>
                  <a:ext uri="{FF2B5EF4-FFF2-40B4-BE49-F238E27FC236}">
                    <a16:creationId xmlns:a16="http://schemas.microsoft.com/office/drawing/2014/main" id="{B3BCC3F6-9ECA-4831-9431-649D0BFD628A}"/>
                  </a:ext>
                </a:extLst>
              </p:cNvPr>
              <p:cNvGrpSpPr/>
              <p:nvPr/>
            </p:nvGrpSpPr>
            <p:grpSpPr>
              <a:xfrm>
                <a:off x="142240" y="2773911"/>
                <a:ext cx="11907520" cy="1453735"/>
                <a:chOff x="142240" y="1178560"/>
                <a:chExt cx="11907520" cy="1453735"/>
              </a:xfrm>
            </p:grpSpPr>
            <p:sp>
              <p:nvSpPr>
                <p:cNvPr id="67" name="Persegi Panjang 66">
                  <a:extLst>
                    <a:ext uri="{FF2B5EF4-FFF2-40B4-BE49-F238E27FC236}">
                      <a16:creationId xmlns:a16="http://schemas.microsoft.com/office/drawing/2014/main" id="{82191080-F5A7-4856-B993-A2323E9953B6}"/>
                    </a:ext>
                  </a:extLst>
                </p:cNvPr>
                <p:cNvSpPr/>
                <p:nvPr/>
              </p:nvSpPr>
              <p:spPr>
                <a:xfrm>
                  <a:off x="142240" y="1178560"/>
                  <a:ext cx="11907520" cy="14537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grpSp>
              <p:nvGrpSpPr>
                <p:cNvPr id="68" name="Grup 67">
                  <a:extLst>
                    <a:ext uri="{FF2B5EF4-FFF2-40B4-BE49-F238E27FC236}">
                      <a16:creationId xmlns:a16="http://schemas.microsoft.com/office/drawing/2014/main" id="{A6396D2E-5AEC-45CF-A5B2-D648A15EEDDF}"/>
                    </a:ext>
                  </a:extLst>
                </p:cNvPr>
                <p:cNvGrpSpPr/>
                <p:nvPr/>
              </p:nvGrpSpPr>
              <p:grpSpPr>
                <a:xfrm>
                  <a:off x="345440" y="1300352"/>
                  <a:ext cx="10935426" cy="1219764"/>
                  <a:chOff x="345440" y="1300352"/>
                  <a:chExt cx="10935426" cy="1219764"/>
                </a:xfrm>
              </p:grpSpPr>
              <p:sp>
                <p:nvSpPr>
                  <p:cNvPr id="69" name="Persegi Panjang: Sudut Lengkung 68">
                    <a:extLst>
                      <a:ext uri="{FF2B5EF4-FFF2-40B4-BE49-F238E27FC236}">
                        <a16:creationId xmlns:a16="http://schemas.microsoft.com/office/drawing/2014/main" id="{1070C701-9B92-455C-AE05-249F13C4EF4F}"/>
                      </a:ext>
                    </a:extLst>
                  </p:cNvPr>
                  <p:cNvSpPr/>
                  <p:nvPr/>
                </p:nvSpPr>
                <p:spPr>
                  <a:xfrm>
                    <a:off x="345440" y="1300352"/>
                    <a:ext cx="1198880" cy="1198880"/>
                  </a:xfrm>
                  <a:prstGeom prst="round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grpSp>
                <p:nvGrpSpPr>
                  <p:cNvPr id="70" name="Grup 69">
                    <a:extLst>
                      <a:ext uri="{FF2B5EF4-FFF2-40B4-BE49-F238E27FC236}">
                        <a16:creationId xmlns:a16="http://schemas.microsoft.com/office/drawing/2014/main" id="{A59C6011-F64A-43ED-AC5C-474EC348DB72}"/>
                      </a:ext>
                    </a:extLst>
                  </p:cNvPr>
                  <p:cNvGrpSpPr/>
                  <p:nvPr/>
                </p:nvGrpSpPr>
                <p:grpSpPr>
                  <a:xfrm>
                    <a:off x="1686560" y="1300352"/>
                    <a:ext cx="9594306" cy="1219764"/>
                    <a:chOff x="1686560" y="1300352"/>
                    <a:chExt cx="9594306" cy="1219764"/>
                  </a:xfrm>
                </p:grpSpPr>
                <p:sp>
                  <p:nvSpPr>
                    <p:cNvPr id="71" name="Kotak Teks 70">
                      <a:extLst>
                        <a:ext uri="{FF2B5EF4-FFF2-40B4-BE49-F238E27FC236}">
                          <a16:creationId xmlns:a16="http://schemas.microsoft.com/office/drawing/2014/main" id="{26E6A400-2274-4940-9342-A5697E5B47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6560" y="1300352"/>
                      <a:ext cx="796544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d-ID" sz="3200" dirty="0"/>
                        <a:t>News </a:t>
                      </a:r>
                      <a:r>
                        <a:rPr lang="id-ID" sz="3200" dirty="0" err="1"/>
                        <a:t>VLog</a:t>
                      </a:r>
                      <a:endParaRPr lang="id-ID" sz="3200" dirty="0"/>
                    </a:p>
                  </p:txBody>
                </p:sp>
                <p:sp>
                  <p:nvSpPr>
                    <p:cNvPr id="72" name="Kotak Teks 71">
                      <a:extLst>
                        <a:ext uri="{FF2B5EF4-FFF2-40B4-BE49-F238E27FC236}">
                          <a16:creationId xmlns:a16="http://schemas.microsoft.com/office/drawing/2014/main" id="{80874A50-0018-422F-A8E7-B22EF16419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24116" y="1781452"/>
                      <a:ext cx="9556750" cy="7386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d-ID" sz="1400" dirty="0"/>
                        <a:t>Lorem ipsum dolor sit amet, consectetuer adipiscing elit. Maecenas porttitor congue massa. Fusce posuere, magna sed pulvinar ultricies, purus lectus malesuada libero, sit amet commodo magna eros quis urna.</a:t>
                      </a:r>
                    </a:p>
                    <a:p>
                      <a:endParaRPr lang="id-ID" sz="1400" dirty="0"/>
                    </a:p>
                  </p:txBody>
                </p:sp>
              </p:grpSp>
            </p:grpSp>
          </p:grpSp>
          <p:grpSp>
            <p:nvGrpSpPr>
              <p:cNvPr id="73" name="Grup 72">
                <a:extLst>
                  <a:ext uri="{FF2B5EF4-FFF2-40B4-BE49-F238E27FC236}">
                    <a16:creationId xmlns:a16="http://schemas.microsoft.com/office/drawing/2014/main" id="{301B0033-135D-4FAD-9E53-9F0B3A892CCD}"/>
                  </a:ext>
                </a:extLst>
              </p:cNvPr>
              <p:cNvGrpSpPr/>
              <p:nvPr/>
            </p:nvGrpSpPr>
            <p:grpSpPr>
              <a:xfrm>
                <a:off x="142240" y="4389424"/>
                <a:ext cx="11907520" cy="1453735"/>
                <a:chOff x="142240" y="1178560"/>
                <a:chExt cx="11907520" cy="1453735"/>
              </a:xfrm>
            </p:grpSpPr>
            <p:sp>
              <p:nvSpPr>
                <p:cNvPr id="74" name="Persegi Panjang 73">
                  <a:extLst>
                    <a:ext uri="{FF2B5EF4-FFF2-40B4-BE49-F238E27FC236}">
                      <a16:creationId xmlns:a16="http://schemas.microsoft.com/office/drawing/2014/main" id="{50A52131-1D01-46E6-8FCA-2C26BD8C2CC9}"/>
                    </a:ext>
                  </a:extLst>
                </p:cNvPr>
                <p:cNvSpPr/>
                <p:nvPr/>
              </p:nvSpPr>
              <p:spPr>
                <a:xfrm>
                  <a:off x="142240" y="1178560"/>
                  <a:ext cx="11907520" cy="14537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grpSp>
              <p:nvGrpSpPr>
                <p:cNvPr id="75" name="Grup 74">
                  <a:extLst>
                    <a:ext uri="{FF2B5EF4-FFF2-40B4-BE49-F238E27FC236}">
                      <a16:creationId xmlns:a16="http://schemas.microsoft.com/office/drawing/2014/main" id="{230894FE-B82A-40E4-8957-B5582202DC01}"/>
                    </a:ext>
                  </a:extLst>
                </p:cNvPr>
                <p:cNvGrpSpPr/>
                <p:nvPr/>
              </p:nvGrpSpPr>
              <p:grpSpPr>
                <a:xfrm>
                  <a:off x="345440" y="1300352"/>
                  <a:ext cx="10935426" cy="1219764"/>
                  <a:chOff x="345440" y="1300352"/>
                  <a:chExt cx="10935426" cy="1219764"/>
                </a:xfrm>
              </p:grpSpPr>
              <p:sp>
                <p:nvSpPr>
                  <p:cNvPr id="76" name="Persegi Panjang: Sudut Lengkung 75">
                    <a:extLst>
                      <a:ext uri="{FF2B5EF4-FFF2-40B4-BE49-F238E27FC236}">
                        <a16:creationId xmlns:a16="http://schemas.microsoft.com/office/drawing/2014/main" id="{23EFF7BE-D635-4592-8BB1-E8FFA3576FBB}"/>
                      </a:ext>
                    </a:extLst>
                  </p:cNvPr>
                  <p:cNvSpPr/>
                  <p:nvPr/>
                </p:nvSpPr>
                <p:spPr>
                  <a:xfrm>
                    <a:off x="345440" y="1300352"/>
                    <a:ext cx="1198880" cy="1198880"/>
                  </a:xfrm>
                  <a:prstGeom prst="round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grpSp>
                <p:nvGrpSpPr>
                  <p:cNvPr id="77" name="Grup 76">
                    <a:extLst>
                      <a:ext uri="{FF2B5EF4-FFF2-40B4-BE49-F238E27FC236}">
                        <a16:creationId xmlns:a16="http://schemas.microsoft.com/office/drawing/2014/main" id="{FE1609B7-1F85-46D6-8DD8-74A07CD96F60}"/>
                      </a:ext>
                    </a:extLst>
                  </p:cNvPr>
                  <p:cNvGrpSpPr/>
                  <p:nvPr/>
                </p:nvGrpSpPr>
                <p:grpSpPr>
                  <a:xfrm>
                    <a:off x="1686560" y="1300352"/>
                    <a:ext cx="9594306" cy="1219764"/>
                    <a:chOff x="1686560" y="1300352"/>
                    <a:chExt cx="9594306" cy="1219764"/>
                  </a:xfrm>
                </p:grpSpPr>
                <p:sp>
                  <p:nvSpPr>
                    <p:cNvPr id="78" name="Kotak Teks 77">
                      <a:extLst>
                        <a:ext uri="{FF2B5EF4-FFF2-40B4-BE49-F238E27FC236}">
                          <a16:creationId xmlns:a16="http://schemas.microsoft.com/office/drawing/2014/main" id="{8CA98A9A-9EA3-46B6-922F-836F69D85D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6560" y="1300352"/>
                      <a:ext cx="796544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d-ID" sz="3200" dirty="0"/>
                        <a:t>News </a:t>
                      </a:r>
                      <a:r>
                        <a:rPr lang="id-ID" sz="3200" dirty="0" err="1"/>
                        <a:t>VLog</a:t>
                      </a:r>
                      <a:endParaRPr lang="id-ID" sz="3200" dirty="0"/>
                    </a:p>
                  </p:txBody>
                </p:sp>
                <p:sp>
                  <p:nvSpPr>
                    <p:cNvPr id="79" name="Kotak Teks 78">
                      <a:extLst>
                        <a:ext uri="{FF2B5EF4-FFF2-40B4-BE49-F238E27FC236}">
                          <a16:creationId xmlns:a16="http://schemas.microsoft.com/office/drawing/2014/main" id="{E748C0AE-0EA2-430A-A5F8-9FE6DA05E8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24116" y="1781452"/>
                      <a:ext cx="9556750" cy="7386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d-ID" sz="1400" dirty="0"/>
                        <a:t>Lorem ipsum dolor sit amet, consectetuer adipiscing elit. Maecenas porttitor congue massa. Fusce posuere, magna sed pulvinar ultricies, purus lectus malesuada libero, sit amet commodo magna eros quis urna.</a:t>
                      </a:r>
                    </a:p>
                    <a:p>
                      <a:endParaRPr lang="id-ID" sz="1400" dirty="0"/>
                    </a:p>
                  </p:txBody>
                </p:sp>
              </p:grpSp>
            </p:grpSp>
          </p:grpSp>
        </p:grpSp>
      </p:grp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9E154F30-6C12-4717-BEC0-36EA6DC9D27A}"/>
              </a:ext>
            </a:extLst>
          </p:cNvPr>
          <p:cNvSpPr/>
          <p:nvPr/>
        </p:nvSpPr>
        <p:spPr>
          <a:xfrm>
            <a:off x="0" y="0"/>
            <a:ext cx="12192000" cy="612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17696439-33B2-4E6B-81C2-E898186EDE30}"/>
              </a:ext>
            </a:extLst>
          </p:cNvPr>
          <p:cNvSpPr/>
          <p:nvPr/>
        </p:nvSpPr>
        <p:spPr>
          <a:xfrm>
            <a:off x="0" y="5830349"/>
            <a:ext cx="12192000" cy="1027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8D890205-2C8E-40D6-A646-7EC193E5B1A4}"/>
              </a:ext>
            </a:extLst>
          </p:cNvPr>
          <p:cNvGrpSpPr/>
          <p:nvPr/>
        </p:nvGrpSpPr>
        <p:grpSpPr>
          <a:xfrm>
            <a:off x="6871855" y="5830349"/>
            <a:ext cx="5320145" cy="1027651"/>
            <a:chOff x="6871855" y="5830349"/>
            <a:chExt cx="5320145" cy="1027651"/>
          </a:xfrm>
        </p:grpSpPr>
        <p:sp>
          <p:nvSpPr>
            <p:cNvPr id="5" name="Persegi Panjang 4">
              <a:hlinkClick r:id="rId3" action="ppaction://hlinksldjump"/>
              <a:extLst>
                <a:ext uri="{FF2B5EF4-FFF2-40B4-BE49-F238E27FC236}">
                  <a16:creationId xmlns:a16="http://schemas.microsoft.com/office/drawing/2014/main" id="{B121EA5C-5EDD-482D-9B16-BB55BE4A8F35}"/>
                </a:ext>
              </a:extLst>
            </p:cNvPr>
            <p:cNvSpPr/>
            <p:nvPr/>
          </p:nvSpPr>
          <p:spPr>
            <a:xfrm>
              <a:off x="6871855" y="5830349"/>
              <a:ext cx="5320145" cy="1027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Kotak Teks 5">
              <a:extLst>
                <a:ext uri="{FF2B5EF4-FFF2-40B4-BE49-F238E27FC236}">
                  <a16:creationId xmlns:a16="http://schemas.microsoft.com/office/drawing/2014/main" id="{735A9290-96E4-4060-8A26-715F0D58C954}"/>
                </a:ext>
              </a:extLst>
            </p:cNvPr>
            <p:cNvSpPr txBox="1"/>
            <p:nvPr/>
          </p:nvSpPr>
          <p:spPr>
            <a:xfrm>
              <a:off x="7181272" y="5990231"/>
              <a:ext cx="47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000" dirty="0"/>
                <a:t>Start</a:t>
              </a:r>
            </a:p>
          </p:txBody>
        </p:sp>
      </p:grp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11C19018-5B5C-4F8C-BA6B-093ECE7B0442}"/>
              </a:ext>
            </a:extLst>
          </p:cNvPr>
          <p:cNvSpPr/>
          <p:nvPr/>
        </p:nvSpPr>
        <p:spPr>
          <a:xfrm>
            <a:off x="8986982" y="83127"/>
            <a:ext cx="452582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hlinkClick r:id="rId4" action="ppaction://hlinksldjump"/>
            <a:extLst>
              <a:ext uri="{FF2B5EF4-FFF2-40B4-BE49-F238E27FC236}">
                <a16:creationId xmlns:a16="http://schemas.microsoft.com/office/drawing/2014/main" id="{42E6F45D-6AE8-44D0-B94B-8E442EEABDA5}"/>
              </a:ext>
            </a:extLst>
          </p:cNvPr>
          <p:cNvSpPr txBox="1"/>
          <p:nvPr/>
        </p:nvSpPr>
        <p:spPr>
          <a:xfrm>
            <a:off x="9550400" y="83127"/>
            <a:ext cx="233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rxKingRentengteng</a:t>
            </a:r>
            <a:endParaRPr lang="id-ID" dirty="0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id="{268BEB59-7636-48D6-AB1F-17F3F1537806}"/>
              </a:ext>
            </a:extLst>
          </p:cNvPr>
          <p:cNvSpPr/>
          <p:nvPr/>
        </p:nvSpPr>
        <p:spPr>
          <a:xfrm>
            <a:off x="2724726" y="5990231"/>
            <a:ext cx="383770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Segitiga Sama Kaki 9">
            <a:extLst>
              <a:ext uri="{FF2B5EF4-FFF2-40B4-BE49-F238E27FC236}">
                <a16:creationId xmlns:a16="http://schemas.microsoft.com/office/drawing/2014/main" id="{6E4B83FF-F292-4D79-807D-A9561604D444}"/>
              </a:ext>
            </a:extLst>
          </p:cNvPr>
          <p:cNvSpPr/>
          <p:nvPr/>
        </p:nvSpPr>
        <p:spPr>
          <a:xfrm>
            <a:off x="5938982" y="6123709"/>
            <a:ext cx="503566" cy="4341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ombol Tindakan: Kembali atau Sebelumnya 1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38292C6C-83AB-4BDD-873A-E9EB38A3AF43}"/>
              </a:ext>
            </a:extLst>
          </p:cNvPr>
          <p:cNvSpPr/>
          <p:nvPr/>
        </p:nvSpPr>
        <p:spPr>
          <a:xfrm>
            <a:off x="0" y="5830349"/>
            <a:ext cx="1025236" cy="10252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B7E7B2A3-6C5F-4FB6-BB74-8A2607B7AB13}"/>
              </a:ext>
            </a:extLst>
          </p:cNvPr>
          <p:cNvSpPr txBox="1"/>
          <p:nvPr/>
        </p:nvSpPr>
        <p:spPr>
          <a:xfrm>
            <a:off x="2807855" y="6123709"/>
            <a:ext cx="282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err="1"/>
              <a:t>Information</a:t>
            </a:r>
            <a:endParaRPr lang="id-ID" sz="2000" dirty="0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E1B74DD5-E7A9-4415-BAAA-01747FBA282C}"/>
              </a:ext>
            </a:extLst>
          </p:cNvPr>
          <p:cNvSpPr txBox="1"/>
          <p:nvPr/>
        </p:nvSpPr>
        <p:spPr>
          <a:xfrm>
            <a:off x="147782" y="83127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Information</a:t>
            </a:r>
            <a:endParaRPr lang="id-ID" dirty="0"/>
          </a:p>
        </p:txBody>
      </p:sp>
      <p:sp>
        <p:nvSpPr>
          <p:cNvPr id="15" name="Persegi Panjang 14">
            <a:extLst>
              <a:ext uri="{FF2B5EF4-FFF2-40B4-BE49-F238E27FC236}">
                <a16:creationId xmlns:a16="http://schemas.microsoft.com/office/drawing/2014/main" id="{6EF83E0F-96FC-48B3-8FF6-7E5E2E9073DA}"/>
              </a:ext>
            </a:extLst>
          </p:cNvPr>
          <p:cNvSpPr/>
          <p:nvPr/>
        </p:nvSpPr>
        <p:spPr>
          <a:xfrm>
            <a:off x="6442548" y="612396"/>
            <a:ext cx="1279052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9F6A09F7-CB36-4B25-A114-4BABD3CB7696}"/>
              </a:ext>
            </a:extLst>
          </p:cNvPr>
          <p:cNvSpPr/>
          <p:nvPr/>
        </p:nvSpPr>
        <p:spPr>
          <a:xfrm>
            <a:off x="772160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91AD74D3-9FE5-42C9-AA34-8D5D11C26885}"/>
              </a:ext>
            </a:extLst>
          </p:cNvPr>
          <p:cNvSpPr/>
          <p:nvPr/>
        </p:nvSpPr>
        <p:spPr>
          <a:xfrm>
            <a:off x="926592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Persegi Panjang 17">
            <a:extLst>
              <a:ext uri="{FF2B5EF4-FFF2-40B4-BE49-F238E27FC236}">
                <a16:creationId xmlns:a16="http://schemas.microsoft.com/office/drawing/2014/main" id="{EE6774E3-F5CB-4878-8DE9-DD6608370189}"/>
              </a:ext>
            </a:extLst>
          </p:cNvPr>
          <p:cNvSpPr/>
          <p:nvPr/>
        </p:nvSpPr>
        <p:spPr>
          <a:xfrm>
            <a:off x="10810240" y="612396"/>
            <a:ext cx="138176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9" name="Grup 18">
            <a:extLst>
              <a:ext uri="{FF2B5EF4-FFF2-40B4-BE49-F238E27FC236}">
                <a16:creationId xmlns:a16="http://schemas.microsoft.com/office/drawing/2014/main" id="{26D60B5E-99BD-40CE-94D8-E7FDC736F91C}"/>
              </a:ext>
            </a:extLst>
          </p:cNvPr>
          <p:cNvGrpSpPr/>
          <p:nvPr/>
        </p:nvGrpSpPr>
        <p:grpSpPr>
          <a:xfrm>
            <a:off x="0" y="612396"/>
            <a:ext cx="1544320" cy="452582"/>
            <a:chOff x="0" y="612396"/>
            <a:chExt cx="1544320" cy="452582"/>
          </a:xfrm>
        </p:grpSpPr>
        <p:sp>
          <p:nvSpPr>
            <p:cNvPr id="20" name="Persegi Panjang 19">
              <a:extLst>
                <a:ext uri="{FF2B5EF4-FFF2-40B4-BE49-F238E27FC236}">
                  <a16:creationId xmlns:a16="http://schemas.microsoft.com/office/drawing/2014/main" id="{E17117CF-0651-42CA-A498-B5F998097F46}"/>
                </a:ext>
              </a:extLst>
            </p:cNvPr>
            <p:cNvSpPr/>
            <p:nvPr/>
          </p:nvSpPr>
          <p:spPr>
            <a:xfrm>
              <a:off x="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Kotak Teks 20">
              <a:hlinkClick r:id="rId6" action="ppaction://hlinksldjump"/>
              <a:extLst>
                <a:ext uri="{FF2B5EF4-FFF2-40B4-BE49-F238E27FC236}">
                  <a16:creationId xmlns:a16="http://schemas.microsoft.com/office/drawing/2014/main" id="{4BAEDD17-CBAB-4434-A5FF-BCC3FA3D3A36}"/>
                </a:ext>
              </a:extLst>
            </p:cNvPr>
            <p:cNvSpPr txBox="1"/>
            <p:nvPr/>
          </p:nvSpPr>
          <p:spPr>
            <a:xfrm>
              <a:off x="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News</a:t>
              </a:r>
            </a:p>
          </p:txBody>
        </p:sp>
      </p:grpSp>
      <p:grpSp>
        <p:nvGrpSpPr>
          <p:cNvPr id="22" name="Grup 21">
            <a:extLst>
              <a:ext uri="{FF2B5EF4-FFF2-40B4-BE49-F238E27FC236}">
                <a16:creationId xmlns:a16="http://schemas.microsoft.com/office/drawing/2014/main" id="{26CE7DE5-A0E8-4F54-9D72-67B837A95931}"/>
              </a:ext>
            </a:extLst>
          </p:cNvPr>
          <p:cNvGrpSpPr/>
          <p:nvPr/>
        </p:nvGrpSpPr>
        <p:grpSpPr>
          <a:xfrm>
            <a:off x="1544320" y="612396"/>
            <a:ext cx="1544320" cy="452582"/>
            <a:chOff x="1544320" y="612396"/>
            <a:chExt cx="1544320" cy="452582"/>
          </a:xfrm>
        </p:grpSpPr>
        <p:sp>
          <p:nvSpPr>
            <p:cNvPr id="23" name="Persegi Panjang 22">
              <a:extLst>
                <a:ext uri="{FF2B5EF4-FFF2-40B4-BE49-F238E27FC236}">
                  <a16:creationId xmlns:a16="http://schemas.microsoft.com/office/drawing/2014/main" id="{7B8EAC24-6509-467A-87D0-FA9E93637E52}"/>
                </a:ext>
              </a:extLst>
            </p:cNvPr>
            <p:cNvSpPr/>
            <p:nvPr/>
          </p:nvSpPr>
          <p:spPr>
            <a:xfrm>
              <a:off x="154432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Kotak Teks 23">
              <a:hlinkClick r:id="rId7" action="ppaction://hlinksldjump"/>
              <a:extLst>
                <a:ext uri="{FF2B5EF4-FFF2-40B4-BE49-F238E27FC236}">
                  <a16:creationId xmlns:a16="http://schemas.microsoft.com/office/drawing/2014/main" id="{9775CCBD-C53E-419D-BED2-BA039C390D40}"/>
                </a:ext>
              </a:extLst>
            </p:cNvPr>
            <p:cNvSpPr txBox="1"/>
            <p:nvPr/>
          </p:nvSpPr>
          <p:spPr>
            <a:xfrm>
              <a:off x="154432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Event</a:t>
              </a:r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E2432648-5FC6-4F50-A9D6-C5C3C311B3F5}"/>
              </a:ext>
            </a:extLst>
          </p:cNvPr>
          <p:cNvGrpSpPr/>
          <p:nvPr/>
        </p:nvGrpSpPr>
        <p:grpSpPr>
          <a:xfrm>
            <a:off x="3088640" y="612396"/>
            <a:ext cx="1566946" cy="452582"/>
            <a:chOff x="3088640" y="612396"/>
            <a:chExt cx="1566946" cy="452582"/>
          </a:xfrm>
        </p:grpSpPr>
        <p:sp>
          <p:nvSpPr>
            <p:cNvPr id="26" name="Persegi Panjang 25">
              <a:extLst>
                <a:ext uri="{FF2B5EF4-FFF2-40B4-BE49-F238E27FC236}">
                  <a16:creationId xmlns:a16="http://schemas.microsoft.com/office/drawing/2014/main" id="{18633374-A390-4734-B2AD-6E7D2699A4BF}"/>
                </a:ext>
              </a:extLst>
            </p:cNvPr>
            <p:cNvSpPr/>
            <p:nvPr/>
          </p:nvSpPr>
          <p:spPr>
            <a:xfrm>
              <a:off x="308864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Kotak Teks 26">
              <a:extLst>
                <a:ext uri="{FF2B5EF4-FFF2-40B4-BE49-F238E27FC236}">
                  <a16:creationId xmlns:a16="http://schemas.microsoft.com/office/drawing/2014/main" id="{70B1A8BE-2C00-48EB-81BF-26F5BEED2114}"/>
                </a:ext>
              </a:extLst>
            </p:cNvPr>
            <p:cNvSpPr txBox="1"/>
            <p:nvPr/>
          </p:nvSpPr>
          <p:spPr>
            <a:xfrm>
              <a:off x="3111266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Status</a:t>
              </a:r>
            </a:p>
          </p:txBody>
        </p:sp>
      </p:grpSp>
      <p:grpSp>
        <p:nvGrpSpPr>
          <p:cNvPr id="28" name="Grup 27">
            <a:extLst>
              <a:ext uri="{FF2B5EF4-FFF2-40B4-BE49-F238E27FC236}">
                <a16:creationId xmlns:a16="http://schemas.microsoft.com/office/drawing/2014/main" id="{5B239623-8ACB-4C0A-A55B-B8FDEE1939BB}"/>
              </a:ext>
            </a:extLst>
          </p:cNvPr>
          <p:cNvGrpSpPr/>
          <p:nvPr/>
        </p:nvGrpSpPr>
        <p:grpSpPr>
          <a:xfrm>
            <a:off x="4632960" y="612396"/>
            <a:ext cx="1809588" cy="687956"/>
            <a:chOff x="4632960" y="612396"/>
            <a:chExt cx="1589572" cy="687956"/>
          </a:xfrm>
        </p:grpSpPr>
        <p:sp>
          <p:nvSpPr>
            <p:cNvPr id="29" name="Persegi Panjang 28">
              <a:extLst>
                <a:ext uri="{FF2B5EF4-FFF2-40B4-BE49-F238E27FC236}">
                  <a16:creationId xmlns:a16="http://schemas.microsoft.com/office/drawing/2014/main" id="{BC9E04CB-895D-4EC3-90DE-940762E09090}"/>
                </a:ext>
              </a:extLst>
            </p:cNvPr>
            <p:cNvSpPr/>
            <p:nvPr/>
          </p:nvSpPr>
          <p:spPr>
            <a:xfrm>
              <a:off x="4632960" y="612396"/>
              <a:ext cx="1589572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Kotak Teks 29">
              <a:hlinkClick r:id="rId8" action="ppaction://hlinksldjump"/>
              <a:extLst>
                <a:ext uri="{FF2B5EF4-FFF2-40B4-BE49-F238E27FC236}">
                  <a16:creationId xmlns:a16="http://schemas.microsoft.com/office/drawing/2014/main" id="{B226C7A9-4190-4245-B5F7-27D94F476508}"/>
                </a:ext>
              </a:extLst>
            </p:cNvPr>
            <p:cNvSpPr txBox="1"/>
            <p:nvPr/>
          </p:nvSpPr>
          <p:spPr>
            <a:xfrm>
              <a:off x="4678212" y="654021"/>
              <a:ext cx="1544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Announcement</a:t>
              </a:r>
              <a:endParaRPr lang="id-ID" dirty="0"/>
            </a:p>
          </p:txBody>
        </p:sp>
      </p:grpSp>
      <p:sp>
        <p:nvSpPr>
          <p:cNvPr id="31" name="Bingkai 30">
            <a:extLst>
              <a:ext uri="{FF2B5EF4-FFF2-40B4-BE49-F238E27FC236}">
                <a16:creationId xmlns:a16="http://schemas.microsoft.com/office/drawing/2014/main" id="{D9CB9138-40FC-452F-932B-89D3573C9811}"/>
              </a:ext>
            </a:extLst>
          </p:cNvPr>
          <p:cNvSpPr/>
          <p:nvPr/>
        </p:nvSpPr>
        <p:spPr>
          <a:xfrm>
            <a:off x="0" y="612396"/>
            <a:ext cx="1544320" cy="45245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2" name="Grup 31">
            <a:extLst>
              <a:ext uri="{FF2B5EF4-FFF2-40B4-BE49-F238E27FC236}">
                <a16:creationId xmlns:a16="http://schemas.microsoft.com/office/drawing/2014/main" id="{B7E38526-02D6-447A-9F02-FC743137740C}"/>
              </a:ext>
            </a:extLst>
          </p:cNvPr>
          <p:cNvGrpSpPr/>
          <p:nvPr/>
        </p:nvGrpSpPr>
        <p:grpSpPr>
          <a:xfrm>
            <a:off x="2784669" y="3372466"/>
            <a:ext cx="3717822" cy="2589496"/>
            <a:chOff x="2724726" y="3260436"/>
            <a:chExt cx="3717822" cy="2589496"/>
          </a:xfrm>
        </p:grpSpPr>
        <p:sp>
          <p:nvSpPr>
            <p:cNvPr id="33" name="Persegi Panjang 32">
              <a:extLst>
                <a:ext uri="{FF2B5EF4-FFF2-40B4-BE49-F238E27FC236}">
                  <a16:creationId xmlns:a16="http://schemas.microsoft.com/office/drawing/2014/main" id="{33A27087-89BD-4F42-B0E8-7A3EDE7D35C0}"/>
                </a:ext>
              </a:extLst>
            </p:cNvPr>
            <p:cNvSpPr/>
            <p:nvPr/>
          </p:nvSpPr>
          <p:spPr>
            <a:xfrm>
              <a:off x="2724726" y="3260436"/>
              <a:ext cx="3717822" cy="258949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up 33">
              <a:extLst>
                <a:ext uri="{FF2B5EF4-FFF2-40B4-BE49-F238E27FC236}">
                  <a16:creationId xmlns:a16="http://schemas.microsoft.com/office/drawing/2014/main" id="{8C35EAB7-998D-45DD-AE80-8E0597206A17}"/>
                </a:ext>
              </a:extLst>
            </p:cNvPr>
            <p:cNvGrpSpPr/>
            <p:nvPr/>
          </p:nvGrpSpPr>
          <p:grpSpPr>
            <a:xfrm>
              <a:off x="2724726" y="3260436"/>
              <a:ext cx="3717822" cy="480291"/>
              <a:chOff x="2724726" y="3260436"/>
              <a:chExt cx="3717822" cy="480291"/>
            </a:xfrm>
          </p:grpSpPr>
          <p:sp>
            <p:nvSpPr>
              <p:cNvPr id="47" name="Persegi Panjang 4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74F5EB3-5CA6-4CCB-A9A6-4D35634B6AF6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8" name="Kotak Teks 47">
                <a:extLst>
                  <a:ext uri="{FF2B5EF4-FFF2-40B4-BE49-F238E27FC236}">
                    <a16:creationId xmlns:a16="http://schemas.microsoft.com/office/drawing/2014/main" id="{5FD0DAA7-8B87-40ED-A28C-8CEA79B7B104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Lobby</a:t>
                </a:r>
                <a:r>
                  <a:rPr lang="id-ID" dirty="0"/>
                  <a:t> 🏠</a:t>
                </a:r>
              </a:p>
            </p:txBody>
          </p:sp>
        </p:grpSp>
        <p:grpSp>
          <p:nvGrpSpPr>
            <p:cNvPr id="35" name="Grup 34">
              <a:extLst>
                <a:ext uri="{FF2B5EF4-FFF2-40B4-BE49-F238E27FC236}">
                  <a16:creationId xmlns:a16="http://schemas.microsoft.com/office/drawing/2014/main" id="{87233874-8AC0-49C0-9573-E7B01F76FDBF}"/>
                </a:ext>
              </a:extLst>
            </p:cNvPr>
            <p:cNvGrpSpPr/>
            <p:nvPr/>
          </p:nvGrpSpPr>
          <p:grpSpPr>
            <a:xfrm>
              <a:off x="2724726" y="3746097"/>
              <a:ext cx="3717822" cy="480291"/>
              <a:chOff x="2724726" y="3260436"/>
              <a:chExt cx="3717822" cy="480291"/>
            </a:xfrm>
          </p:grpSpPr>
          <p:sp>
            <p:nvSpPr>
              <p:cNvPr id="45" name="Persegi Panjang 4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942D30D-5399-421E-BAA9-94CBB3A4BD2E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6" name="Kotak Teks 45">
                <a:extLst>
                  <a:ext uri="{FF2B5EF4-FFF2-40B4-BE49-F238E27FC236}">
                    <a16:creationId xmlns:a16="http://schemas.microsoft.com/office/drawing/2014/main" id="{6D33C445-F796-43B0-B9F2-93E777F5B39B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Account</a:t>
                </a:r>
                <a:endParaRPr lang="id-ID" dirty="0"/>
              </a:p>
            </p:txBody>
          </p:sp>
        </p:grpSp>
        <p:grpSp>
          <p:nvGrpSpPr>
            <p:cNvPr id="36" name="Grup 35">
              <a:extLst>
                <a:ext uri="{FF2B5EF4-FFF2-40B4-BE49-F238E27FC236}">
                  <a16:creationId xmlns:a16="http://schemas.microsoft.com/office/drawing/2014/main" id="{A02038D9-2409-449A-AAB4-C9FDB06070E5}"/>
                </a:ext>
              </a:extLst>
            </p:cNvPr>
            <p:cNvGrpSpPr/>
            <p:nvPr/>
          </p:nvGrpSpPr>
          <p:grpSpPr>
            <a:xfrm>
              <a:off x="2724726" y="4234497"/>
              <a:ext cx="3717822" cy="480291"/>
              <a:chOff x="2724726" y="3260436"/>
              <a:chExt cx="3717822" cy="480291"/>
            </a:xfrm>
          </p:grpSpPr>
          <p:sp>
            <p:nvSpPr>
              <p:cNvPr id="43" name="Persegi Panjang 4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214759AA-A854-4832-85A1-C4306D50AC97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4" name="Kotak Teks 43">
                <a:extLst>
                  <a:ext uri="{FF2B5EF4-FFF2-40B4-BE49-F238E27FC236}">
                    <a16:creationId xmlns:a16="http://schemas.microsoft.com/office/drawing/2014/main" id="{AD3D6C0F-09EF-4EE7-81DB-DE66CF129AD9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Social</a:t>
                </a:r>
                <a:endParaRPr lang="id-ID" dirty="0"/>
              </a:p>
            </p:txBody>
          </p:sp>
        </p:grpSp>
        <p:grpSp>
          <p:nvGrpSpPr>
            <p:cNvPr id="37" name="Grup 36">
              <a:extLst>
                <a:ext uri="{FF2B5EF4-FFF2-40B4-BE49-F238E27FC236}">
                  <a16:creationId xmlns:a16="http://schemas.microsoft.com/office/drawing/2014/main" id="{EBADDBAD-7E53-4860-9C79-A4FF09CCBFA5}"/>
                </a:ext>
              </a:extLst>
            </p:cNvPr>
            <p:cNvGrpSpPr/>
            <p:nvPr/>
          </p:nvGrpSpPr>
          <p:grpSpPr>
            <a:xfrm>
              <a:off x="2724726" y="4713392"/>
              <a:ext cx="3717822" cy="480291"/>
              <a:chOff x="2724726" y="3260436"/>
              <a:chExt cx="3717822" cy="480291"/>
            </a:xfrm>
          </p:grpSpPr>
          <p:sp>
            <p:nvSpPr>
              <p:cNvPr id="41" name="Persegi Panjang 40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C2CE49D-3D26-4766-80A5-D4B358073C75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2" name="Kotak Teks 41">
                <a:extLst>
                  <a:ext uri="{FF2B5EF4-FFF2-40B4-BE49-F238E27FC236}">
                    <a16:creationId xmlns:a16="http://schemas.microsoft.com/office/drawing/2014/main" id="{8CA6C529-A71A-4DE3-A7A7-66BC34AD7B61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Information</a:t>
                </a:r>
                <a:endParaRPr lang="id-ID" dirty="0"/>
              </a:p>
            </p:txBody>
          </p:sp>
        </p:grpSp>
        <p:grpSp>
          <p:nvGrpSpPr>
            <p:cNvPr id="38" name="Grup 37">
              <a:extLst>
                <a:ext uri="{FF2B5EF4-FFF2-40B4-BE49-F238E27FC236}">
                  <a16:creationId xmlns:a16="http://schemas.microsoft.com/office/drawing/2014/main" id="{697AD323-DD62-4075-A8BA-34221D34E821}"/>
                </a:ext>
              </a:extLst>
            </p:cNvPr>
            <p:cNvGrpSpPr/>
            <p:nvPr/>
          </p:nvGrpSpPr>
          <p:grpSpPr>
            <a:xfrm>
              <a:off x="2724726" y="5199645"/>
              <a:ext cx="3717822" cy="480291"/>
              <a:chOff x="2724726" y="3260436"/>
              <a:chExt cx="3717822" cy="480291"/>
            </a:xfrm>
          </p:grpSpPr>
          <p:sp>
            <p:nvSpPr>
              <p:cNvPr id="39" name="Persegi Panjang 3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DED85C4F-C7F2-4A94-9111-ADA9AB0A5C1C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0" name="Kotak Teks 39">
                <a:extLst>
                  <a:ext uri="{FF2B5EF4-FFF2-40B4-BE49-F238E27FC236}">
                    <a16:creationId xmlns:a16="http://schemas.microsoft.com/office/drawing/2014/main" id="{319BDAF1-3C60-4A46-A40B-09944A7A304A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Setting</a:t>
                </a:r>
                <a:endParaRPr lang="id-ID" dirty="0"/>
              </a:p>
            </p:txBody>
          </p:sp>
        </p:grpSp>
      </p:grpSp>
      <p:pic>
        <p:nvPicPr>
          <p:cNvPr id="52" name="Grafik 51" descr="Motorcycle">
            <a:extLst>
              <a:ext uri="{FF2B5EF4-FFF2-40B4-BE49-F238E27FC236}">
                <a16:creationId xmlns:a16="http://schemas.microsoft.com/office/drawing/2014/main" id="{1A7A0C55-1B84-49F9-85C9-70AAEC2C02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86982" y="79907"/>
            <a:ext cx="452582" cy="452582"/>
          </a:xfrm>
          <a:prstGeom prst="rect">
            <a:avLst/>
          </a:prstGeom>
        </p:spPr>
      </p:pic>
      <p:grpSp>
        <p:nvGrpSpPr>
          <p:cNvPr id="53" name="Grup 52">
            <a:extLst>
              <a:ext uri="{FF2B5EF4-FFF2-40B4-BE49-F238E27FC236}">
                <a16:creationId xmlns:a16="http://schemas.microsoft.com/office/drawing/2014/main" id="{C9AFEC8E-05FF-4CED-82D1-86910EC918A6}"/>
              </a:ext>
            </a:extLst>
          </p:cNvPr>
          <p:cNvGrpSpPr/>
          <p:nvPr/>
        </p:nvGrpSpPr>
        <p:grpSpPr>
          <a:xfrm>
            <a:off x="6647965" y="84709"/>
            <a:ext cx="2142654" cy="447780"/>
            <a:chOff x="6647965" y="84709"/>
            <a:chExt cx="2142654" cy="447780"/>
          </a:xfrm>
        </p:grpSpPr>
        <p:pic>
          <p:nvPicPr>
            <p:cNvPr id="54" name="Grafik 53" descr="Piggy Bank">
              <a:extLst>
                <a:ext uri="{FF2B5EF4-FFF2-40B4-BE49-F238E27FC236}">
                  <a16:creationId xmlns:a16="http://schemas.microsoft.com/office/drawing/2014/main" id="{BBE7A787-0626-4E67-A57A-7B5F86A1D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647965" y="84709"/>
              <a:ext cx="447780" cy="447780"/>
            </a:xfrm>
            <a:prstGeom prst="rect">
              <a:avLst/>
            </a:prstGeom>
          </p:spPr>
        </p:pic>
        <p:sp>
          <p:nvSpPr>
            <p:cNvPr id="55" name="Kotak Teks 54">
              <a:extLst>
                <a:ext uri="{FF2B5EF4-FFF2-40B4-BE49-F238E27FC236}">
                  <a16:creationId xmlns:a16="http://schemas.microsoft.com/office/drawing/2014/main" id="{7E19437D-8583-455E-88F4-27745205B002}"/>
                </a:ext>
              </a:extLst>
            </p:cNvPr>
            <p:cNvSpPr txBox="1"/>
            <p:nvPr/>
          </p:nvSpPr>
          <p:spPr>
            <a:xfrm>
              <a:off x="7095745" y="119175"/>
              <a:ext cx="1694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Kvz</a:t>
              </a:r>
              <a:r>
                <a:rPr lang="id-ID" dirty="0"/>
                <a:t> 1000</a:t>
              </a:r>
            </a:p>
          </p:txBody>
        </p:sp>
      </p:grpSp>
      <p:grpSp>
        <p:nvGrpSpPr>
          <p:cNvPr id="56" name="Grup 55">
            <a:extLst>
              <a:ext uri="{FF2B5EF4-FFF2-40B4-BE49-F238E27FC236}">
                <a16:creationId xmlns:a16="http://schemas.microsoft.com/office/drawing/2014/main" id="{D2BFAED9-6765-4772-A1AD-016A24D7F425}"/>
              </a:ext>
            </a:extLst>
          </p:cNvPr>
          <p:cNvGrpSpPr/>
          <p:nvPr/>
        </p:nvGrpSpPr>
        <p:grpSpPr>
          <a:xfrm>
            <a:off x="9550400" y="344737"/>
            <a:ext cx="2332181" cy="215444"/>
            <a:chOff x="9550400" y="344737"/>
            <a:chExt cx="2332181" cy="215444"/>
          </a:xfrm>
        </p:grpSpPr>
        <p:sp>
          <p:nvSpPr>
            <p:cNvPr id="57" name="Persegi Panjang 56">
              <a:extLst>
                <a:ext uri="{FF2B5EF4-FFF2-40B4-BE49-F238E27FC236}">
                  <a16:creationId xmlns:a16="http://schemas.microsoft.com/office/drawing/2014/main" id="{257951DB-9325-4111-A39A-78E547E4C363}"/>
                </a:ext>
              </a:extLst>
            </p:cNvPr>
            <p:cNvSpPr/>
            <p:nvPr/>
          </p:nvSpPr>
          <p:spPr>
            <a:xfrm>
              <a:off x="9550400" y="377191"/>
              <a:ext cx="2332181" cy="158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8" name="Kotak Teks 57">
              <a:extLst>
                <a:ext uri="{FF2B5EF4-FFF2-40B4-BE49-F238E27FC236}">
                  <a16:creationId xmlns:a16="http://schemas.microsoft.com/office/drawing/2014/main" id="{BE1C8C84-E40B-4D2C-9EB3-96E4ABB71860}"/>
                </a:ext>
              </a:extLst>
            </p:cNvPr>
            <p:cNvSpPr txBox="1"/>
            <p:nvPr/>
          </p:nvSpPr>
          <p:spPr>
            <a:xfrm>
              <a:off x="10128710" y="344737"/>
              <a:ext cx="11755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00" dirty="0"/>
                <a:t>45 </a:t>
              </a:r>
              <a:r>
                <a:rPr lang="id-ID" sz="800" dirty="0" err="1"/>
                <a:t>Boss</a:t>
              </a:r>
              <a:r>
                <a:rPr lang="id-ID" sz="800" dirty="0"/>
                <a:t> (2000 / 5000)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470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ambar 48">
            <a:extLst>
              <a:ext uri="{FF2B5EF4-FFF2-40B4-BE49-F238E27FC236}">
                <a16:creationId xmlns:a16="http://schemas.microsoft.com/office/drawing/2014/main" id="{C2E0A712-E1D9-46B5-B0A1-A23048BA0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7" name="Grup 76">
            <a:extLst>
              <a:ext uri="{FF2B5EF4-FFF2-40B4-BE49-F238E27FC236}">
                <a16:creationId xmlns:a16="http://schemas.microsoft.com/office/drawing/2014/main" id="{6742E1D7-63EE-48DA-AE0C-1E0517C7BF4D}"/>
              </a:ext>
            </a:extLst>
          </p:cNvPr>
          <p:cNvGrpSpPr/>
          <p:nvPr/>
        </p:nvGrpSpPr>
        <p:grpSpPr>
          <a:xfrm>
            <a:off x="0" y="612396"/>
            <a:ext cx="1544320" cy="452582"/>
            <a:chOff x="0" y="612396"/>
            <a:chExt cx="1544320" cy="452582"/>
          </a:xfrm>
        </p:grpSpPr>
        <p:sp>
          <p:nvSpPr>
            <p:cNvPr id="78" name="Persegi Panjang 77">
              <a:extLst>
                <a:ext uri="{FF2B5EF4-FFF2-40B4-BE49-F238E27FC236}">
                  <a16:creationId xmlns:a16="http://schemas.microsoft.com/office/drawing/2014/main" id="{06923BAD-9F5C-4D32-9F12-9E6364581B25}"/>
                </a:ext>
              </a:extLst>
            </p:cNvPr>
            <p:cNvSpPr/>
            <p:nvPr/>
          </p:nvSpPr>
          <p:spPr>
            <a:xfrm>
              <a:off x="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9" name="Kotak Teks 78">
              <a:hlinkClick r:id="rId3" action="ppaction://hlinksldjump"/>
              <a:extLst>
                <a:ext uri="{FF2B5EF4-FFF2-40B4-BE49-F238E27FC236}">
                  <a16:creationId xmlns:a16="http://schemas.microsoft.com/office/drawing/2014/main" id="{7A448E84-8139-4924-9EA8-EC61C89F0BBA}"/>
                </a:ext>
              </a:extLst>
            </p:cNvPr>
            <p:cNvSpPr txBox="1"/>
            <p:nvPr/>
          </p:nvSpPr>
          <p:spPr>
            <a:xfrm>
              <a:off x="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News</a:t>
              </a:r>
            </a:p>
          </p:txBody>
        </p:sp>
      </p:grpSp>
      <p:grpSp>
        <p:nvGrpSpPr>
          <p:cNvPr id="80" name="Grup 79">
            <a:extLst>
              <a:ext uri="{FF2B5EF4-FFF2-40B4-BE49-F238E27FC236}">
                <a16:creationId xmlns:a16="http://schemas.microsoft.com/office/drawing/2014/main" id="{3F5A6918-9730-4F0B-926F-F285045D8762}"/>
              </a:ext>
            </a:extLst>
          </p:cNvPr>
          <p:cNvGrpSpPr/>
          <p:nvPr/>
        </p:nvGrpSpPr>
        <p:grpSpPr>
          <a:xfrm>
            <a:off x="1544320" y="612396"/>
            <a:ext cx="1544320" cy="452582"/>
            <a:chOff x="1544320" y="612396"/>
            <a:chExt cx="1544320" cy="452582"/>
          </a:xfrm>
        </p:grpSpPr>
        <p:sp>
          <p:nvSpPr>
            <p:cNvPr id="81" name="Persegi Panjang 80">
              <a:extLst>
                <a:ext uri="{FF2B5EF4-FFF2-40B4-BE49-F238E27FC236}">
                  <a16:creationId xmlns:a16="http://schemas.microsoft.com/office/drawing/2014/main" id="{2D4B2414-FA8B-40E7-8D06-38AA262E05CF}"/>
                </a:ext>
              </a:extLst>
            </p:cNvPr>
            <p:cNvSpPr/>
            <p:nvPr/>
          </p:nvSpPr>
          <p:spPr>
            <a:xfrm>
              <a:off x="154432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2" name="Kotak Teks 81">
              <a:hlinkClick r:id="rId4" action="ppaction://hlinksldjump"/>
              <a:extLst>
                <a:ext uri="{FF2B5EF4-FFF2-40B4-BE49-F238E27FC236}">
                  <a16:creationId xmlns:a16="http://schemas.microsoft.com/office/drawing/2014/main" id="{C06EAB12-052F-43FC-B1C9-69CE3F7590A5}"/>
                </a:ext>
              </a:extLst>
            </p:cNvPr>
            <p:cNvSpPr txBox="1"/>
            <p:nvPr/>
          </p:nvSpPr>
          <p:spPr>
            <a:xfrm>
              <a:off x="154432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Event</a:t>
              </a:r>
            </a:p>
          </p:txBody>
        </p:sp>
      </p:grpSp>
      <p:grpSp>
        <p:nvGrpSpPr>
          <p:cNvPr id="83" name="Grup 82">
            <a:extLst>
              <a:ext uri="{FF2B5EF4-FFF2-40B4-BE49-F238E27FC236}">
                <a16:creationId xmlns:a16="http://schemas.microsoft.com/office/drawing/2014/main" id="{46ED1232-0112-4F9B-B75F-80C6DA1D92B4}"/>
              </a:ext>
            </a:extLst>
          </p:cNvPr>
          <p:cNvGrpSpPr/>
          <p:nvPr/>
        </p:nvGrpSpPr>
        <p:grpSpPr>
          <a:xfrm>
            <a:off x="3088640" y="612396"/>
            <a:ext cx="1566946" cy="452582"/>
            <a:chOff x="3088640" y="612396"/>
            <a:chExt cx="1566946" cy="452582"/>
          </a:xfrm>
        </p:grpSpPr>
        <p:sp>
          <p:nvSpPr>
            <p:cNvPr id="84" name="Persegi Panjang 83">
              <a:extLst>
                <a:ext uri="{FF2B5EF4-FFF2-40B4-BE49-F238E27FC236}">
                  <a16:creationId xmlns:a16="http://schemas.microsoft.com/office/drawing/2014/main" id="{766342E4-A8A0-4C01-B9D7-F10C3E67B57C}"/>
                </a:ext>
              </a:extLst>
            </p:cNvPr>
            <p:cNvSpPr/>
            <p:nvPr/>
          </p:nvSpPr>
          <p:spPr>
            <a:xfrm>
              <a:off x="308864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5" name="Kotak Teks 84">
              <a:extLst>
                <a:ext uri="{FF2B5EF4-FFF2-40B4-BE49-F238E27FC236}">
                  <a16:creationId xmlns:a16="http://schemas.microsoft.com/office/drawing/2014/main" id="{AA41224D-9271-4D51-8972-69A20A045533}"/>
                </a:ext>
              </a:extLst>
            </p:cNvPr>
            <p:cNvSpPr txBox="1"/>
            <p:nvPr/>
          </p:nvSpPr>
          <p:spPr>
            <a:xfrm>
              <a:off x="3111266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Status</a:t>
              </a:r>
            </a:p>
          </p:txBody>
        </p:sp>
      </p:grpSp>
      <p:grpSp>
        <p:nvGrpSpPr>
          <p:cNvPr id="86" name="Grup 85">
            <a:extLst>
              <a:ext uri="{FF2B5EF4-FFF2-40B4-BE49-F238E27FC236}">
                <a16:creationId xmlns:a16="http://schemas.microsoft.com/office/drawing/2014/main" id="{27703D1F-00A4-401F-A545-2A9A8423433E}"/>
              </a:ext>
            </a:extLst>
          </p:cNvPr>
          <p:cNvGrpSpPr/>
          <p:nvPr/>
        </p:nvGrpSpPr>
        <p:grpSpPr>
          <a:xfrm>
            <a:off x="4632960" y="612396"/>
            <a:ext cx="1809588" cy="687956"/>
            <a:chOff x="4632960" y="612396"/>
            <a:chExt cx="1589572" cy="687956"/>
          </a:xfrm>
        </p:grpSpPr>
        <p:sp>
          <p:nvSpPr>
            <p:cNvPr id="87" name="Persegi Panjang 86">
              <a:extLst>
                <a:ext uri="{FF2B5EF4-FFF2-40B4-BE49-F238E27FC236}">
                  <a16:creationId xmlns:a16="http://schemas.microsoft.com/office/drawing/2014/main" id="{6A49CC3F-D98A-486B-A939-71553F5F99D0}"/>
                </a:ext>
              </a:extLst>
            </p:cNvPr>
            <p:cNvSpPr/>
            <p:nvPr/>
          </p:nvSpPr>
          <p:spPr>
            <a:xfrm>
              <a:off x="4632960" y="612396"/>
              <a:ext cx="1589572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8" name="Kotak Teks 87">
              <a:hlinkClick r:id="rId5" action="ppaction://hlinksldjump"/>
              <a:extLst>
                <a:ext uri="{FF2B5EF4-FFF2-40B4-BE49-F238E27FC236}">
                  <a16:creationId xmlns:a16="http://schemas.microsoft.com/office/drawing/2014/main" id="{BEB2DC5B-4608-47FE-AB33-C843D0833520}"/>
                </a:ext>
              </a:extLst>
            </p:cNvPr>
            <p:cNvSpPr txBox="1"/>
            <p:nvPr/>
          </p:nvSpPr>
          <p:spPr>
            <a:xfrm>
              <a:off x="4678212" y="654021"/>
              <a:ext cx="1544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Announcement</a:t>
              </a:r>
              <a:endParaRPr lang="id-ID" dirty="0"/>
            </a:p>
          </p:txBody>
        </p:sp>
      </p:grpSp>
      <p:grpSp>
        <p:nvGrpSpPr>
          <p:cNvPr id="76" name="Grup 75">
            <a:extLst>
              <a:ext uri="{FF2B5EF4-FFF2-40B4-BE49-F238E27FC236}">
                <a16:creationId xmlns:a16="http://schemas.microsoft.com/office/drawing/2014/main" id="{C651593D-80A5-4BA4-ACB5-D9627AA7515E}"/>
              </a:ext>
            </a:extLst>
          </p:cNvPr>
          <p:cNvGrpSpPr/>
          <p:nvPr/>
        </p:nvGrpSpPr>
        <p:grpSpPr>
          <a:xfrm>
            <a:off x="0" y="1064855"/>
            <a:ext cx="12192000" cy="5876272"/>
            <a:chOff x="0" y="1064855"/>
            <a:chExt cx="12192000" cy="5876272"/>
          </a:xfrm>
        </p:grpSpPr>
        <p:grpSp>
          <p:nvGrpSpPr>
            <p:cNvPr id="75" name="Grup 74">
              <a:extLst>
                <a:ext uri="{FF2B5EF4-FFF2-40B4-BE49-F238E27FC236}">
                  <a16:creationId xmlns:a16="http://schemas.microsoft.com/office/drawing/2014/main" id="{71581BC2-615C-4BB8-A268-27976F6E613A}"/>
                </a:ext>
              </a:extLst>
            </p:cNvPr>
            <p:cNvGrpSpPr/>
            <p:nvPr/>
          </p:nvGrpSpPr>
          <p:grpSpPr>
            <a:xfrm>
              <a:off x="0" y="1064855"/>
              <a:ext cx="12192000" cy="5876272"/>
              <a:chOff x="0" y="1064855"/>
              <a:chExt cx="12192000" cy="5876272"/>
            </a:xfrm>
          </p:grpSpPr>
          <p:sp>
            <p:nvSpPr>
              <p:cNvPr id="50" name="Persegi Panjang 49">
                <a:extLst>
                  <a:ext uri="{FF2B5EF4-FFF2-40B4-BE49-F238E27FC236}">
                    <a16:creationId xmlns:a16="http://schemas.microsoft.com/office/drawing/2014/main" id="{099D2D11-9FF4-4AFE-87EF-FC34AA004D50}"/>
                  </a:ext>
                </a:extLst>
              </p:cNvPr>
              <p:cNvSpPr/>
              <p:nvPr/>
            </p:nvSpPr>
            <p:spPr>
              <a:xfrm>
                <a:off x="0" y="1064855"/>
                <a:ext cx="12192000" cy="4763079"/>
              </a:xfrm>
              <a:prstGeom prst="rect">
                <a:avLst/>
              </a:prstGeom>
              <a:solidFill>
                <a:srgbClr val="4472C4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grpSp>
            <p:nvGrpSpPr>
              <p:cNvPr id="74" name="Grup 73">
                <a:extLst>
                  <a:ext uri="{FF2B5EF4-FFF2-40B4-BE49-F238E27FC236}">
                    <a16:creationId xmlns:a16="http://schemas.microsoft.com/office/drawing/2014/main" id="{2516528C-11EA-47BA-9355-CC16932388F0}"/>
                  </a:ext>
                </a:extLst>
              </p:cNvPr>
              <p:cNvGrpSpPr/>
              <p:nvPr/>
            </p:nvGrpSpPr>
            <p:grpSpPr>
              <a:xfrm>
                <a:off x="144780" y="1284846"/>
                <a:ext cx="11902440" cy="5656281"/>
                <a:chOff x="144780" y="1284846"/>
                <a:chExt cx="11902440" cy="5656281"/>
              </a:xfrm>
            </p:grpSpPr>
            <p:grpSp>
              <p:nvGrpSpPr>
                <p:cNvPr id="72" name="Grup 71">
                  <a:extLst>
                    <a:ext uri="{FF2B5EF4-FFF2-40B4-BE49-F238E27FC236}">
                      <a16:creationId xmlns:a16="http://schemas.microsoft.com/office/drawing/2014/main" id="{BCCD9B59-4238-4C5B-89C6-98FC498B2B74}"/>
                    </a:ext>
                  </a:extLst>
                </p:cNvPr>
                <p:cNvGrpSpPr/>
                <p:nvPr/>
              </p:nvGrpSpPr>
              <p:grpSpPr>
                <a:xfrm>
                  <a:off x="144780" y="1284846"/>
                  <a:ext cx="11902440" cy="2888591"/>
                  <a:chOff x="144780" y="1284846"/>
                  <a:chExt cx="11902440" cy="2888591"/>
                </a:xfrm>
              </p:grpSpPr>
              <p:pic>
                <p:nvPicPr>
                  <p:cNvPr id="70" name="Gambar 69">
                    <a:extLst>
                      <a:ext uri="{FF2B5EF4-FFF2-40B4-BE49-F238E27FC236}">
                        <a16:creationId xmlns:a16="http://schemas.microsoft.com/office/drawing/2014/main" id="{FE2645FC-8359-4CEB-A90C-6421413D8C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3159" b="40634"/>
                  <a:stretch/>
                </p:blipFill>
                <p:spPr>
                  <a:xfrm>
                    <a:off x="144780" y="1284846"/>
                    <a:ext cx="11902440" cy="2873085"/>
                  </a:xfrm>
                  <a:prstGeom prst="rect">
                    <a:avLst/>
                  </a:prstGeom>
                </p:spPr>
              </p:pic>
              <p:sp>
                <p:nvSpPr>
                  <p:cNvPr id="59" name="Persegi Panjang 58">
                    <a:extLst>
                      <a:ext uri="{FF2B5EF4-FFF2-40B4-BE49-F238E27FC236}">
                        <a16:creationId xmlns:a16="http://schemas.microsoft.com/office/drawing/2014/main" id="{36F1A7BC-ED84-463D-9151-0411AB092247}"/>
                      </a:ext>
                    </a:extLst>
                  </p:cNvPr>
                  <p:cNvSpPr/>
                  <p:nvPr/>
                </p:nvSpPr>
                <p:spPr>
                  <a:xfrm>
                    <a:off x="145002" y="3250107"/>
                    <a:ext cx="57994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id-ID" sz="5400" b="1" spc="50" dirty="0" err="1">
                        <a:ln w="9525" cmpd="sng">
                          <a:solidFill>
                            <a:schemeClr val="accent1"/>
                          </a:solidFill>
                          <a:prstDash val="solid"/>
                        </a:ln>
                        <a:solidFill>
                          <a:srgbClr val="70AD47">
                            <a:tint val="1000"/>
                          </a:srgbClr>
                        </a:solidFill>
                        <a:effectLst>
                          <a:glow rad="38100">
                            <a:schemeClr val="accent1">
                              <a:alpha val="40000"/>
                            </a:schemeClr>
                          </a:glow>
                        </a:effectLst>
                      </a:rPr>
                      <a:t>Esport</a:t>
                    </a:r>
                    <a:r>
                      <a:rPr lang="id-ID" sz="5400" b="1" spc="50" dirty="0">
                        <a:ln w="9525" cmpd="sng">
                          <a:solidFill>
                            <a:schemeClr val="accent1"/>
                          </a:solidFill>
                          <a:prstDash val="solid"/>
                        </a:ln>
                        <a:solidFill>
                          <a:srgbClr val="70AD47">
                            <a:tint val="1000"/>
                          </a:srgbClr>
                        </a:solidFill>
                        <a:effectLst>
                          <a:glow rad="38100">
                            <a:schemeClr val="accent1">
                              <a:alpha val="40000"/>
                            </a:schemeClr>
                          </a:glow>
                        </a:effectLst>
                      </a:rPr>
                      <a:t> </a:t>
                    </a:r>
                    <a:r>
                      <a:rPr lang="id-ID" sz="5400" b="1" spc="50" dirty="0" err="1">
                        <a:ln w="9525" cmpd="sng">
                          <a:solidFill>
                            <a:schemeClr val="accent1"/>
                          </a:solidFill>
                          <a:prstDash val="solid"/>
                        </a:ln>
                        <a:solidFill>
                          <a:srgbClr val="70AD47">
                            <a:tint val="1000"/>
                          </a:srgbClr>
                        </a:solidFill>
                        <a:effectLst>
                          <a:glow rad="38100">
                            <a:schemeClr val="accent1">
                              <a:alpha val="40000"/>
                            </a:schemeClr>
                          </a:glow>
                        </a:effectLst>
                      </a:rPr>
                      <a:t>Tournament</a:t>
                    </a:r>
                    <a:endParaRPr lang="id-ID" sz="5400" b="1" spc="50" dirty="0">
                      <a:ln w="9525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rgbClr val="70AD47">
                          <a:tint val="1000"/>
                        </a:srgbClr>
                      </a:solidFill>
                      <a:effectLst>
                        <a:glow rad="38100">
                          <a:schemeClr val="accent1">
                            <a:alpha val="40000"/>
                          </a:schemeClr>
                        </a:glow>
                      </a:effectLst>
                    </a:endParaRPr>
                  </a:p>
                </p:txBody>
              </p:sp>
            </p:grpSp>
            <p:grpSp>
              <p:nvGrpSpPr>
                <p:cNvPr id="73" name="Grup 72">
                  <a:extLst>
                    <a:ext uri="{FF2B5EF4-FFF2-40B4-BE49-F238E27FC236}">
                      <a16:creationId xmlns:a16="http://schemas.microsoft.com/office/drawing/2014/main" id="{6040325D-0EC2-4275-BDED-037DBEC40B0C}"/>
                    </a:ext>
                  </a:extLst>
                </p:cNvPr>
                <p:cNvGrpSpPr/>
                <p:nvPr/>
              </p:nvGrpSpPr>
              <p:grpSpPr>
                <a:xfrm>
                  <a:off x="147782" y="4282876"/>
                  <a:ext cx="8504026" cy="2658251"/>
                  <a:chOff x="147782" y="4282876"/>
                  <a:chExt cx="8504026" cy="2658251"/>
                </a:xfrm>
              </p:grpSpPr>
              <p:sp>
                <p:nvSpPr>
                  <p:cNvPr id="60" name="Persegi Panjang 59">
                    <a:extLst>
                      <a:ext uri="{FF2B5EF4-FFF2-40B4-BE49-F238E27FC236}">
                        <a16:creationId xmlns:a16="http://schemas.microsoft.com/office/drawing/2014/main" id="{9B757783-93C8-447C-B950-53089512642C}"/>
                      </a:ext>
                    </a:extLst>
                  </p:cNvPr>
                  <p:cNvSpPr/>
                  <p:nvPr/>
                </p:nvSpPr>
                <p:spPr>
                  <a:xfrm>
                    <a:off x="147782" y="4282876"/>
                    <a:ext cx="2745507" cy="265825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61" name="Persegi Panjang 60">
                    <a:extLst>
                      <a:ext uri="{FF2B5EF4-FFF2-40B4-BE49-F238E27FC236}">
                        <a16:creationId xmlns:a16="http://schemas.microsoft.com/office/drawing/2014/main" id="{E92A05FD-A9A1-4256-881C-C69893A45DE1}"/>
                      </a:ext>
                    </a:extLst>
                  </p:cNvPr>
                  <p:cNvSpPr/>
                  <p:nvPr/>
                </p:nvSpPr>
                <p:spPr>
                  <a:xfrm>
                    <a:off x="3025748" y="4282876"/>
                    <a:ext cx="2745507" cy="265825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63" name="Persegi Panjang 62">
                    <a:extLst>
                      <a:ext uri="{FF2B5EF4-FFF2-40B4-BE49-F238E27FC236}">
                        <a16:creationId xmlns:a16="http://schemas.microsoft.com/office/drawing/2014/main" id="{9A7DBD08-4DC7-4DDD-8E8C-1A2E8D67B157}"/>
                      </a:ext>
                    </a:extLst>
                  </p:cNvPr>
                  <p:cNvSpPr/>
                  <p:nvPr/>
                </p:nvSpPr>
                <p:spPr>
                  <a:xfrm>
                    <a:off x="5906301" y="4282876"/>
                    <a:ext cx="2745507" cy="265825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</p:grpSp>
        </p:grpSp>
        <p:sp>
          <p:nvSpPr>
            <p:cNvPr id="64" name="Persegi Panjang 63">
              <a:extLst>
                <a:ext uri="{FF2B5EF4-FFF2-40B4-BE49-F238E27FC236}">
                  <a16:creationId xmlns:a16="http://schemas.microsoft.com/office/drawing/2014/main" id="{0BED15F9-82FA-46BE-82D0-0B5E0A1BB376}"/>
                </a:ext>
              </a:extLst>
            </p:cNvPr>
            <p:cNvSpPr/>
            <p:nvPr/>
          </p:nvSpPr>
          <p:spPr>
            <a:xfrm>
              <a:off x="8791348" y="4282876"/>
              <a:ext cx="2745507" cy="26582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9E154F30-6C12-4717-BEC0-36EA6DC9D27A}"/>
              </a:ext>
            </a:extLst>
          </p:cNvPr>
          <p:cNvSpPr/>
          <p:nvPr/>
        </p:nvSpPr>
        <p:spPr>
          <a:xfrm>
            <a:off x="0" y="0"/>
            <a:ext cx="12192000" cy="612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17696439-33B2-4E6B-81C2-E898186EDE30}"/>
              </a:ext>
            </a:extLst>
          </p:cNvPr>
          <p:cNvSpPr/>
          <p:nvPr/>
        </p:nvSpPr>
        <p:spPr>
          <a:xfrm>
            <a:off x="0" y="5830349"/>
            <a:ext cx="12192000" cy="1027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8D890205-2C8E-40D6-A646-7EC193E5B1A4}"/>
              </a:ext>
            </a:extLst>
          </p:cNvPr>
          <p:cNvGrpSpPr/>
          <p:nvPr/>
        </p:nvGrpSpPr>
        <p:grpSpPr>
          <a:xfrm>
            <a:off x="6871855" y="5830349"/>
            <a:ext cx="5320145" cy="1027651"/>
            <a:chOff x="6871855" y="5830349"/>
            <a:chExt cx="5320145" cy="1027651"/>
          </a:xfrm>
        </p:grpSpPr>
        <p:sp>
          <p:nvSpPr>
            <p:cNvPr id="5" name="Persegi Panjang 4">
              <a:hlinkClick r:id="rId7" action="ppaction://hlinksldjump"/>
              <a:extLst>
                <a:ext uri="{FF2B5EF4-FFF2-40B4-BE49-F238E27FC236}">
                  <a16:creationId xmlns:a16="http://schemas.microsoft.com/office/drawing/2014/main" id="{B121EA5C-5EDD-482D-9B16-BB55BE4A8F35}"/>
                </a:ext>
              </a:extLst>
            </p:cNvPr>
            <p:cNvSpPr/>
            <p:nvPr/>
          </p:nvSpPr>
          <p:spPr>
            <a:xfrm>
              <a:off x="6871855" y="5830349"/>
              <a:ext cx="5320145" cy="1027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Kotak Teks 5">
              <a:extLst>
                <a:ext uri="{FF2B5EF4-FFF2-40B4-BE49-F238E27FC236}">
                  <a16:creationId xmlns:a16="http://schemas.microsoft.com/office/drawing/2014/main" id="{735A9290-96E4-4060-8A26-715F0D58C954}"/>
                </a:ext>
              </a:extLst>
            </p:cNvPr>
            <p:cNvSpPr txBox="1"/>
            <p:nvPr/>
          </p:nvSpPr>
          <p:spPr>
            <a:xfrm>
              <a:off x="7181272" y="5990231"/>
              <a:ext cx="47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000" dirty="0"/>
                <a:t>Start</a:t>
              </a:r>
            </a:p>
          </p:txBody>
        </p:sp>
      </p:grp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11C19018-5B5C-4F8C-BA6B-093ECE7B0442}"/>
              </a:ext>
            </a:extLst>
          </p:cNvPr>
          <p:cNvSpPr/>
          <p:nvPr/>
        </p:nvSpPr>
        <p:spPr>
          <a:xfrm>
            <a:off x="8986982" y="83127"/>
            <a:ext cx="452582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hlinkClick r:id="rId8" action="ppaction://hlinksldjump"/>
            <a:extLst>
              <a:ext uri="{FF2B5EF4-FFF2-40B4-BE49-F238E27FC236}">
                <a16:creationId xmlns:a16="http://schemas.microsoft.com/office/drawing/2014/main" id="{42E6F45D-6AE8-44D0-B94B-8E442EEABDA5}"/>
              </a:ext>
            </a:extLst>
          </p:cNvPr>
          <p:cNvSpPr txBox="1"/>
          <p:nvPr/>
        </p:nvSpPr>
        <p:spPr>
          <a:xfrm>
            <a:off x="9550400" y="83127"/>
            <a:ext cx="233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rxKingRentengteng</a:t>
            </a:r>
            <a:endParaRPr lang="id-ID" dirty="0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id="{268BEB59-7636-48D6-AB1F-17F3F1537806}"/>
              </a:ext>
            </a:extLst>
          </p:cNvPr>
          <p:cNvSpPr/>
          <p:nvPr/>
        </p:nvSpPr>
        <p:spPr>
          <a:xfrm>
            <a:off x="2724726" y="5990231"/>
            <a:ext cx="383770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Segitiga Sama Kaki 9">
            <a:extLst>
              <a:ext uri="{FF2B5EF4-FFF2-40B4-BE49-F238E27FC236}">
                <a16:creationId xmlns:a16="http://schemas.microsoft.com/office/drawing/2014/main" id="{6E4B83FF-F292-4D79-807D-A9561604D444}"/>
              </a:ext>
            </a:extLst>
          </p:cNvPr>
          <p:cNvSpPr/>
          <p:nvPr/>
        </p:nvSpPr>
        <p:spPr>
          <a:xfrm>
            <a:off x="5938982" y="6123709"/>
            <a:ext cx="503566" cy="4341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ombol Tindakan: Kembali atau Sebelumnya 11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38292C6C-83AB-4BDD-873A-E9EB38A3AF43}"/>
              </a:ext>
            </a:extLst>
          </p:cNvPr>
          <p:cNvSpPr/>
          <p:nvPr/>
        </p:nvSpPr>
        <p:spPr>
          <a:xfrm>
            <a:off x="0" y="5830349"/>
            <a:ext cx="1025236" cy="10252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B7E7B2A3-6C5F-4FB6-BB74-8A2607B7AB13}"/>
              </a:ext>
            </a:extLst>
          </p:cNvPr>
          <p:cNvSpPr txBox="1"/>
          <p:nvPr/>
        </p:nvSpPr>
        <p:spPr>
          <a:xfrm>
            <a:off x="2807855" y="6123709"/>
            <a:ext cx="282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err="1"/>
              <a:t>Information</a:t>
            </a:r>
            <a:endParaRPr lang="id-ID" sz="2000" dirty="0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E1B74DD5-E7A9-4415-BAAA-01747FBA282C}"/>
              </a:ext>
            </a:extLst>
          </p:cNvPr>
          <p:cNvSpPr txBox="1"/>
          <p:nvPr/>
        </p:nvSpPr>
        <p:spPr>
          <a:xfrm>
            <a:off x="147782" y="83127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Information</a:t>
            </a:r>
            <a:endParaRPr lang="id-ID" dirty="0"/>
          </a:p>
        </p:txBody>
      </p:sp>
      <p:sp>
        <p:nvSpPr>
          <p:cNvPr id="15" name="Persegi Panjang 14">
            <a:extLst>
              <a:ext uri="{FF2B5EF4-FFF2-40B4-BE49-F238E27FC236}">
                <a16:creationId xmlns:a16="http://schemas.microsoft.com/office/drawing/2014/main" id="{6EF83E0F-96FC-48B3-8FF6-7E5E2E9073DA}"/>
              </a:ext>
            </a:extLst>
          </p:cNvPr>
          <p:cNvSpPr/>
          <p:nvPr/>
        </p:nvSpPr>
        <p:spPr>
          <a:xfrm>
            <a:off x="6442548" y="612396"/>
            <a:ext cx="1279052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9F6A09F7-CB36-4B25-A114-4BABD3CB7696}"/>
              </a:ext>
            </a:extLst>
          </p:cNvPr>
          <p:cNvSpPr/>
          <p:nvPr/>
        </p:nvSpPr>
        <p:spPr>
          <a:xfrm>
            <a:off x="772160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91AD74D3-9FE5-42C9-AA34-8D5D11C26885}"/>
              </a:ext>
            </a:extLst>
          </p:cNvPr>
          <p:cNvSpPr/>
          <p:nvPr/>
        </p:nvSpPr>
        <p:spPr>
          <a:xfrm>
            <a:off x="926592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Persegi Panjang 17">
            <a:extLst>
              <a:ext uri="{FF2B5EF4-FFF2-40B4-BE49-F238E27FC236}">
                <a16:creationId xmlns:a16="http://schemas.microsoft.com/office/drawing/2014/main" id="{EE6774E3-F5CB-4878-8DE9-DD6608370189}"/>
              </a:ext>
            </a:extLst>
          </p:cNvPr>
          <p:cNvSpPr/>
          <p:nvPr/>
        </p:nvSpPr>
        <p:spPr>
          <a:xfrm>
            <a:off x="10810240" y="612396"/>
            <a:ext cx="138176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Bingkai 30">
            <a:extLst>
              <a:ext uri="{FF2B5EF4-FFF2-40B4-BE49-F238E27FC236}">
                <a16:creationId xmlns:a16="http://schemas.microsoft.com/office/drawing/2014/main" id="{D9CB9138-40FC-452F-932B-89D3573C9811}"/>
              </a:ext>
            </a:extLst>
          </p:cNvPr>
          <p:cNvSpPr/>
          <p:nvPr/>
        </p:nvSpPr>
        <p:spPr>
          <a:xfrm>
            <a:off x="1538057" y="612396"/>
            <a:ext cx="1544320" cy="45245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2" name="Grup 31">
            <a:extLst>
              <a:ext uri="{FF2B5EF4-FFF2-40B4-BE49-F238E27FC236}">
                <a16:creationId xmlns:a16="http://schemas.microsoft.com/office/drawing/2014/main" id="{B7E38526-02D6-447A-9F02-FC743137740C}"/>
              </a:ext>
            </a:extLst>
          </p:cNvPr>
          <p:cNvGrpSpPr/>
          <p:nvPr/>
        </p:nvGrpSpPr>
        <p:grpSpPr>
          <a:xfrm>
            <a:off x="2784669" y="3372466"/>
            <a:ext cx="3717822" cy="2589496"/>
            <a:chOff x="2724726" y="3260436"/>
            <a:chExt cx="3717822" cy="2589496"/>
          </a:xfrm>
        </p:grpSpPr>
        <p:sp>
          <p:nvSpPr>
            <p:cNvPr id="33" name="Persegi Panjang 32">
              <a:extLst>
                <a:ext uri="{FF2B5EF4-FFF2-40B4-BE49-F238E27FC236}">
                  <a16:creationId xmlns:a16="http://schemas.microsoft.com/office/drawing/2014/main" id="{33A27087-89BD-4F42-B0E8-7A3EDE7D35C0}"/>
                </a:ext>
              </a:extLst>
            </p:cNvPr>
            <p:cNvSpPr/>
            <p:nvPr/>
          </p:nvSpPr>
          <p:spPr>
            <a:xfrm>
              <a:off x="2724726" y="3260436"/>
              <a:ext cx="3717822" cy="258949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up 33">
              <a:extLst>
                <a:ext uri="{FF2B5EF4-FFF2-40B4-BE49-F238E27FC236}">
                  <a16:creationId xmlns:a16="http://schemas.microsoft.com/office/drawing/2014/main" id="{8C35EAB7-998D-45DD-AE80-8E0597206A17}"/>
                </a:ext>
              </a:extLst>
            </p:cNvPr>
            <p:cNvGrpSpPr/>
            <p:nvPr/>
          </p:nvGrpSpPr>
          <p:grpSpPr>
            <a:xfrm>
              <a:off x="2724726" y="3260436"/>
              <a:ext cx="3717822" cy="480291"/>
              <a:chOff x="2724726" y="3260436"/>
              <a:chExt cx="3717822" cy="480291"/>
            </a:xfrm>
          </p:grpSpPr>
          <p:sp>
            <p:nvSpPr>
              <p:cNvPr id="47" name="Persegi Panjang 4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774F5EB3-5CA6-4CCB-A9A6-4D35634B6AF6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8" name="Kotak Teks 47">
                <a:extLst>
                  <a:ext uri="{FF2B5EF4-FFF2-40B4-BE49-F238E27FC236}">
                    <a16:creationId xmlns:a16="http://schemas.microsoft.com/office/drawing/2014/main" id="{5FD0DAA7-8B87-40ED-A28C-8CEA79B7B104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Lobby</a:t>
                </a:r>
                <a:r>
                  <a:rPr lang="id-ID" dirty="0"/>
                  <a:t> 🏠</a:t>
                </a:r>
              </a:p>
            </p:txBody>
          </p:sp>
        </p:grpSp>
        <p:grpSp>
          <p:nvGrpSpPr>
            <p:cNvPr id="35" name="Grup 34">
              <a:extLst>
                <a:ext uri="{FF2B5EF4-FFF2-40B4-BE49-F238E27FC236}">
                  <a16:creationId xmlns:a16="http://schemas.microsoft.com/office/drawing/2014/main" id="{87233874-8AC0-49C0-9573-E7B01F76FDBF}"/>
                </a:ext>
              </a:extLst>
            </p:cNvPr>
            <p:cNvGrpSpPr/>
            <p:nvPr/>
          </p:nvGrpSpPr>
          <p:grpSpPr>
            <a:xfrm>
              <a:off x="2724726" y="3746097"/>
              <a:ext cx="3717822" cy="480291"/>
              <a:chOff x="2724726" y="3260436"/>
              <a:chExt cx="3717822" cy="480291"/>
            </a:xfrm>
          </p:grpSpPr>
          <p:sp>
            <p:nvSpPr>
              <p:cNvPr id="45" name="Persegi Panjang 4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942D30D-5399-421E-BAA9-94CBB3A4BD2E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6" name="Kotak Teks 45">
                <a:extLst>
                  <a:ext uri="{FF2B5EF4-FFF2-40B4-BE49-F238E27FC236}">
                    <a16:creationId xmlns:a16="http://schemas.microsoft.com/office/drawing/2014/main" id="{6D33C445-F796-43B0-B9F2-93E777F5B39B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Account</a:t>
                </a:r>
                <a:endParaRPr lang="id-ID" dirty="0"/>
              </a:p>
            </p:txBody>
          </p:sp>
        </p:grpSp>
        <p:grpSp>
          <p:nvGrpSpPr>
            <p:cNvPr id="36" name="Grup 35">
              <a:extLst>
                <a:ext uri="{FF2B5EF4-FFF2-40B4-BE49-F238E27FC236}">
                  <a16:creationId xmlns:a16="http://schemas.microsoft.com/office/drawing/2014/main" id="{A02038D9-2409-449A-AAB4-C9FDB06070E5}"/>
                </a:ext>
              </a:extLst>
            </p:cNvPr>
            <p:cNvGrpSpPr/>
            <p:nvPr/>
          </p:nvGrpSpPr>
          <p:grpSpPr>
            <a:xfrm>
              <a:off x="2724726" y="4234497"/>
              <a:ext cx="3717822" cy="480291"/>
              <a:chOff x="2724726" y="3260436"/>
              <a:chExt cx="3717822" cy="480291"/>
            </a:xfrm>
          </p:grpSpPr>
          <p:sp>
            <p:nvSpPr>
              <p:cNvPr id="43" name="Persegi Panjang 4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214759AA-A854-4832-85A1-C4306D50AC97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4" name="Kotak Teks 43">
                <a:extLst>
                  <a:ext uri="{FF2B5EF4-FFF2-40B4-BE49-F238E27FC236}">
                    <a16:creationId xmlns:a16="http://schemas.microsoft.com/office/drawing/2014/main" id="{AD3D6C0F-09EF-4EE7-81DB-DE66CF129AD9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Social</a:t>
                </a:r>
                <a:endParaRPr lang="id-ID" dirty="0"/>
              </a:p>
            </p:txBody>
          </p:sp>
        </p:grpSp>
        <p:grpSp>
          <p:nvGrpSpPr>
            <p:cNvPr id="37" name="Grup 36">
              <a:extLst>
                <a:ext uri="{FF2B5EF4-FFF2-40B4-BE49-F238E27FC236}">
                  <a16:creationId xmlns:a16="http://schemas.microsoft.com/office/drawing/2014/main" id="{EBADDBAD-7E53-4860-9C79-A4FF09CCBFA5}"/>
                </a:ext>
              </a:extLst>
            </p:cNvPr>
            <p:cNvGrpSpPr/>
            <p:nvPr/>
          </p:nvGrpSpPr>
          <p:grpSpPr>
            <a:xfrm>
              <a:off x="2724726" y="4713392"/>
              <a:ext cx="3717822" cy="480291"/>
              <a:chOff x="2724726" y="3260436"/>
              <a:chExt cx="3717822" cy="480291"/>
            </a:xfrm>
          </p:grpSpPr>
          <p:sp>
            <p:nvSpPr>
              <p:cNvPr id="41" name="Persegi Panjang 4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C2CE49D-3D26-4766-80A5-D4B358073C75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2" name="Kotak Teks 41">
                <a:extLst>
                  <a:ext uri="{FF2B5EF4-FFF2-40B4-BE49-F238E27FC236}">
                    <a16:creationId xmlns:a16="http://schemas.microsoft.com/office/drawing/2014/main" id="{8CA6C529-A71A-4DE3-A7A7-66BC34AD7B61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Information</a:t>
                </a:r>
                <a:endParaRPr lang="id-ID" dirty="0"/>
              </a:p>
            </p:txBody>
          </p:sp>
        </p:grpSp>
        <p:grpSp>
          <p:nvGrpSpPr>
            <p:cNvPr id="38" name="Grup 37">
              <a:extLst>
                <a:ext uri="{FF2B5EF4-FFF2-40B4-BE49-F238E27FC236}">
                  <a16:creationId xmlns:a16="http://schemas.microsoft.com/office/drawing/2014/main" id="{697AD323-DD62-4075-A8BA-34221D34E821}"/>
                </a:ext>
              </a:extLst>
            </p:cNvPr>
            <p:cNvGrpSpPr/>
            <p:nvPr/>
          </p:nvGrpSpPr>
          <p:grpSpPr>
            <a:xfrm>
              <a:off x="2724726" y="5199645"/>
              <a:ext cx="3717822" cy="480291"/>
              <a:chOff x="2724726" y="3260436"/>
              <a:chExt cx="3717822" cy="480291"/>
            </a:xfrm>
          </p:grpSpPr>
          <p:sp>
            <p:nvSpPr>
              <p:cNvPr id="39" name="Persegi Panjang 38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DED85C4F-C7F2-4A94-9111-ADA9AB0A5C1C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0" name="Kotak Teks 39">
                <a:extLst>
                  <a:ext uri="{FF2B5EF4-FFF2-40B4-BE49-F238E27FC236}">
                    <a16:creationId xmlns:a16="http://schemas.microsoft.com/office/drawing/2014/main" id="{319BDAF1-3C60-4A46-A40B-09944A7A304A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Setting</a:t>
                </a:r>
                <a:endParaRPr lang="id-ID" dirty="0"/>
              </a:p>
            </p:txBody>
          </p:sp>
        </p:grpSp>
      </p:grpSp>
      <p:pic>
        <p:nvPicPr>
          <p:cNvPr id="52" name="Grafik 51" descr="Motorcycle">
            <a:extLst>
              <a:ext uri="{FF2B5EF4-FFF2-40B4-BE49-F238E27FC236}">
                <a16:creationId xmlns:a16="http://schemas.microsoft.com/office/drawing/2014/main" id="{1A7A0C55-1B84-49F9-85C9-70AAEC2C02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86982" y="79907"/>
            <a:ext cx="452582" cy="452582"/>
          </a:xfrm>
          <a:prstGeom prst="rect">
            <a:avLst/>
          </a:prstGeom>
        </p:spPr>
      </p:pic>
      <p:grpSp>
        <p:nvGrpSpPr>
          <p:cNvPr id="51" name="Grup 50">
            <a:extLst>
              <a:ext uri="{FF2B5EF4-FFF2-40B4-BE49-F238E27FC236}">
                <a16:creationId xmlns:a16="http://schemas.microsoft.com/office/drawing/2014/main" id="{70E18080-1BAD-4109-83E1-AE70713DE98D}"/>
              </a:ext>
            </a:extLst>
          </p:cNvPr>
          <p:cNvGrpSpPr/>
          <p:nvPr/>
        </p:nvGrpSpPr>
        <p:grpSpPr>
          <a:xfrm>
            <a:off x="6647965" y="84709"/>
            <a:ext cx="2142654" cy="447780"/>
            <a:chOff x="6647965" y="84709"/>
            <a:chExt cx="2142654" cy="447780"/>
          </a:xfrm>
        </p:grpSpPr>
        <p:pic>
          <p:nvPicPr>
            <p:cNvPr id="53" name="Grafik 52" descr="Piggy Bank">
              <a:extLst>
                <a:ext uri="{FF2B5EF4-FFF2-40B4-BE49-F238E27FC236}">
                  <a16:creationId xmlns:a16="http://schemas.microsoft.com/office/drawing/2014/main" id="{E30CB032-0130-4377-BDDA-B2CE41DE9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47965" y="84709"/>
              <a:ext cx="447780" cy="447780"/>
            </a:xfrm>
            <a:prstGeom prst="rect">
              <a:avLst/>
            </a:prstGeom>
          </p:spPr>
        </p:pic>
        <p:sp>
          <p:nvSpPr>
            <p:cNvPr id="54" name="Kotak Teks 53">
              <a:extLst>
                <a:ext uri="{FF2B5EF4-FFF2-40B4-BE49-F238E27FC236}">
                  <a16:creationId xmlns:a16="http://schemas.microsoft.com/office/drawing/2014/main" id="{6D8159D1-1203-41D1-95D5-D03B06D8C085}"/>
                </a:ext>
              </a:extLst>
            </p:cNvPr>
            <p:cNvSpPr txBox="1"/>
            <p:nvPr/>
          </p:nvSpPr>
          <p:spPr>
            <a:xfrm>
              <a:off x="7095745" y="119175"/>
              <a:ext cx="1694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Kvz</a:t>
              </a:r>
              <a:r>
                <a:rPr lang="id-ID" dirty="0"/>
                <a:t> 1000</a:t>
              </a:r>
            </a:p>
          </p:txBody>
        </p:sp>
      </p:grpSp>
      <p:grpSp>
        <p:nvGrpSpPr>
          <p:cNvPr id="55" name="Grup 54">
            <a:extLst>
              <a:ext uri="{FF2B5EF4-FFF2-40B4-BE49-F238E27FC236}">
                <a16:creationId xmlns:a16="http://schemas.microsoft.com/office/drawing/2014/main" id="{DBC2FC8D-BF51-4706-8528-5A2A64EE613E}"/>
              </a:ext>
            </a:extLst>
          </p:cNvPr>
          <p:cNvGrpSpPr/>
          <p:nvPr/>
        </p:nvGrpSpPr>
        <p:grpSpPr>
          <a:xfrm>
            <a:off x="9550400" y="344737"/>
            <a:ext cx="2332181" cy="215444"/>
            <a:chOff x="9550400" y="344737"/>
            <a:chExt cx="2332181" cy="215444"/>
          </a:xfrm>
        </p:grpSpPr>
        <p:sp>
          <p:nvSpPr>
            <p:cNvPr id="56" name="Persegi Panjang 55">
              <a:extLst>
                <a:ext uri="{FF2B5EF4-FFF2-40B4-BE49-F238E27FC236}">
                  <a16:creationId xmlns:a16="http://schemas.microsoft.com/office/drawing/2014/main" id="{3175307F-4951-4ACC-849A-4E397B503104}"/>
                </a:ext>
              </a:extLst>
            </p:cNvPr>
            <p:cNvSpPr/>
            <p:nvPr/>
          </p:nvSpPr>
          <p:spPr>
            <a:xfrm>
              <a:off x="9550400" y="377191"/>
              <a:ext cx="2332181" cy="158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7" name="Kotak Teks 56">
              <a:extLst>
                <a:ext uri="{FF2B5EF4-FFF2-40B4-BE49-F238E27FC236}">
                  <a16:creationId xmlns:a16="http://schemas.microsoft.com/office/drawing/2014/main" id="{26C92E74-12BC-42B2-8C9B-CC0E7739B48B}"/>
                </a:ext>
              </a:extLst>
            </p:cNvPr>
            <p:cNvSpPr txBox="1"/>
            <p:nvPr/>
          </p:nvSpPr>
          <p:spPr>
            <a:xfrm>
              <a:off x="10128710" y="344737"/>
              <a:ext cx="11755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00" dirty="0"/>
                <a:t>45 </a:t>
              </a:r>
              <a:r>
                <a:rPr lang="id-ID" sz="800" dirty="0" err="1"/>
                <a:t>Boss</a:t>
              </a:r>
              <a:r>
                <a:rPr lang="id-ID" sz="800" dirty="0"/>
                <a:t> (2000 / 5000)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715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ambar 48">
            <a:extLst>
              <a:ext uri="{FF2B5EF4-FFF2-40B4-BE49-F238E27FC236}">
                <a16:creationId xmlns:a16="http://schemas.microsoft.com/office/drawing/2014/main" id="{C2E0A712-E1D9-46B5-B0A1-A23048BA0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5" name="Grup 64">
            <a:extLst>
              <a:ext uri="{FF2B5EF4-FFF2-40B4-BE49-F238E27FC236}">
                <a16:creationId xmlns:a16="http://schemas.microsoft.com/office/drawing/2014/main" id="{65C31E21-3A21-448E-8BCA-9B2BE4A21E20}"/>
              </a:ext>
            </a:extLst>
          </p:cNvPr>
          <p:cNvGrpSpPr/>
          <p:nvPr/>
        </p:nvGrpSpPr>
        <p:grpSpPr>
          <a:xfrm>
            <a:off x="0" y="612396"/>
            <a:ext cx="1544320" cy="452582"/>
            <a:chOff x="0" y="612396"/>
            <a:chExt cx="1544320" cy="452582"/>
          </a:xfrm>
        </p:grpSpPr>
        <p:sp>
          <p:nvSpPr>
            <p:cNvPr id="66" name="Persegi Panjang 65">
              <a:extLst>
                <a:ext uri="{FF2B5EF4-FFF2-40B4-BE49-F238E27FC236}">
                  <a16:creationId xmlns:a16="http://schemas.microsoft.com/office/drawing/2014/main" id="{4FC5CF68-44B5-4029-B894-A0023FF88E26}"/>
                </a:ext>
              </a:extLst>
            </p:cNvPr>
            <p:cNvSpPr/>
            <p:nvPr/>
          </p:nvSpPr>
          <p:spPr>
            <a:xfrm>
              <a:off x="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7" name="Kotak Teks 66">
              <a:hlinkClick r:id="rId3" action="ppaction://hlinksldjump"/>
              <a:extLst>
                <a:ext uri="{FF2B5EF4-FFF2-40B4-BE49-F238E27FC236}">
                  <a16:creationId xmlns:a16="http://schemas.microsoft.com/office/drawing/2014/main" id="{5AABD1D8-A358-47A3-AD65-3B4A70F19335}"/>
                </a:ext>
              </a:extLst>
            </p:cNvPr>
            <p:cNvSpPr txBox="1"/>
            <p:nvPr/>
          </p:nvSpPr>
          <p:spPr>
            <a:xfrm>
              <a:off x="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News</a:t>
              </a:r>
            </a:p>
          </p:txBody>
        </p:sp>
      </p:grpSp>
      <p:grpSp>
        <p:nvGrpSpPr>
          <p:cNvPr id="68" name="Grup 67">
            <a:extLst>
              <a:ext uri="{FF2B5EF4-FFF2-40B4-BE49-F238E27FC236}">
                <a16:creationId xmlns:a16="http://schemas.microsoft.com/office/drawing/2014/main" id="{E90A160E-3FBF-4A53-BC0E-C137FEC71FD5}"/>
              </a:ext>
            </a:extLst>
          </p:cNvPr>
          <p:cNvGrpSpPr/>
          <p:nvPr/>
        </p:nvGrpSpPr>
        <p:grpSpPr>
          <a:xfrm>
            <a:off x="1544320" y="612396"/>
            <a:ext cx="1544320" cy="452582"/>
            <a:chOff x="1544320" y="612396"/>
            <a:chExt cx="1544320" cy="452582"/>
          </a:xfrm>
        </p:grpSpPr>
        <p:sp>
          <p:nvSpPr>
            <p:cNvPr id="69" name="Persegi Panjang 68">
              <a:extLst>
                <a:ext uri="{FF2B5EF4-FFF2-40B4-BE49-F238E27FC236}">
                  <a16:creationId xmlns:a16="http://schemas.microsoft.com/office/drawing/2014/main" id="{72E2ADE4-A723-4DC0-BE51-C2F4FA859867}"/>
                </a:ext>
              </a:extLst>
            </p:cNvPr>
            <p:cNvSpPr/>
            <p:nvPr/>
          </p:nvSpPr>
          <p:spPr>
            <a:xfrm>
              <a:off x="154432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0" name="Kotak Teks 69">
              <a:hlinkClick r:id="rId4" action="ppaction://hlinksldjump"/>
              <a:extLst>
                <a:ext uri="{FF2B5EF4-FFF2-40B4-BE49-F238E27FC236}">
                  <a16:creationId xmlns:a16="http://schemas.microsoft.com/office/drawing/2014/main" id="{8603E801-D16E-40DB-87D3-F24400BD5C4B}"/>
                </a:ext>
              </a:extLst>
            </p:cNvPr>
            <p:cNvSpPr txBox="1"/>
            <p:nvPr/>
          </p:nvSpPr>
          <p:spPr>
            <a:xfrm>
              <a:off x="154432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Event</a:t>
              </a:r>
            </a:p>
          </p:txBody>
        </p:sp>
      </p:grpSp>
      <p:grpSp>
        <p:nvGrpSpPr>
          <p:cNvPr id="71" name="Grup 70">
            <a:extLst>
              <a:ext uri="{FF2B5EF4-FFF2-40B4-BE49-F238E27FC236}">
                <a16:creationId xmlns:a16="http://schemas.microsoft.com/office/drawing/2014/main" id="{7282DCB3-FDA0-40A4-B406-206DFB41B512}"/>
              </a:ext>
            </a:extLst>
          </p:cNvPr>
          <p:cNvGrpSpPr/>
          <p:nvPr/>
        </p:nvGrpSpPr>
        <p:grpSpPr>
          <a:xfrm>
            <a:off x="3088640" y="612396"/>
            <a:ext cx="1566946" cy="452582"/>
            <a:chOff x="3088640" y="612396"/>
            <a:chExt cx="1566946" cy="452582"/>
          </a:xfrm>
        </p:grpSpPr>
        <p:sp>
          <p:nvSpPr>
            <p:cNvPr id="72" name="Persegi Panjang 71">
              <a:extLst>
                <a:ext uri="{FF2B5EF4-FFF2-40B4-BE49-F238E27FC236}">
                  <a16:creationId xmlns:a16="http://schemas.microsoft.com/office/drawing/2014/main" id="{261D1B44-5352-4A83-B837-C07D4613F4AC}"/>
                </a:ext>
              </a:extLst>
            </p:cNvPr>
            <p:cNvSpPr/>
            <p:nvPr/>
          </p:nvSpPr>
          <p:spPr>
            <a:xfrm>
              <a:off x="308864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3" name="Kotak Teks 72">
              <a:extLst>
                <a:ext uri="{FF2B5EF4-FFF2-40B4-BE49-F238E27FC236}">
                  <a16:creationId xmlns:a16="http://schemas.microsoft.com/office/drawing/2014/main" id="{01CF7DDF-6379-439A-A5E8-0BFF0E63C769}"/>
                </a:ext>
              </a:extLst>
            </p:cNvPr>
            <p:cNvSpPr txBox="1"/>
            <p:nvPr/>
          </p:nvSpPr>
          <p:spPr>
            <a:xfrm>
              <a:off x="3111266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Status</a:t>
              </a:r>
            </a:p>
          </p:txBody>
        </p:sp>
      </p:grpSp>
      <p:grpSp>
        <p:nvGrpSpPr>
          <p:cNvPr id="74" name="Grup 73">
            <a:extLst>
              <a:ext uri="{FF2B5EF4-FFF2-40B4-BE49-F238E27FC236}">
                <a16:creationId xmlns:a16="http://schemas.microsoft.com/office/drawing/2014/main" id="{29251C18-C6C2-4AA0-A2A5-E63CFBC2D262}"/>
              </a:ext>
            </a:extLst>
          </p:cNvPr>
          <p:cNvGrpSpPr/>
          <p:nvPr/>
        </p:nvGrpSpPr>
        <p:grpSpPr>
          <a:xfrm>
            <a:off x="4632960" y="612396"/>
            <a:ext cx="1809588" cy="687956"/>
            <a:chOff x="4632960" y="612396"/>
            <a:chExt cx="1589572" cy="687956"/>
          </a:xfrm>
        </p:grpSpPr>
        <p:sp>
          <p:nvSpPr>
            <p:cNvPr id="75" name="Persegi Panjang 74">
              <a:extLst>
                <a:ext uri="{FF2B5EF4-FFF2-40B4-BE49-F238E27FC236}">
                  <a16:creationId xmlns:a16="http://schemas.microsoft.com/office/drawing/2014/main" id="{809F150B-63B9-4276-824C-12D1547F79D9}"/>
                </a:ext>
              </a:extLst>
            </p:cNvPr>
            <p:cNvSpPr/>
            <p:nvPr/>
          </p:nvSpPr>
          <p:spPr>
            <a:xfrm>
              <a:off x="4632960" y="612396"/>
              <a:ext cx="1589572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6" name="Kotak Teks 75">
              <a:hlinkClick r:id="rId5" action="ppaction://hlinksldjump"/>
              <a:extLst>
                <a:ext uri="{FF2B5EF4-FFF2-40B4-BE49-F238E27FC236}">
                  <a16:creationId xmlns:a16="http://schemas.microsoft.com/office/drawing/2014/main" id="{96859F77-CF61-4E0D-BA9B-BE6E4F457D29}"/>
                </a:ext>
              </a:extLst>
            </p:cNvPr>
            <p:cNvSpPr txBox="1"/>
            <p:nvPr/>
          </p:nvSpPr>
          <p:spPr>
            <a:xfrm>
              <a:off x="4678212" y="654021"/>
              <a:ext cx="1544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Announcement</a:t>
              </a:r>
              <a:endParaRPr lang="id-ID" dirty="0"/>
            </a:p>
          </p:txBody>
        </p:sp>
      </p:grpSp>
      <p:grpSp>
        <p:nvGrpSpPr>
          <p:cNvPr id="64" name="Grup 63">
            <a:extLst>
              <a:ext uri="{FF2B5EF4-FFF2-40B4-BE49-F238E27FC236}">
                <a16:creationId xmlns:a16="http://schemas.microsoft.com/office/drawing/2014/main" id="{94E9FBA0-49AB-42C2-A3F6-A462E029D77A}"/>
              </a:ext>
            </a:extLst>
          </p:cNvPr>
          <p:cNvGrpSpPr/>
          <p:nvPr/>
        </p:nvGrpSpPr>
        <p:grpSpPr>
          <a:xfrm>
            <a:off x="0" y="1064855"/>
            <a:ext cx="12192000" cy="4763079"/>
            <a:chOff x="0" y="1064855"/>
            <a:chExt cx="12192000" cy="4763079"/>
          </a:xfrm>
        </p:grpSpPr>
        <p:sp>
          <p:nvSpPr>
            <p:cNvPr id="50" name="Persegi Panjang 49">
              <a:extLst>
                <a:ext uri="{FF2B5EF4-FFF2-40B4-BE49-F238E27FC236}">
                  <a16:creationId xmlns:a16="http://schemas.microsoft.com/office/drawing/2014/main" id="{099D2D11-9FF4-4AFE-87EF-FC34AA004D50}"/>
                </a:ext>
              </a:extLst>
            </p:cNvPr>
            <p:cNvSpPr/>
            <p:nvPr/>
          </p:nvSpPr>
          <p:spPr>
            <a:xfrm>
              <a:off x="0" y="1064855"/>
              <a:ext cx="12192000" cy="4763079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aphicFrame>
          <p:nvGraphicFramePr>
            <p:cNvPr id="63" name="Bagan 62">
              <a:extLst>
                <a:ext uri="{FF2B5EF4-FFF2-40B4-BE49-F238E27FC236}">
                  <a16:creationId xmlns:a16="http://schemas.microsoft.com/office/drawing/2014/main" id="{C6C3443D-E68C-4B06-9BDB-48C3449DCB5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10454330"/>
                </p:ext>
              </p:extLst>
            </p:nvPr>
          </p:nvGraphicFramePr>
          <p:xfrm>
            <a:off x="147782" y="1223328"/>
            <a:ext cx="8345978" cy="443272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9E154F30-6C12-4717-BEC0-36EA6DC9D27A}"/>
              </a:ext>
            </a:extLst>
          </p:cNvPr>
          <p:cNvSpPr/>
          <p:nvPr/>
        </p:nvSpPr>
        <p:spPr>
          <a:xfrm>
            <a:off x="0" y="0"/>
            <a:ext cx="12192000" cy="612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17696439-33B2-4E6B-81C2-E898186EDE30}"/>
              </a:ext>
            </a:extLst>
          </p:cNvPr>
          <p:cNvSpPr/>
          <p:nvPr/>
        </p:nvSpPr>
        <p:spPr>
          <a:xfrm>
            <a:off x="0" y="5830349"/>
            <a:ext cx="12192000" cy="1027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8D890205-2C8E-40D6-A646-7EC193E5B1A4}"/>
              </a:ext>
            </a:extLst>
          </p:cNvPr>
          <p:cNvGrpSpPr/>
          <p:nvPr/>
        </p:nvGrpSpPr>
        <p:grpSpPr>
          <a:xfrm>
            <a:off x="6871855" y="5830349"/>
            <a:ext cx="5320145" cy="1027651"/>
            <a:chOff x="6871855" y="5830349"/>
            <a:chExt cx="5320145" cy="1027651"/>
          </a:xfrm>
        </p:grpSpPr>
        <p:sp>
          <p:nvSpPr>
            <p:cNvPr id="5" name="Persegi Panjang 4">
              <a:hlinkClick r:id="rId7" action="ppaction://hlinksldjump"/>
              <a:extLst>
                <a:ext uri="{FF2B5EF4-FFF2-40B4-BE49-F238E27FC236}">
                  <a16:creationId xmlns:a16="http://schemas.microsoft.com/office/drawing/2014/main" id="{B121EA5C-5EDD-482D-9B16-BB55BE4A8F35}"/>
                </a:ext>
              </a:extLst>
            </p:cNvPr>
            <p:cNvSpPr/>
            <p:nvPr/>
          </p:nvSpPr>
          <p:spPr>
            <a:xfrm>
              <a:off x="6871855" y="5830349"/>
              <a:ext cx="5320145" cy="1027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Kotak Teks 5">
              <a:extLst>
                <a:ext uri="{FF2B5EF4-FFF2-40B4-BE49-F238E27FC236}">
                  <a16:creationId xmlns:a16="http://schemas.microsoft.com/office/drawing/2014/main" id="{735A9290-96E4-4060-8A26-715F0D58C954}"/>
                </a:ext>
              </a:extLst>
            </p:cNvPr>
            <p:cNvSpPr txBox="1"/>
            <p:nvPr/>
          </p:nvSpPr>
          <p:spPr>
            <a:xfrm>
              <a:off x="7181272" y="5990231"/>
              <a:ext cx="47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000" dirty="0"/>
                <a:t>Start</a:t>
              </a:r>
            </a:p>
          </p:txBody>
        </p:sp>
      </p:grp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11C19018-5B5C-4F8C-BA6B-093ECE7B0442}"/>
              </a:ext>
            </a:extLst>
          </p:cNvPr>
          <p:cNvSpPr/>
          <p:nvPr/>
        </p:nvSpPr>
        <p:spPr>
          <a:xfrm>
            <a:off x="8986982" y="83127"/>
            <a:ext cx="452582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hlinkClick r:id="rId8" action="ppaction://hlinksldjump"/>
            <a:extLst>
              <a:ext uri="{FF2B5EF4-FFF2-40B4-BE49-F238E27FC236}">
                <a16:creationId xmlns:a16="http://schemas.microsoft.com/office/drawing/2014/main" id="{42E6F45D-6AE8-44D0-B94B-8E442EEABDA5}"/>
              </a:ext>
            </a:extLst>
          </p:cNvPr>
          <p:cNvSpPr txBox="1"/>
          <p:nvPr/>
        </p:nvSpPr>
        <p:spPr>
          <a:xfrm>
            <a:off x="9550400" y="83127"/>
            <a:ext cx="233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rxKingRentengteng</a:t>
            </a:r>
            <a:endParaRPr lang="id-ID" dirty="0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id="{268BEB59-7636-48D6-AB1F-17F3F1537806}"/>
              </a:ext>
            </a:extLst>
          </p:cNvPr>
          <p:cNvSpPr/>
          <p:nvPr/>
        </p:nvSpPr>
        <p:spPr>
          <a:xfrm>
            <a:off x="2724726" y="5990231"/>
            <a:ext cx="383770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Segitiga Sama Kaki 9">
            <a:extLst>
              <a:ext uri="{FF2B5EF4-FFF2-40B4-BE49-F238E27FC236}">
                <a16:creationId xmlns:a16="http://schemas.microsoft.com/office/drawing/2014/main" id="{6E4B83FF-F292-4D79-807D-A9561604D444}"/>
              </a:ext>
            </a:extLst>
          </p:cNvPr>
          <p:cNvSpPr/>
          <p:nvPr/>
        </p:nvSpPr>
        <p:spPr>
          <a:xfrm>
            <a:off x="5938982" y="6123709"/>
            <a:ext cx="503566" cy="4341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ombol Tindakan: Kembali atau Sebelumnya 11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38292C6C-83AB-4BDD-873A-E9EB38A3AF43}"/>
              </a:ext>
            </a:extLst>
          </p:cNvPr>
          <p:cNvSpPr/>
          <p:nvPr/>
        </p:nvSpPr>
        <p:spPr>
          <a:xfrm>
            <a:off x="0" y="5830349"/>
            <a:ext cx="1025236" cy="10252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B7E7B2A3-6C5F-4FB6-BB74-8A2607B7AB13}"/>
              </a:ext>
            </a:extLst>
          </p:cNvPr>
          <p:cNvSpPr txBox="1"/>
          <p:nvPr/>
        </p:nvSpPr>
        <p:spPr>
          <a:xfrm>
            <a:off x="2807855" y="6123709"/>
            <a:ext cx="282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err="1"/>
              <a:t>Information</a:t>
            </a:r>
            <a:endParaRPr lang="id-ID" sz="2000" dirty="0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E1B74DD5-E7A9-4415-BAAA-01747FBA282C}"/>
              </a:ext>
            </a:extLst>
          </p:cNvPr>
          <p:cNvSpPr txBox="1"/>
          <p:nvPr/>
        </p:nvSpPr>
        <p:spPr>
          <a:xfrm>
            <a:off x="147782" y="83127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Information</a:t>
            </a:r>
            <a:endParaRPr lang="id-ID" dirty="0"/>
          </a:p>
        </p:txBody>
      </p:sp>
      <p:sp>
        <p:nvSpPr>
          <p:cNvPr id="15" name="Persegi Panjang 14">
            <a:extLst>
              <a:ext uri="{FF2B5EF4-FFF2-40B4-BE49-F238E27FC236}">
                <a16:creationId xmlns:a16="http://schemas.microsoft.com/office/drawing/2014/main" id="{6EF83E0F-96FC-48B3-8FF6-7E5E2E9073DA}"/>
              </a:ext>
            </a:extLst>
          </p:cNvPr>
          <p:cNvSpPr/>
          <p:nvPr/>
        </p:nvSpPr>
        <p:spPr>
          <a:xfrm>
            <a:off x="6442548" y="612396"/>
            <a:ext cx="1279052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9F6A09F7-CB36-4B25-A114-4BABD3CB7696}"/>
              </a:ext>
            </a:extLst>
          </p:cNvPr>
          <p:cNvSpPr/>
          <p:nvPr/>
        </p:nvSpPr>
        <p:spPr>
          <a:xfrm>
            <a:off x="772160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91AD74D3-9FE5-42C9-AA34-8D5D11C26885}"/>
              </a:ext>
            </a:extLst>
          </p:cNvPr>
          <p:cNvSpPr/>
          <p:nvPr/>
        </p:nvSpPr>
        <p:spPr>
          <a:xfrm>
            <a:off x="926592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Persegi Panjang 17">
            <a:extLst>
              <a:ext uri="{FF2B5EF4-FFF2-40B4-BE49-F238E27FC236}">
                <a16:creationId xmlns:a16="http://schemas.microsoft.com/office/drawing/2014/main" id="{EE6774E3-F5CB-4878-8DE9-DD6608370189}"/>
              </a:ext>
            </a:extLst>
          </p:cNvPr>
          <p:cNvSpPr/>
          <p:nvPr/>
        </p:nvSpPr>
        <p:spPr>
          <a:xfrm>
            <a:off x="10810240" y="612396"/>
            <a:ext cx="138176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Bingkai 30">
            <a:extLst>
              <a:ext uri="{FF2B5EF4-FFF2-40B4-BE49-F238E27FC236}">
                <a16:creationId xmlns:a16="http://schemas.microsoft.com/office/drawing/2014/main" id="{D9CB9138-40FC-452F-932B-89D3573C9811}"/>
              </a:ext>
            </a:extLst>
          </p:cNvPr>
          <p:cNvSpPr/>
          <p:nvPr/>
        </p:nvSpPr>
        <p:spPr>
          <a:xfrm>
            <a:off x="3088640" y="612396"/>
            <a:ext cx="1544320" cy="45245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2" name="Grup 31">
            <a:extLst>
              <a:ext uri="{FF2B5EF4-FFF2-40B4-BE49-F238E27FC236}">
                <a16:creationId xmlns:a16="http://schemas.microsoft.com/office/drawing/2014/main" id="{B7E38526-02D6-447A-9F02-FC743137740C}"/>
              </a:ext>
            </a:extLst>
          </p:cNvPr>
          <p:cNvGrpSpPr/>
          <p:nvPr/>
        </p:nvGrpSpPr>
        <p:grpSpPr>
          <a:xfrm>
            <a:off x="2784669" y="3372466"/>
            <a:ext cx="3717822" cy="2589496"/>
            <a:chOff x="2724726" y="3260436"/>
            <a:chExt cx="3717822" cy="2589496"/>
          </a:xfrm>
        </p:grpSpPr>
        <p:sp>
          <p:nvSpPr>
            <p:cNvPr id="33" name="Persegi Panjang 32">
              <a:extLst>
                <a:ext uri="{FF2B5EF4-FFF2-40B4-BE49-F238E27FC236}">
                  <a16:creationId xmlns:a16="http://schemas.microsoft.com/office/drawing/2014/main" id="{33A27087-89BD-4F42-B0E8-7A3EDE7D35C0}"/>
                </a:ext>
              </a:extLst>
            </p:cNvPr>
            <p:cNvSpPr/>
            <p:nvPr/>
          </p:nvSpPr>
          <p:spPr>
            <a:xfrm>
              <a:off x="2724726" y="3260436"/>
              <a:ext cx="3717822" cy="258949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up 33">
              <a:extLst>
                <a:ext uri="{FF2B5EF4-FFF2-40B4-BE49-F238E27FC236}">
                  <a16:creationId xmlns:a16="http://schemas.microsoft.com/office/drawing/2014/main" id="{8C35EAB7-998D-45DD-AE80-8E0597206A17}"/>
                </a:ext>
              </a:extLst>
            </p:cNvPr>
            <p:cNvGrpSpPr/>
            <p:nvPr/>
          </p:nvGrpSpPr>
          <p:grpSpPr>
            <a:xfrm>
              <a:off x="2724726" y="3260436"/>
              <a:ext cx="3717822" cy="480291"/>
              <a:chOff x="2724726" y="3260436"/>
              <a:chExt cx="3717822" cy="480291"/>
            </a:xfrm>
          </p:grpSpPr>
          <p:sp>
            <p:nvSpPr>
              <p:cNvPr id="47" name="Persegi Panjang 4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774F5EB3-5CA6-4CCB-A9A6-4D35634B6AF6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8" name="Kotak Teks 47">
                <a:extLst>
                  <a:ext uri="{FF2B5EF4-FFF2-40B4-BE49-F238E27FC236}">
                    <a16:creationId xmlns:a16="http://schemas.microsoft.com/office/drawing/2014/main" id="{5FD0DAA7-8B87-40ED-A28C-8CEA79B7B104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Lobby</a:t>
                </a:r>
                <a:r>
                  <a:rPr lang="id-ID" dirty="0"/>
                  <a:t> 🏠</a:t>
                </a:r>
              </a:p>
            </p:txBody>
          </p:sp>
        </p:grpSp>
        <p:grpSp>
          <p:nvGrpSpPr>
            <p:cNvPr id="35" name="Grup 34">
              <a:extLst>
                <a:ext uri="{FF2B5EF4-FFF2-40B4-BE49-F238E27FC236}">
                  <a16:creationId xmlns:a16="http://schemas.microsoft.com/office/drawing/2014/main" id="{87233874-8AC0-49C0-9573-E7B01F76FDBF}"/>
                </a:ext>
              </a:extLst>
            </p:cNvPr>
            <p:cNvGrpSpPr/>
            <p:nvPr/>
          </p:nvGrpSpPr>
          <p:grpSpPr>
            <a:xfrm>
              <a:off x="2724726" y="3746097"/>
              <a:ext cx="3717822" cy="480291"/>
              <a:chOff x="2724726" y="3260436"/>
              <a:chExt cx="3717822" cy="480291"/>
            </a:xfrm>
          </p:grpSpPr>
          <p:sp>
            <p:nvSpPr>
              <p:cNvPr id="45" name="Persegi Panjang 4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942D30D-5399-421E-BAA9-94CBB3A4BD2E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6" name="Kotak Teks 45">
                <a:extLst>
                  <a:ext uri="{FF2B5EF4-FFF2-40B4-BE49-F238E27FC236}">
                    <a16:creationId xmlns:a16="http://schemas.microsoft.com/office/drawing/2014/main" id="{6D33C445-F796-43B0-B9F2-93E777F5B39B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Account</a:t>
                </a:r>
                <a:endParaRPr lang="id-ID" dirty="0"/>
              </a:p>
            </p:txBody>
          </p:sp>
        </p:grpSp>
        <p:grpSp>
          <p:nvGrpSpPr>
            <p:cNvPr id="36" name="Grup 35">
              <a:extLst>
                <a:ext uri="{FF2B5EF4-FFF2-40B4-BE49-F238E27FC236}">
                  <a16:creationId xmlns:a16="http://schemas.microsoft.com/office/drawing/2014/main" id="{A02038D9-2409-449A-AAB4-C9FDB06070E5}"/>
                </a:ext>
              </a:extLst>
            </p:cNvPr>
            <p:cNvGrpSpPr/>
            <p:nvPr/>
          </p:nvGrpSpPr>
          <p:grpSpPr>
            <a:xfrm>
              <a:off x="2724726" y="4234497"/>
              <a:ext cx="3717822" cy="480291"/>
              <a:chOff x="2724726" y="3260436"/>
              <a:chExt cx="3717822" cy="480291"/>
            </a:xfrm>
          </p:grpSpPr>
          <p:sp>
            <p:nvSpPr>
              <p:cNvPr id="43" name="Persegi Panjang 4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214759AA-A854-4832-85A1-C4306D50AC97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4" name="Kotak Teks 43">
                <a:extLst>
                  <a:ext uri="{FF2B5EF4-FFF2-40B4-BE49-F238E27FC236}">
                    <a16:creationId xmlns:a16="http://schemas.microsoft.com/office/drawing/2014/main" id="{AD3D6C0F-09EF-4EE7-81DB-DE66CF129AD9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Social</a:t>
                </a:r>
                <a:endParaRPr lang="id-ID" dirty="0"/>
              </a:p>
            </p:txBody>
          </p:sp>
        </p:grpSp>
        <p:grpSp>
          <p:nvGrpSpPr>
            <p:cNvPr id="37" name="Grup 36">
              <a:extLst>
                <a:ext uri="{FF2B5EF4-FFF2-40B4-BE49-F238E27FC236}">
                  <a16:creationId xmlns:a16="http://schemas.microsoft.com/office/drawing/2014/main" id="{EBADDBAD-7E53-4860-9C79-A4FF09CCBFA5}"/>
                </a:ext>
              </a:extLst>
            </p:cNvPr>
            <p:cNvGrpSpPr/>
            <p:nvPr/>
          </p:nvGrpSpPr>
          <p:grpSpPr>
            <a:xfrm>
              <a:off x="2724726" y="4713392"/>
              <a:ext cx="3717822" cy="480291"/>
              <a:chOff x="2724726" y="3260436"/>
              <a:chExt cx="3717822" cy="480291"/>
            </a:xfrm>
          </p:grpSpPr>
          <p:sp>
            <p:nvSpPr>
              <p:cNvPr id="41" name="Persegi Panjang 4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C2CE49D-3D26-4766-80A5-D4B358073C75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2" name="Kotak Teks 41">
                <a:extLst>
                  <a:ext uri="{FF2B5EF4-FFF2-40B4-BE49-F238E27FC236}">
                    <a16:creationId xmlns:a16="http://schemas.microsoft.com/office/drawing/2014/main" id="{8CA6C529-A71A-4DE3-A7A7-66BC34AD7B61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Information</a:t>
                </a:r>
                <a:endParaRPr lang="id-ID" dirty="0"/>
              </a:p>
            </p:txBody>
          </p:sp>
        </p:grpSp>
        <p:grpSp>
          <p:nvGrpSpPr>
            <p:cNvPr id="38" name="Grup 37">
              <a:extLst>
                <a:ext uri="{FF2B5EF4-FFF2-40B4-BE49-F238E27FC236}">
                  <a16:creationId xmlns:a16="http://schemas.microsoft.com/office/drawing/2014/main" id="{697AD323-DD62-4075-A8BA-34221D34E821}"/>
                </a:ext>
              </a:extLst>
            </p:cNvPr>
            <p:cNvGrpSpPr/>
            <p:nvPr/>
          </p:nvGrpSpPr>
          <p:grpSpPr>
            <a:xfrm>
              <a:off x="2724726" y="5199645"/>
              <a:ext cx="3717822" cy="480291"/>
              <a:chOff x="2724726" y="3260436"/>
              <a:chExt cx="3717822" cy="480291"/>
            </a:xfrm>
          </p:grpSpPr>
          <p:sp>
            <p:nvSpPr>
              <p:cNvPr id="39" name="Persegi Panjang 38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DED85C4F-C7F2-4A94-9111-ADA9AB0A5C1C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0" name="Kotak Teks 39">
                <a:extLst>
                  <a:ext uri="{FF2B5EF4-FFF2-40B4-BE49-F238E27FC236}">
                    <a16:creationId xmlns:a16="http://schemas.microsoft.com/office/drawing/2014/main" id="{319BDAF1-3C60-4A46-A40B-09944A7A304A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Setting</a:t>
                </a:r>
                <a:endParaRPr lang="id-ID" dirty="0"/>
              </a:p>
            </p:txBody>
          </p:sp>
        </p:grpSp>
      </p:grpSp>
      <p:pic>
        <p:nvPicPr>
          <p:cNvPr id="52" name="Grafik 51" descr="Motorcycle">
            <a:extLst>
              <a:ext uri="{FF2B5EF4-FFF2-40B4-BE49-F238E27FC236}">
                <a16:creationId xmlns:a16="http://schemas.microsoft.com/office/drawing/2014/main" id="{1A7A0C55-1B84-49F9-85C9-70AAEC2C02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86982" y="79907"/>
            <a:ext cx="452582" cy="452582"/>
          </a:xfrm>
          <a:prstGeom prst="rect">
            <a:avLst/>
          </a:prstGeom>
        </p:spPr>
      </p:pic>
      <p:grpSp>
        <p:nvGrpSpPr>
          <p:cNvPr id="51" name="Grup 50">
            <a:extLst>
              <a:ext uri="{FF2B5EF4-FFF2-40B4-BE49-F238E27FC236}">
                <a16:creationId xmlns:a16="http://schemas.microsoft.com/office/drawing/2014/main" id="{3C2A4FDB-B2E4-4759-A218-E751D23E8C67}"/>
              </a:ext>
            </a:extLst>
          </p:cNvPr>
          <p:cNvGrpSpPr/>
          <p:nvPr/>
        </p:nvGrpSpPr>
        <p:grpSpPr>
          <a:xfrm>
            <a:off x="6647965" y="84709"/>
            <a:ext cx="2142654" cy="447780"/>
            <a:chOff x="6647965" y="84709"/>
            <a:chExt cx="2142654" cy="447780"/>
          </a:xfrm>
        </p:grpSpPr>
        <p:pic>
          <p:nvPicPr>
            <p:cNvPr id="53" name="Grafik 52" descr="Piggy Bank">
              <a:extLst>
                <a:ext uri="{FF2B5EF4-FFF2-40B4-BE49-F238E27FC236}">
                  <a16:creationId xmlns:a16="http://schemas.microsoft.com/office/drawing/2014/main" id="{6DE8C7F9-EB38-49BB-82F9-A414467A8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47965" y="84709"/>
              <a:ext cx="447780" cy="447780"/>
            </a:xfrm>
            <a:prstGeom prst="rect">
              <a:avLst/>
            </a:prstGeom>
          </p:spPr>
        </p:pic>
        <p:sp>
          <p:nvSpPr>
            <p:cNvPr id="54" name="Kotak Teks 53">
              <a:extLst>
                <a:ext uri="{FF2B5EF4-FFF2-40B4-BE49-F238E27FC236}">
                  <a16:creationId xmlns:a16="http://schemas.microsoft.com/office/drawing/2014/main" id="{7B0D072F-341C-4C28-8FCC-4E232C832DA1}"/>
                </a:ext>
              </a:extLst>
            </p:cNvPr>
            <p:cNvSpPr txBox="1"/>
            <p:nvPr/>
          </p:nvSpPr>
          <p:spPr>
            <a:xfrm>
              <a:off x="7095745" y="119175"/>
              <a:ext cx="1694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Kvz</a:t>
              </a:r>
              <a:r>
                <a:rPr lang="id-ID" dirty="0"/>
                <a:t> 1000</a:t>
              </a:r>
            </a:p>
          </p:txBody>
        </p:sp>
      </p:grpSp>
      <p:grpSp>
        <p:nvGrpSpPr>
          <p:cNvPr id="55" name="Grup 54">
            <a:extLst>
              <a:ext uri="{FF2B5EF4-FFF2-40B4-BE49-F238E27FC236}">
                <a16:creationId xmlns:a16="http://schemas.microsoft.com/office/drawing/2014/main" id="{08427267-6709-42E6-8FBA-FB385B1916D0}"/>
              </a:ext>
            </a:extLst>
          </p:cNvPr>
          <p:cNvGrpSpPr/>
          <p:nvPr/>
        </p:nvGrpSpPr>
        <p:grpSpPr>
          <a:xfrm>
            <a:off x="9550400" y="344737"/>
            <a:ext cx="2332181" cy="215444"/>
            <a:chOff x="9550400" y="344737"/>
            <a:chExt cx="2332181" cy="215444"/>
          </a:xfrm>
        </p:grpSpPr>
        <p:sp>
          <p:nvSpPr>
            <p:cNvPr id="56" name="Persegi Panjang 55">
              <a:extLst>
                <a:ext uri="{FF2B5EF4-FFF2-40B4-BE49-F238E27FC236}">
                  <a16:creationId xmlns:a16="http://schemas.microsoft.com/office/drawing/2014/main" id="{26E02591-C4F3-4DBF-815B-D17A2428DE40}"/>
                </a:ext>
              </a:extLst>
            </p:cNvPr>
            <p:cNvSpPr/>
            <p:nvPr/>
          </p:nvSpPr>
          <p:spPr>
            <a:xfrm>
              <a:off x="9550400" y="377191"/>
              <a:ext cx="2332181" cy="158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7" name="Kotak Teks 56">
              <a:extLst>
                <a:ext uri="{FF2B5EF4-FFF2-40B4-BE49-F238E27FC236}">
                  <a16:creationId xmlns:a16="http://schemas.microsoft.com/office/drawing/2014/main" id="{0E74621C-5205-4A85-8909-4CF305DC1475}"/>
                </a:ext>
              </a:extLst>
            </p:cNvPr>
            <p:cNvSpPr txBox="1"/>
            <p:nvPr/>
          </p:nvSpPr>
          <p:spPr>
            <a:xfrm>
              <a:off x="10128710" y="344737"/>
              <a:ext cx="11755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00" dirty="0"/>
                <a:t>45 </a:t>
              </a:r>
              <a:r>
                <a:rPr lang="id-ID" sz="800" dirty="0" err="1"/>
                <a:t>Boss</a:t>
              </a:r>
              <a:r>
                <a:rPr lang="id-ID" sz="800" dirty="0"/>
                <a:t> (2000 / 5000)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0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ambar 48">
            <a:extLst>
              <a:ext uri="{FF2B5EF4-FFF2-40B4-BE49-F238E27FC236}">
                <a16:creationId xmlns:a16="http://schemas.microsoft.com/office/drawing/2014/main" id="{C2E0A712-E1D9-46B5-B0A1-A23048BA0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1" name="Grup 60">
            <a:extLst>
              <a:ext uri="{FF2B5EF4-FFF2-40B4-BE49-F238E27FC236}">
                <a16:creationId xmlns:a16="http://schemas.microsoft.com/office/drawing/2014/main" id="{F4C84AC4-7A79-4EF0-A36A-4850D0EE1347}"/>
              </a:ext>
            </a:extLst>
          </p:cNvPr>
          <p:cNvGrpSpPr/>
          <p:nvPr/>
        </p:nvGrpSpPr>
        <p:grpSpPr>
          <a:xfrm>
            <a:off x="0" y="612396"/>
            <a:ext cx="1544320" cy="452582"/>
            <a:chOff x="0" y="612396"/>
            <a:chExt cx="1544320" cy="452582"/>
          </a:xfrm>
        </p:grpSpPr>
        <p:sp>
          <p:nvSpPr>
            <p:cNvPr id="62" name="Persegi Panjang 61">
              <a:extLst>
                <a:ext uri="{FF2B5EF4-FFF2-40B4-BE49-F238E27FC236}">
                  <a16:creationId xmlns:a16="http://schemas.microsoft.com/office/drawing/2014/main" id="{34FD19EE-8CCC-4D22-812B-3A7175588F86}"/>
                </a:ext>
              </a:extLst>
            </p:cNvPr>
            <p:cNvSpPr/>
            <p:nvPr/>
          </p:nvSpPr>
          <p:spPr>
            <a:xfrm>
              <a:off x="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3" name="Kotak Teks 62">
              <a:hlinkClick r:id="rId3" action="ppaction://hlinksldjump"/>
              <a:extLst>
                <a:ext uri="{FF2B5EF4-FFF2-40B4-BE49-F238E27FC236}">
                  <a16:creationId xmlns:a16="http://schemas.microsoft.com/office/drawing/2014/main" id="{013C1C92-2EA0-46C7-81D2-BF824D5F83FA}"/>
                </a:ext>
              </a:extLst>
            </p:cNvPr>
            <p:cNvSpPr txBox="1"/>
            <p:nvPr/>
          </p:nvSpPr>
          <p:spPr>
            <a:xfrm>
              <a:off x="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News</a:t>
              </a:r>
            </a:p>
          </p:txBody>
        </p:sp>
      </p:grpSp>
      <p:grpSp>
        <p:nvGrpSpPr>
          <p:cNvPr id="64" name="Grup 63">
            <a:extLst>
              <a:ext uri="{FF2B5EF4-FFF2-40B4-BE49-F238E27FC236}">
                <a16:creationId xmlns:a16="http://schemas.microsoft.com/office/drawing/2014/main" id="{69B624E7-F630-4CDD-A1D8-69918274D6BD}"/>
              </a:ext>
            </a:extLst>
          </p:cNvPr>
          <p:cNvGrpSpPr/>
          <p:nvPr/>
        </p:nvGrpSpPr>
        <p:grpSpPr>
          <a:xfrm>
            <a:off x="1544320" y="612396"/>
            <a:ext cx="1544320" cy="452582"/>
            <a:chOff x="1544320" y="612396"/>
            <a:chExt cx="1544320" cy="452582"/>
          </a:xfrm>
        </p:grpSpPr>
        <p:sp>
          <p:nvSpPr>
            <p:cNvPr id="65" name="Persegi Panjang 64">
              <a:extLst>
                <a:ext uri="{FF2B5EF4-FFF2-40B4-BE49-F238E27FC236}">
                  <a16:creationId xmlns:a16="http://schemas.microsoft.com/office/drawing/2014/main" id="{420C9DE0-5967-45C6-B0EB-17B82AA09264}"/>
                </a:ext>
              </a:extLst>
            </p:cNvPr>
            <p:cNvSpPr/>
            <p:nvPr/>
          </p:nvSpPr>
          <p:spPr>
            <a:xfrm>
              <a:off x="154432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6" name="Kotak Teks 65">
              <a:hlinkClick r:id="rId4" action="ppaction://hlinksldjump"/>
              <a:extLst>
                <a:ext uri="{FF2B5EF4-FFF2-40B4-BE49-F238E27FC236}">
                  <a16:creationId xmlns:a16="http://schemas.microsoft.com/office/drawing/2014/main" id="{2D7B3ACE-2706-4087-977A-A828EBE25D1A}"/>
                </a:ext>
              </a:extLst>
            </p:cNvPr>
            <p:cNvSpPr txBox="1"/>
            <p:nvPr/>
          </p:nvSpPr>
          <p:spPr>
            <a:xfrm>
              <a:off x="154432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Event</a:t>
              </a:r>
            </a:p>
          </p:txBody>
        </p:sp>
      </p:grpSp>
      <p:grpSp>
        <p:nvGrpSpPr>
          <p:cNvPr id="67" name="Grup 66">
            <a:extLst>
              <a:ext uri="{FF2B5EF4-FFF2-40B4-BE49-F238E27FC236}">
                <a16:creationId xmlns:a16="http://schemas.microsoft.com/office/drawing/2014/main" id="{896E20B6-4305-40BE-88DB-AE5A0C159EBA}"/>
              </a:ext>
            </a:extLst>
          </p:cNvPr>
          <p:cNvGrpSpPr/>
          <p:nvPr/>
        </p:nvGrpSpPr>
        <p:grpSpPr>
          <a:xfrm>
            <a:off x="3088640" y="612396"/>
            <a:ext cx="1566946" cy="452582"/>
            <a:chOff x="3088640" y="612396"/>
            <a:chExt cx="1566946" cy="452582"/>
          </a:xfrm>
        </p:grpSpPr>
        <p:sp>
          <p:nvSpPr>
            <p:cNvPr id="68" name="Persegi Panjang 67">
              <a:extLst>
                <a:ext uri="{FF2B5EF4-FFF2-40B4-BE49-F238E27FC236}">
                  <a16:creationId xmlns:a16="http://schemas.microsoft.com/office/drawing/2014/main" id="{990D9684-7069-4DAD-9A23-64DA6F0159A5}"/>
                </a:ext>
              </a:extLst>
            </p:cNvPr>
            <p:cNvSpPr/>
            <p:nvPr/>
          </p:nvSpPr>
          <p:spPr>
            <a:xfrm>
              <a:off x="308864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9" name="Kotak Teks 68">
              <a:extLst>
                <a:ext uri="{FF2B5EF4-FFF2-40B4-BE49-F238E27FC236}">
                  <a16:creationId xmlns:a16="http://schemas.microsoft.com/office/drawing/2014/main" id="{7AA6AC70-7D4C-4608-A5A6-1E429BB56F8D}"/>
                </a:ext>
              </a:extLst>
            </p:cNvPr>
            <p:cNvSpPr txBox="1"/>
            <p:nvPr/>
          </p:nvSpPr>
          <p:spPr>
            <a:xfrm>
              <a:off x="3111266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Status</a:t>
              </a:r>
            </a:p>
          </p:txBody>
        </p:sp>
      </p:grpSp>
      <p:grpSp>
        <p:nvGrpSpPr>
          <p:cNvPr id="70" name="Grup 69">
            <a:extLst>
              <a:ext uri="{FF2B5EF4-FFF2-40B4-BE49-F238E27FC236}">
                <a16:creationId xmlns:a16="http://schemas.microsoft.com/office/drawing/2014/main" id="{63369D51-207B-44C8-9F0D-5E8CF0814B70}"/>
              </a:ext>
            </a:extLst>
          </p:cNvPr>
          <p:cNvGrpSpPr/>
          <p:nvPr/>
        </p:nvGrpSpPr>
        <p:grpSpPr>
          <a:xfrm>
            <a:off x="4632960" y="612396"/>
            <a:ext cx="1809588" cy="687956"/>
            <a:chOff x="4632960" y="612396"/>
            <a:chExt cx="1589572" cy="687956"/>
          </a:xfrm>
        </p:grpSpPr>
        <p:sp>
          <p:nvSpPr>
            <p:cNvPr id="71" name="Persegi Panjang 70">
              <a:extLst>
                <a:ext uri="{FF2B5EF4-FFF2-40B4-BE49-F238E27FC236}">
                  <a16:creationId xmlns:a16="http://schemas.microsoft.com/office/drawing/2014/main" id="{E50CB65A-03E4-47C8-B343-8BB31170DEA9}"/>
                </a:ext>
              </a:extLst>
            </p:cNvPr>
            <p:cNvSpPr/>
            <p:nvPr/>
          </p:nvSpPr>
          <p:spPr>
            <a:xfrm>
              <a:off x="4632960" y="612396"/>
              <a:ext cx="1589572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2" name="Kotak Teks 71">
              <a:hlinkClick r:id="rId5" action="ppaction://hlinksldjump"/>
              <a:extLst>
                <a:ext uri="{FF2B5EF4-FFF2-40B4-BE49-F238E27FC236}">
                  <a16:creationId xmlns:a16="http://schemas.microsoft.com/office/drawing/2014/main" id="{1906C7C2-81A5-42DC-B8A0-F0149CFD1AE4}"/>
                </a:ext>
              </a:extLst>
            </p:cNvPr>
            <p:cNvSpPr txBox="1"/>
            <p:nvPr/>
          </p:nvSpPr>
          <p:spPr>
            <a:xfrm>
              <a:off x="4678212" y="654021"/>
              <a:ext cx="1544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Announcement</a:t>
              </a:r>
              <a:endParaRPr lang="id-ID" dirty="0"/>
            </a:p>
          </p:txBody>
        </p:sp>
      </p:grp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9E154F30-6C12-4717-BEC0-36EA6DC9D27A}"/>
              </a:ext>
            </a:extLst>
          </p:cNvPr>
          <p:cNvSpPr/>
          <p:nvPr/>
        </p:nvSpPr>
        <p:spPr>
          <a:xfrm>
            <a:off x="0" y="0"/>
            <a:ext cx="12192000" cy="612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17696439-33B2-4E6B-81C2-E898186EDE30}"/>
              </a:ext>
            </a:extLst>
          </p:cNvPr>
          <p:cNvSpPr/>
          <p:nvPr/>
        </p:nvSpPr>
        <p:spPr>
          <a:xfrm>
            <a:off x="0" y="5830349"/>
            <a:ext cx="12192000" cy="1027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8D890205-2C8E-40D6-A646-7EC193E5B1A4}"/>
              </a:ext>
            </a:extLst>
          </p:cNvPr>
          <p:cNvGrpSpPr/>
          <p:nvPr/>
        </p:nvGrpSpPr>
        <p:grpSpPr>
          <a:xfrm>
            <a:off x="6871855" y="5830349"/>
            <a:ext cx="5320145" cy="1027651"/>
            <a:chOff x="6871855" y="5830349"/>
            <a:chExt cx="5320145" cy="1027651"/>
          </a:xfrm>
        </p:grpSpPr>
        <p:sp>
          <p:nvSpPr>
            <p:cNvPr id="5" name="Persegi Panjang 4">
              <a:hlinkClick r:id="rId6" action="ppaction://hlinksldjump"/>
              <a:extLst>
                <a:ext uri="{FF2B5EF4-FFF2-40B4-BE49-F238E27FC236}">
                  <a16:creationId xmlns:a16="http://schemas.microsoft.com/office/drawing/2014/main" id="{B121EA5C-5EDD-482D-9B16-BB55BE4A8F35}"/>
                </a:ext>
              </a:extLst>
            </p:cNvPr>
            <p:cNvSpPr/>
            <p:nvPr/>
          </p:nvSpPr>
          <p:spPr>
            <a:xfrm>
              <a:off x="6871855" y="5830349"/>
              <a:ext cx="5320145" cy="1027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Kotak Teks 5">
              <a:extLst>
                <a:ext uri="{FF2B5EF4-FFF2-40B4-BE49-F238E27FC236}">
                  <a16:creationId xmlns:a16="http://schemas.microsoft.com/office/drawing/2014/main" id="{735A9290-96E4-4060-8A26-715F0D58C954}"/>
                </a:ext>
              </a:extLst>
            </p:cNvPr>
            <p:cNvSpPr txBox="1"/>
            <p:nvPr/>
          </p:nvSpPr>
          <p:spPr>
            <a:xfrm>
              <a:off x="7181272" y="5990231"/>
              <a:ext cx="47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000" dirty="0"/>
                <a:t>Start</a:t>
              </a:r>
            </a:p>
          </p:txBody>
        </p:sp>
      </p:grp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11C19018-5B5C-4F8C-BA6B-093ECE7B0442}"/>
              </a:ext>
            </a:extLst>
          </p:cNvPr>
          <p:cNvSpPr/>
          <p:nvPr/>
        </p:nvSpPr>
        <p:spPr>
          <a:xfrm>
            <a:off x="8986982" y="83127"/>
            <a:ext cx="452582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hlinkClick r:id="rId7" action="ppaction://hlinksldjump"/>
            <a:extLst>
              <a:ext uri="{FF2B5EF4-FFF2-40B4-BE49-F238E27FC236}">
                <a16:creationId xmlns:a16="http://schemas.microsoft.com/office/drawing/2014/main" id="{42E6F45D-6AE8-44D0-B94B-8E442EEABDA5}"/>
              </a:ext>
            </a:extLst>
          </p:cNvPr>
          <p:cNvSpPr txBox="1"/>
          <p:nvPr/>
        </p:nvSpPr>
        <p:spPr>
          <a:xfrm>
            <a:off x="9550400" y="83127"/>
            <a:ext cx="233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rxKingRentengteng</a:t>
            </a:r>
            <a:endParaRPr lang="id-ID" dirty="0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id="{268BEB59-7636-48D6-AB1F-17F3F1537806}"/>
              </a:ext>
            </a:extLst>
          </p:cNvPr>
          <p:cNvSpPr/>
          <p:nvPr/>
        </p:nvSpPr>
        <p:spPr>
          <a:xfrm>
            <a:off x="2724726" y="5990231"/>
            <a:ext cx="383770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Segitiga Sama Kaki 9">
            <a:extLst>
              <a:ext uri="{FF2B5EF4-FFF2-40B4-BE49-F238E27FC236}">
                <a16:creationId xmlns:a16="http://schemas.microsoft.com/office/drawing/2014/main" id="{6E4B83FF-F292-4D79-807D-A9561604D444}"/>
              </a:ext>
            </a:extLst>
          </p:cNvPr>
          <p:cNvSpPr/>
          <p:nvPr/>
        </p:nvSpPr>
        <p:spPr>
          <a:xfrm>
            <a:off x="5938982" y="6123709"/>
            <a:ext cx="503566" cy="4341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ombol Tindakan: Kembali atau Sebelumnya 11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38292C6C-83AB-4BDD-873A-E9EB38A3AF43}"/>
              </a:ext>
            </a:extLst>
          </p:cNvPr>
          <p:cNvSpPr/>
          <p:nvPr/>
        </p:nvSpPr>
        <p:spPr>
          <a:xfrm>
            <a:off x="0" y="5830349"/>
            <a:ext cx="1025236" cy="10252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B7E7B2A3-6C5F-4FB6-BB74-8A2607B7AB13}"/>
              </a:ext>
            </a:extLst>
          </p:cNvPr>
          <p:cNvSpPr txBox="1"/>
          <p:nvPr/>
        </p:nvSpPr>
        <p:spPr>
          <a:xfrm>
            <a:off x="2807855" y="6123709"/>
            <a:ext cx="282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err="1"/>
              <a:t>Information</a:t>
            </a:r>
            <a:endParaRPr lang="id-ID" sz="2000" dirty="0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E1B74DD5-E7A9-4415-BAAA-01747FBA282C}"/>
              </a:ext>
            </a:extLst>
          </p:cNvPr>
          <p:cNvSpPr txBox="1"/>
          <p:nvPr/>
        </p:nvSpPr>
        <p:spPr>
          <a:xfrm>
            <a:off x="147782" y="83127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Information</a:t>
            </a:r>
            <a:endParaRPr lang="id-ID" dirty="0"/>
          </a:p>
        </p:txBody>
      </p:sp>
      <p:sp>
        <p:nvSpPr>
          <p:cNvPr id="15" name="Persegi Panjang 14">
            <a:extLst>
              <a:ext uri="{FF2B5EF4-FFF2-40B4-BE49-F238E27FC236}">
                <a16:creationId xmlns:a16="http://schemas.microsoft.com/office/drawing/2014/main" id="{6EF83E0F-96FC-48B3-8FF6-7E5E2E9073DA}"/>
              </a:ext>
            </a:extLst>
          </p:cNvPr>
          <p:cNvSpPr/>
          <p:nvPr/>
        </p:nvSpPr>
        <p:spPr>
          <a:xfrm>
            <a:off x="6442548" y="612396"/>
            <a:ext cx="1279052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9F6A09F7-CB36-4B25-A114-4BABD3CB7696}"/>
              </a:ext>
            </a:extLst>
          </p:cNvPr>
          <p:cNvSpPr/>
          <p:nvPr/>
        </p:nvSpPr>
        <p:spPr>
          <a:xfrm>
            <a:off x="772160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91AD74D3-9FE5-42C9-AA34-8D5D11C26885}"/>
              </a:ext>
            </a:extLst>
          </p:cNvPr>
          <p:cNvSpPr/>
          <p:nvPr/>
        </p:nvSpPr>
        <p:spPr>
          <a:xfrm>
            <a:off x="926592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Persegi Panjang 17">
            <a:extLst>
              <a:ext uri="{FF2B5EF4-FFF2-40B4-BE49-F238E27FC236}">
                <a16:creationId xmlns:a16="http://schemas.microsoft.com/office/drawing/2014/main" id="{EE6774E3-F5CB-4878-8DE9-DD6608370189}"/>
              </a:ext>
            </a:extLst>
          </p:cNvPr>
          <p:cNvSpPr/>
          <p:nvPr/>
        </p:nvSpPr>
        <p:spPr>
          <a:xfrm>
            <a:off x="10810240" y="612396"/>
            <a:ext cx="138176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Bingkai 30">
            <a:extLst>
              <a:ext uri="{FF2B5EF4-FFF2-40B4-BE49-F238E27FC236}">
                <a16:creationId xmlns:a16="http://schemas.microsoft.com/office/drawing/2014/main" id="{D9CB9138-40FC-452F-932B-89D3573C9811}"/>
              </a:ext>
            </a:extLst>
          </p:cNvPr>
          <p:cNvSpPr/>
          <p:nvPr/>
        </p:nvSpPr>
        <p:spPr>
          <a:xfrm>
            <a:off x="4643580" y="612396"/>
            <a:ext cx="1798968" cy="45245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2" name="Grup 31">
            <a:extLst>
              <a:ext uri="{FF2B5EF4-FFF2-40B4-BE49-F238E27FC236}">
                <a16:creationId xmlns:a16="http://schemas.microsoft.com/office/drawing/2014/main" id="{B7E38526-02D6-447A-9F02-FC743137740C}"/>
              </a:ext>
            </a:extLst>
          </p:cNvPr>
          <p:cNvGrpSpPr/>
          <p:nvPr/>
        </p:nvGrpSpPr>
        <p:grpSpPr>
          <a:xfrm>
            <a:off x="2784669" y="3372466"/>
            <a:ext cx="3717822" cy="2589496"/>
            <a:chOff x="2724726" y="3260436"/>
            <a:chExt cx="3717822" cy="2589496"/>
          </a:xfrm>
        </p:grpSpPr>
        <p:sp>
          <p:nvSpPr>
            <p:cNvPr id="33" name="Persegi Panjang 32">
              <a:extLst>
                <a:ext uri="{FF2B5EF4-FFF2-40B4-BE49-F238E27FC236}">
                  <a16:creationId xmlns:a16="http://schemas.microsoft.com/office/drawing/2014/main" id="{33A27087-89BD-4F42-B0E8-7A3EDE7D35C0}"/>
                </a:ext>
              </a:extLst>
            </p:cNvPr>
            <p:cNvSpPr/>
            <p:nvPr/>
          </p:nvSpPr>
          <p:spPr>
            <a:xfrm>
              <a:off x="2724726" y="3260436"/>
              <a:ext cx="3717822" cy="258949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up 33">
              <a:extLst>
                <a:ext uri="{FF2B5EF4-FFF2-40B4-BE49-F238E27FC236}">
                  <a16:creationId xmlns:a16="http://schemas.microsoft.com/office/drawing/2014/main" id="{8C35EAB7-998D-45DD-AE80-8E0597206A17}"/>
                </a:ext>
              </a:extLst>
            </p:cNvPr>
            <p:cNvGrpSpPr/>
            <p:nvPr/>
          </p:nvGrpSpPr>
          <p:grpSpPr>
            <a:xfrm>
              <a:off x="2724726" y="3260436"/>
              <a:ext cx="3717822" cy="480291"/>
              <a:chOff x="2724726" y="3260436"/>
              <a:chExt cx="3717822" cy="480291"/>
            </a:xfrm>
          </p:grpSpPr>
          <p:sp>
            <p:nvSpPr>
              <p:cNvPr id="47" name="Persegi Panjang 4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774F5EB3-5CA6-4CCB-A9A6-4D35634B6AF6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8" name="Kotak Teks 47">
                <a:extLst>
                  <a:ext uri="{FF2B5EF4-FFF2-40B4-BE49-F238E27FC236}">
                    <a16:creationId xmlns:a16="http://schemas.microsoft.com/office/drawing/2014/main" id="{5FD0DAA7-8B87-40ED-A28C-8CEA79B7B104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Lobby</a:t>
                </a:r>
                <a:r>
                  <a:rPr lang="id-ID" dirty="0"/>
                  <a:t> 🏠</a:t>
                </a:r>
              </a:p>
            </p:txBody>
          </p:sp>
        </p:grpSp>
        <p:grpSp>
          <p:nvGrpSpPr>
            <p:cNvPr id="35" name="Grup 34">
              <a:extLst>
                <a:ext uri="{FF2B5EF4-FFF2-40B4-BE49-F238E27FC236}">
                  <a16:creationId xmlns:a16="http://schemas.microsoft.com/office/drawing/2014/main" id="{87233874-8AC0-49C0-9573-E7B01F76FDBF}"/>
                </a:ext>
              </a:extLst>
            </p:cNvPr>
            <p:cNvGrpSpPr/>
            <p:nvPr/>
          </p:nvGrpSpPr>
          <p:grpSpPr>
            <a:xfrm>
              <a:off x="2724726" y="3746097"/>
              <a:ext cx="3717822" cy="480291"/>
              <a:chOff x="2724726" y="3260436"/>
              <a:chExt cx="3717822" cy="480291"/>
            </a:xfrm>
          </p:grpSpPr>
          <p:sp>
            <p:nvSpPr>
              <p:cNvPr id="45" name="Persegi Panjang 4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B942D30D-5399-421E-BAA9-94CBB3A4BD2E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6" name="Kotak Teks 45">
                <a:extLst>
                  <a:ext uri="{FF2B5EF4-FFF2-40B4-BE49-F238E27FC236}">
                    <a16:creationId xmlns:a16="http://schemas.microsoft.com/office/drawing/2014/main" id="{6D33C445-F796-43B0-B9F2-93E777F5B39B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Account</a:t>
                </a:r>
                <a:endParaRPr lang="id-ID" dirty="0"/>
              </a:p>
            </p:txBody>
          </p:sp>
        </p:grpSp>
        <p:grpSp>
          <p:nvGrpSpPr>
            <p:cNvPr id="36" name="Grup 35">
              <a:extLst>
                <a:ext uri="{FF2B5EF4-FFF2-40B4-BE49-F238E27FC236}">
                  <a16:creationId xmlns:a16="http://schemas.microsoft.com/office/drawing/2014/main" id="{A02038D9-2409-449A-AAB4-C9FDB06070E5}"/>
                </a:ext>
              </a:extLst>
            </p:cNvPr>
            <p:cNvGrpSpPr/>
            <p:nvPr/>
          </p:nvGrpSpPr>
          <p:grpSpPr>
            <a:xfrm>
              <a:off x="2724726" y="4234497"/>
              <a:ext cx="3717822" cy="480291"/>
              <a:chOff x="2724726" y="3260436"/>
              <a:chExt cx="3717822" cy="480291"/>
            </a:xfrm>
          </p:grpSpPr>
          <p:sp>
            <p:nvSpPr>
              <p:cNvPr id="43" name="Persegi Panjang 4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214759AA-A854-4832-85A1-C4306D50AC97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4" name="Kotak Teks 43">
                <a:extLst>
                  <a:ext uri="{FF2B5EF4-FFF2-40B4-BE49-F238E27FC236}">
                    <a16:creationId xmlns:a16="http://schemas.microsoft.com/office/drawing/2014/main" id="{AD3D6C0F-09EF-4EE7-81DB-DE66CF129AD9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Social</a:t>
                </a:r>
                <a:endParaRPr lang="id-ID" dirty="0"/>
              </a:p>
            </p:txBody>
          </p:sp>
        </p:grpSp>
        <p:grpSp>
          <p:nvGrpSpPr>
            <p:cNvPr id="37" name="Grup 36">
              <a:extLst>
                <a:ext uri="{FF2B5EF4-FFF2-40B4-BE49-F238E27FC236}">
                  <a16:creationId xmlns:a16="http://schemas.microsoft.com/office/drawing/2014/main" id="{EBADDBAD-7E53-4860-9C79-A4FF09CCBFA5}"/>
                </a:ext>
              </a:extLst>
            </p:cNvPr>
            <p:cNvGrpSpPr/>
            <p:nvPr/>
          </p:nvGrpSpPr>
          <p:grpSpPr>
            <a:xfrm>
              <a:off x="2724726" y="4713392"/>
              <a:ext cx="3717822" cy="480291"/>
              <a:chOff x="2724726" y="3260436"/>
              <a:chExt cx="3717822" cy="480291"/>
            </a:xfrm>
          </p:grpSpPr>
          <p:sp>
            <p:nvSpPr>
              <p:cNvPr id="41" name="Persegi Panjang 4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C2CE49D-3D26-4766-80A5-D4B358073C75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2" name="Kotak Teks 41">
                <a:extLst>
                  <a:ext uri="{FF2B5EF4-FFF2-40B4-BE49-F238E27FC236}">
                    <a16:creationId xmlns:a16="http://schemas.microsoft.com/office/drawing/2014/main" id="{8CA6C529-A71A-4DE3-A7A7-66BC34AD7B61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Information</a:t>
                </a:r>
                <a:endParaRPr lang="id-ID" dirty="0"/>
              </a:p>
            </p:txBody>
          </p:sp>
        </p:grpSp>
        <p:grpSp>
          <p:nvGrpSpPr>
            <p:cNvPr id="38" name="Grup 37">
              <a:extLst>
                <a:ext uri="{FF2B5EF4-FFF2-40B4-BE49-F238E27FC236}">
                  <a16:creationId xmlns:a16="http://schemas.microsoft.com/office/drawing/2014/main" id="{697AD323-DD62-4075-A8BA-34221D34E821}"/>
                </a:ext>
              </a:extLst>
            </p:cNvPr>
            <p:cNvGrpSpPr/>
            <p:nvPr/>
          </p:nvGrpSpPr>
          <p:grpSpPr>
            <a:xfrm>
              <a:off x="2724726" y="5199645"/>
              <a:ext cx="3717822" cy="480291"/>
              <a:chOff x="2724726" y="3260436"/>
              <a:chExt cx="3717822" cy="480291"/>
            </a:xfrm>
          </p:grpSpPr>
          <p:sp>
            <p:nvSpPr>
              <p:cNvPr id="39" name="Persegi Panjang 3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DED85C4F-C7F2-4A94-9111-ADA9AB0A5C1C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0" name="Kotak Teks 39">
                <a:extLst>
                  <a:ext uri="{FF2B5EF4-FFF2-40B4-BE49-F238E27FC236}">
                    <a16:creationId xmlns:a16="http://schemas.microsoft.com/office/drawing/2014/main" id="{319BDAF1-3C60-4A46-A40B-09944A7A304A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Setting</a:t>
                </a:r>
                <a:endParaRPr lang="id-ID" dirty="0"/>
              </a:p>
            </p:txBody>
          </p:sp>
        </p:grpSp>
      </p:grpSp>
      <p:sp>
        <p:nvSpPr>
          <p:cNvPr id="50" name="Persegi Panjang 49">
            <a:extLst>
              <a:ext uri="{FF2B5EF4-FFF2-40B4-BE49-F238E27FC236}">
                <a16:creationId xmlns:a16="http://schemas.microsoft.com/office/drawing/2014/main" id="{099D2D11-9FF4-4AFE-87EF-FC34AA004D50}"/>
              </a:ext>
            </a:extLst>
          </p:cNvPr>
          <p:cNvSpPr/>
          <p:nvPr/>
        </p:nvSpPr>
        <p:spPr>
          <a:xfrm>
            <a:off x="0" y="1064855"/>
            <a:ext cx="12192000" cy="4763079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2" name="Grafik 51" descr="Motorcycle">
            <a:extLst>
              <a:ext uri="{FF2B5EF4-FFF2-40B4-BE49-F238E27FC236}">
                <a16:creationId xmlns:a16="http://schemas.microsoft.com/office/drawing/2014/main" id="{1A7A0C55-1B84-49F9-85C9-70AAEC2C02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86982" y="79907"/>
            <a:ext cx="452582" cy="452582"/>
          </a:xfrm>
          <a:prstGeom prst="rect">
            <a:avLst/>
          </a:prstGeom>
        </p:spPr>
      </p:pic>
      <p:grpSp>
        <p:nvGrpSpPr>
          <p:cNvPr id="51" name="Grup 50">
            <a:extLst>
              <a:ext uri="{FF2B5EF4-FFF2-40B4-BE49-F238E27FC236}">
                <a16:creationId xmlns:a16="http://schemas.microsoft.com/office/drawing/2014/main" id="{3A7193EB-E25F-4359-90CC-4CEC6AD286F6}"/>
              </a:ext>
            </a:extLst>
          </p:cNvPr>
          <p:cNvGrpSpPr/>
          <p:nvPr/>
        </p:nvGrpSpPr>
        <p:grpSpPr>
          <a:xfrm>
            <a:off x="6647965" y="84709"/>
            <a:ext cx="2142654" cy="447780"/>
            <a:chOff x="6647965" y="84709"/>
            <a:chExt cx="2142654" cy="447780"/>
          </a:xfrm>
        </p:grpSpPr>
        <p:pic>
          <p:nvPicPr>
            <p:cNvPr id="53" name="Grafik 52" descr="Piggy Bank">
              <a:extLst>
                <a:ext uri="{FF2B5EF4-FFF2-40B4-BE49-F238E27FC236}">
                  <a16:creationId xmlns:a16="http://schemas.microsoft.com/office/drawing/2014/main" id="{E03B138F-5483-4D8A-8C38-64F6378B1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647965" y="84709"/>
              <a:ext cx="447780" cy="447780"/>
            </a:xfrm>
            <a:prstGeom prst="rect">
              <a:avLst/>
            </a:prstGeom>
          </p:spPr>
        </p:pic>
        <p:sp>
          <p:nvSpPr>
            <p:cNvPr id="54" name="Kotak Teks 53">
              <a:extLst>
                <a:ext uri="{FF2B5EF4-FFF2-40B4-BE49-F238E27FC236}">
                  <a16:creationId xmlns:a16="http://schemas.microsoft.com/office/drawing/2014/main" id="{1CE33212-A65F-4C1B-9758-008C67BF526F}"/>
                </a:ext>
              </a:extLst>
            </p:cNvPr>
            <p:cNvSpPr txBox="1"/>
            <p:nvPr/>
          </p:nvSpPr>
          <p:spPr>
            <a:xfrm>
              <a:off x="7095745" y="119175"/>
              <a:ext cx="1694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Kvz</a:t>
              </a:r>
              <a:r>
                <a:rPr lang="id-ID" dirty="0"/>
                <a:t> 1000</a:t>
              </a:r>
            </a:p>
          </p:txBody>
        </p:sp>
      </p:grpSp>
      <p:grpSp>
        <p:nvGrpSpPr>
          <p:cNvPr id="55" name="Grup 54">
            <a:extLst>
              <a:ext uri="{FF2B5EF4-FFF2-40B4-BE49-F238E27FC236}">
                <a16:creationId xmlns:a16="http://schemas.microsoft.com/office/drawing/2014/main" id="{39F69E51-594A-4408-BFE6-1D5340B288CF}"/>
              </a:ext>
            </a:extLst>
          </p:cNvPr>
          <p:cNvGrpSpPr/>
          <p:nvPr/>
        </p:nvGrpSpPr>
        <p:grpSpPr>
          <a:xfrm>
            <a:off x="9550400" y="344737"/>
            <a:ext cx="2332181" cy="215444"/>
            <a:chOff x="9550400" y="344737"/>
            <a:chExt cx="2332181" cy="215444"/>
          </a:xfrm>
        </p:grpSpPr>
        <p:sp>
          <p:nvSpPr>
            <p:cNvPr id="56" name="Persegi Panjang 55">
              <a:extLst>
                <a:ext uri="{FF2B5EF4-FFF2-40B4-BE49-F238E27FC236}">
                  <a16:creationId xmlns:a16="http://schemas.microsoft.com/office/drawing/2014/main" id="{BDC482E6-6D8F-4A95-8E7D-2169EAD85F6E}"/>
                </a:ext>
              </a:extLst>
            </p:cNvPr>
            <p:cNvSpPr/>
            <p:nvPr/>
          </p:nvSpPr>
          <p:spPr>
            <a:xfrm>
              <a:off x="9550400" y="377191"/>
              <a:ext cx="2332181" cy="158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7" name="Kotak Teks 56">
              <a:extLst>
                <a:ext uri="{FF2B5EF4-FFF2-40B4-BE49-F238E27FC236}">
                  <a16:creationId xmlns:a16="http://schemas.microsoft.com/office/drawing/2014/main" id="{A22E9B45-8E4F-4B03-B01E-12D364E8EC30}"/>
                </a:ext>
              </a:extLst>
            </p:cNvPr>
            <p:cNvSpPr txBox="1"/>
            <p:nvPr/>
          </p:nvSpPr>
          <p:spPr>
            <a:xfrm>
              <a:off x="10128710" y="344737"/>
              <a:ext cx="11755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00" dirty="0"/>
                <a:t>45 </a:t>
              </a:r>
              <a:r>
                <a:rPr lang="id-ID" sz="800" dirty="0" err="1"/>
                <a:t>Boss</a:t>
              </a:r>
              <a:r>
                <a:rPr lang="id-ID" sz="800" dirty="0"/>
                <a:t> (2000 / 5000)</a:t>
              </a:r>
            </a:p>
          </p:txBody>
        </p:sp>
      </p:grpSp>
      <p:pic>
        <p:nvPicPr>
          <p:cNvPr id="58" name="Grafik 57" descr="Checkmark">
            <a:extLst>
              <a:ext uri="{FF2B5EF4-FFF2-40B4-BE49-F238E27FC236}">
                <a16:creationId xmlns:a16="http://schemas.microsoft.com/office/drawing/2014/main" id="{4788FCAB-32F9-4D0D-898E-F4A401A6F3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7782" y="1300352"/>
            <a:ext cx="914400" cy="914400"/>
          </a:xfrm>
          <a:prstGeom prst="rect">
            <a:avLst/>
          </a:prstGeom>
        </p:spPr>
      </p:pic>
      <p:pic>
        <p:nvPicPr>
          <p:cNvPr id="59" name="Grafik 58" descr="Warning">
            <a:extLst>
              <a:ext uri="{FF2B5EF4-FFF2-40B4-BE49-F238E27FC236}">
                <a16:creationId xmlns:a16="http://schemas.microsoft.com/office/drawing/2014/main" id="{04A83EDA-0020-4A04-80E1-22765E8FB1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47782" y="2372744"/>
            <a:ext cx="914400" cy="914400"/>
          </a:xfrm>
          <a:prstGeom prst="rect">
            <a:avLst/>
          </a:prstGeom>
        </p:spPr>
      </p:pic>
      <p:sp>
        <p:nvSpPr>
          <p:cNvPr id="2" name="Kotak Teks 1">
            <a:extLst>
              <a:ext uri="{FF2B5EF4-FFF2-40B4-BE49-F238E27FC236}">
                <a16:creationId xmlns:a16="http://schemas.microsoft.com/office/drawing/2014/main" id="{B81CF4CA-93D2-46AB-9C38-B06A5F51BB4A}"/>
              </a:ext>
            </a:extLst>
          </p:cNvPr>
          <p:cNvSpPr txBox="1"/>
          <p:nvPr/>
        </p:nvSpPr>
        <p:spPr>
          <a:xfrm>
            <a:off x="1402080" y="1300352"/>
            <a:ext cx="839216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Server </a:t>
            </a:r>
            <a:r>
              <a:rPr lang="id-ID" dirty="0" err="1"/>
              <a:t>works</a:t>
            </a:r>
            <a:r>
              <a:rPr lang="id-ID" dirty="0"/>
              <a:t> </a:t>
            </a:r>
            <a:r>
              <a:rPr lang="id-ID" dirty="0" err="1"/>
              <a:t>again</a:t>
            </a:r>
            <a:endParaRPr lang="id-ID" dirty="0"/>
          </a:p>
          <a:p>
            <a:r>
              <a:rPr lang="id-ID" sz="1100" dirty="0"/>
              <a:t>All problem </a:t>
            </a:r>
            <a:r>
              <a:rPr lang="id-ID" sz="1100" dirty="0" err="1"/>
              <a:t>on</a:t>
            </a:r>
            <a:r>
              <a:rPr lang="id-ID" sz="1100" dirty="0"/>
              <a:t> 4 </a:t>
            </a:r>
            <a:r>
              <a:rPr lang="id-ID" sz="1100" dirty="0" err="1"/>
              <a:t>servers</a:t>
            </a:r>
            <a:r>
              <a:rPr lang="id-ID" sz="1100" dirty="0"/>
              <a:t> </a:t>
            </a:r>
            <a:r>
              <a:rPr lang="id-ID" sz="1100" dirty="0" err="1"/>
              <a:t>fixed</a:t>
            </a:r>
            <a:r>
              <a:rPr lang="id-ID" sz="1100" dirty="0"/>
              <a:t>!</a:t>
            </a:r>
          </a:p>
        </p:txBody>
      </p:sp>
      <p:sp>
        <p:nvSpPr>
          <p:cNvPr id="60" name="Kotak Teks 59">
            <a:extLst>
              <a:ext uri="{FF2B5EF4-FFF2-40B4-BE49-F238E27FC236}">
                <a16:creationId xmlns:a16="http://schemas.microsoft.com/office/drawing/2014/main" id="{494EACE8-F870-474D-85DA-C1BD90CB8B7F}"/>
              </a:ext>
            </a:extLst>
          </p:cNvPr>
          <p:cNvSpPr txBox="1"/>
          <p:nvPr/>
        </p:nvSpPr>
        <p:spPr>
          <a:xfrm>
            <a:off x="1402080" y="2560498"/>
            <a:ext cx="839216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Server </a:t>
            </a:r>
            <a:r>
              <a:rPr lang="id-ID" dirty="0" err="1"/>
              <a:t>Maintenance</a:t>
            </a:r>
            <a:endParaRPr lang="id-ID" dirty="0"/>
          </a:p>
          <a:p>
            <a:r>
              <a:rPr lang="id-ID" sz="1100" dirty="0" err="1"/>
              <a:t>Pardon</a:t>
            </a:r>
            <a:r>
              <a:rPr lang="id-ID" sz="1100" dirty="0"/>
              <a:t> </a:t>
            </a:r>
            <a:r>
              <a:rPr lang="id-ID" sz="1100" dirty="0" err="1"/>
              <a:t>for</a:t>
            </a:r>
            <a:r>
              <a:rPr lang="id-ID" sz="1100" dirty="0"/>
              <a:t> </a:t>
            </a:r>
            <a:r>
              <a:rPr lang="id-ID" sz="1100" dirty="0" err="1"/>
              <a:t>inconveniences</a:t>
            </a:r>
            <a:endParaRPr lang="id-ID" sz="1100" dirty="0"/>
          </a:p>
        </p:txBody>
      </p:sp>
    </p:spTree>
    <p:extLst>
      <p:ext uri="{BB962C8B-B14F-4D97-AF65-F5344CB8AC3E}">
        <p14:creationId xmlns:p14="http://schemas.microsoft.com/office/powerpoint/2010/main" val="138765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ambar 48">
            <a:extLst>
              <a:ext uri="{FF2B5EF4-FFF2-40B4-BE49-F238E27FC236}">
                <a16:creationId xmlns:a16="http://schemas.microsoft.com/office/drawing/2014/main" id="{F83D85F7-9E7A-4A02-BED7-97D3B4F47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8" name="Grup 77">
            <a:extLst>
              <a:ext uri="{FF2B5EF4-FFF2-40B4-BE49-F238E27FC236}">
                <a16:creationId xmlns:a16="http://schemas.microsoft.com/office/drawing/2014/main" id="{5CD3B6F3-CE24-48D5-8AFC-90A335178981}"/>
              </a:ext>
            </a:extLst>
          </p:cNvPr>
          <p:cNvGrpSpPr/>
          <p:nvPr/>
        </p:nvGrpSpPr>
        <p:grpSpPr>
          <a:xfrm>
            <a:off x="447040" y="1166879"/>
            <a:ext cx="11435541" cy="3607797"/>
            <a:chOff x="447040" y="1166879"/>
            <a:chExt cx="11435541" cy="3607797"/>
          </a:xfrm>
        </p:grpSpPr>
        <p:grpSp>
          <p:nvGrpSpPr>
            <p:cNvPr id="68" name="Grup 67">
              <a:extLst>
                <a:ext uri="{FF2B5EF4-FFF2-40B4-BE49-F238E27FC236}">
                  <a16:creationId xmlns:a16="http://schemas.microsoft.com/office/drawing/2014/main" id="{0566DE60-49B7-4AC3-A0F1-3989CC0B17E2}"/>
                </a:ext>
              </a:extLst>
            </p:cNvPr>
            <p:cNvGrpSpPr/>
            <p:nvPr/>
          </p:nvGrpSpPr>
          <p:grpSpPr>
            <a:xfrm>
              <a:off x="447040" y="1166879"/>
              <a:ext cx="11435541" cy="1027681"/>
              <a:chOff x="447040" y="1166879"/>
              <a:chExt cx="11435541" cy="1027681"/>
            </a:xfrm>
          </p:grpSpPr>
          <p:sp>
            <p:nvSpPr>
              <p:cNvPr id="65" name="Persegi Panjang 64">
                <a:extLst>
                  <a:ext uri="{FF2B5EF4-FFF2-40B4-BE49-F238E27FC236}">
                    <a16:creationId xmlns:a16="http://schemas.microsoft.com/office/drawing/2014/main" id="{0E4863A3-EEE6-42F6-AAC4-C514D4DF9EC1}"/>
                  </a:ext>
                </a:extLst>
              </p:cNvPr>
              <p:cNvSpPr/>
              <p:nvPr/>
            </p:nvSpPr>
            <p:spPr>
              <a:xfrm>
                <a:off x="447040" y="1544320"/>
                <a:ext cx="11435541" cy="65024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id-ID" dirty="0" err="1"/>
                  <a:t>Maximum</a:t>
                </a:r>
                <a:endParaRPr lang="id-ID" dirty="0"/>
              </a:p>
            </p:txBody>
          </p:sp>
          <p:sp>
            <p:nvSpPr>
              <p:cNvPr id="66" name="Bagan Alur: Gabungkan 65">
                <a:extLst>
                  <a:ext uri="{FF2B5EF4-FFF2-40B4-BE49-F238E27FC236}">
                    <a16:creationId xmlns:a16="http://schemas.microsoft.com/office/drawing/2014/main" id="{DD30C066-856A-47E6-8FD7-9B10D1B950F4}"/>
                  </a:ext>
                </a:extLst>
              </p:cNvPr>
              <p:cNvSpPr/>
              <p:nvPr/>
            </p:nvSpPr>
            <p:spPr>
              <a:xfrm>
                <a:off x="11203407" y="1634573"/>
                <a:ext cx="484165" cy="484165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7" name="Kotak Teks 66">
                <a:extLst>
                  <a:ext uri="{FF2B5EF4-FFF2-40B4-BE49-F238E27FC236}">
                    <a16:creationId xmlns:a16="http://schemas.microsoft.com/office/drawing/2014/main" id="{447A7E9B-171F-4888-8DA2-29FAF1944358}"/>
                  </a:ext>
                </a:extLst>
              </p:cNvPr>
              <p:cNvSpPr txBox="1"/>
              <p:nvPr/>
            </p:nvSpPr>
            <p:spPr>
              <a:xfrm>
                <a:off x="447040" y="1166879"/>
                <a:ext cx="4354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Quality</a:t>
                </a:r>
                <a:endParaRPr lang="id-ID" dirty="0"/>
              </a:p>
            </p:txBody>
          </p:sp>
        </p:grpSp>
        <p:grpSp>
          <p:nvGrpSpPr>
            <p:cNvPr id="69" name="Grup 68">
              <a:extLst>
                <a:ext uri="{FF2B5EF4-FFF2-40B4-BE49-F238E27FC236}">
                  <a16:creationId xmlns:a16="http://schemas.microsoft.com/office/drawing/2014/main" id="{29026BF6-F5B5-4CA6-A505-45119062D9D7}"/>
                </a:ext>
              </a:extLst>
            </p:cNvPr>
            <p:cNvGrpSpPr/>
            <p:nvPr/>
          </p:nvGrpSpPr>
          <p:grpSpPr>
            <a:xfrm>
              <a:off x="447040" y="2367968"/>
              <a:ext cx="11435541" cy="1027681"/>
              <a:chOff x="447040" y="1166879"/>
              <a:chExt cx="11435541" cy="1027681"/>
            </a:xfrm>
          </p:grpSpPr>
          <p:sp>
            <p:nvSpPr>
              <p:cNvPr id="70" name="Persegi Panjang 69">
                <a:extLst>
                  <a:ext uri="{FF2B5EF4-FFF2-40B4-BE49-F238E27FC236}">
                    <a16:creationId xmlns:a16="http://schemas.microsoft.com/office/drawing/2014/main" id="{23897A09-4C01-4838-913B-E7649EB2C15D}"/>
                  </a:ext>
                </a:extLst>
              </p:cNvPr>
              <p:cNvSpPr/>
              <p:nvPr/>
            </p:nvSpPr>
            <p:spPr>
              <a:xfrm>
                <a:off x="447040" y="1544320"/>
                <a:ext cx="11435541" cy="65024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id-ID" dirty="0"/>
                  <a:t>1080p 120Hz</a:t>
                </a:r>
              </a:p>
            </p:txBody>
          </p:sp>
          <p:sp>
            <p:nvSpPr>
              <p:cNvPr id="71" name="Bagan Alur: Gabungkan 70">
                <a:extLst>
                  <a:ext uri="{FF2B5EF4-FFF2-40B4-BE49-F238E27FC236}">
                    <a16:creationId xmlns:a16="http://schemas.microsoft.com/office/drawing/2014/main" id="{442661DC-9A19-4535-9A62-4F7510C2B361}"/>
                  </a:ext>
                </a:extLst>
              </p:cNvPr>
              <p:cNvSpPr/>
              <p:nvPr/>
            </p:nvSpPr>
            <p:spPr>
              <a:xfrm>
                <a:off x="11203407" y="1634573"/>
                <a:ext cx="484165" cy="484165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2" name="Kotak Teks 71">
                <a:extLst>
                  <a:ext uri="{FF2B5EF4-FFF2-40B4-BE49-F238E27FC236}">
                    <a16:creationId xmlns:a16="http://schemas.microsoft.com/office/drawing/2014/main" id="{088DB352-D380-4907-874E-1F76650BC79E}"/>
                  </a:ext>
                </a:extLst>
              </p:cNvPr>
              <p:cNvSpPr txBox="1"/>
              <p:nvPr/>
            </p:nvSpPr>
            <p:spPr>
              <a:xfrm>
                <a:off x="447040" y="1166879"/>
                <a:ext cx="4354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Resolution</a:t>
                </a:r>
                <a:endParaRPr lang="id-ID" dirty="0"/>
              </a:p>
            </p:txBody>
          </p:sp>
        </p:grpSp>
        <p:grpSp>
          <p:nvGrpSpPr>
            <p:cNvPr id="74" name="Grup 73">
              <a:extLst>
                <a:ext uri="{FF2B5EF4-FFF2-40B4-BE49-F238E27FC236}">
                  <a16:creationId xmlns:a16="http://schemas.microsoft.com/office/drawing/2014/main" id="{CC247B05-F7C5-4D26-A033-DA3094A44D8D}"/>
                </a:ext>
              </a:extLst>
            </p:cNvPr>
            <p:cNvGrpSpPr/>
            <p:nvPr/>
          </p:nvGrpSpPr>
          <p:grpSpPr>
            <a:xfrm>
              <a:off x="447040" y="3746995"/>
              <a:ext cx="11435541" cy="1027681"/>
              <a:chOff x="447040" y="1166879"/>
              <a:chExt cx="11435541" cy="1027681"/>
            </a:xfrm>
          </p:grpSpPr>
          <p:sp>
            <p:nvSpPr>
              <p:cNvPr id="75" name="Persegi Panjang 74">
                <a:extLst>
                  <a:ext uri="{FF2B5EF4-FFF2-40B4-BE49-F238E27FC236}">
                    <a16:creationId xmlns:a16="http://schemas.microsoft.com/office/drawing/2014/main" id="{202EF150-D506-4668-8750-55BC1F64A81F}"/>
                  </a:ext>
                </a:extLst>
              </p:cNvPr>
              <p:cNvSpPr/>
              <p:nvPr/>
            </p:nvSpPr>
            <p:spPr>
              <a:xfrm>
                <a:off x="447040" y="1544320"/>
                <a:ext cx="11435541" cy="65024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id-ID" dirty="0"/>
                  <a:t>Flat </a:t>
                </a:r>
                <a:r>
                  <a:rPr lang="id-ID" dirty="0" err="1"/>
                  <a:t>screen</a:t>
                </a:r>
                <a:r>
                  <a:rPr lang="id-ID" dirty="0"/>
                  <a:t> 16:9</a:t>
                </a:r>
              </a:p>
            </p:txBody>
          </p:sp>
          <p:sp>
            <p:nvSpPr>
              <p:cNvPr id="76" name="Bagan Alur: Gabungkan 75">
                <a:extLst>
                  <a:ext uri="{FF2B5EF4-FFF2-40B4-BE49-F238E27FC236}">
                    <a16:creationId xmlns:a16="http://schemas.microsoft.com/office/drawing/2014/main" id="{1EFA5EBA-483D-4FD9-9EFD-324A297924A7}"/>
                  </a:ext>
                </a:extLst>
              </p:cNvPr>
              <p:cNvSpPr/>
              <p:nvPr/>
            </p:nvSpPr>
            <p:spPr>
              <a:xfrm>
                <a:off x="11203407" y="1634573"/>
                <a:ext cx="484165" cy="484165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7" name="Kotak Teks 76">
                <a:extLst>
                  <a:ext uri="{FF2B5EF4-FFF2-40B4-BE49-F238E27FC236}">
                    <a16:creationId xmlns:a16="http://schemas.microsoft.com/office/drawing/2014/main" id="{4B9EAC03-21FA-49B7-8B2E-4D3168EDFA41}"/>
                  </a:ext>
                </a:extLst>
              </p:cNvPr>
              <p:cNvSpPr txBox="1"/>
              <p:nvPr/>
            </p:nvSpPr>
            <p:spPr>
              <a:xfrm>
                <a:off x="447040" y="1166879"/>
                <a:ext cx="4354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Display</a:t>
                </a:r>
                <a:endParaRPr lang="id-ID" dirty="0"/>
              </a:p>
            </p:txBody>
          </p:sp>
        </p:grpSp>
      </p:grp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9E154F30-6C12-4717-BEC0-36EA6DC9D27A}"/>
              </a:ext>
            </a:extLst>
          </p:cNvPr>
          <p:cNvSpPr/>
          <p:nvPr/>
        </p:nvSpPr>
        <p:spPr>
          <a:xfrm>
            <a:off x="0" y="0"/>
            <a:ext cx="12192000" cy="612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17696439-33B2-4E6B-81C2-E898186EDE30}"/>
              </a:ext>
            </a:extLst>
          </p:cNvPr>
          <p:cNvSpPr/>
          <p:nvPr/>
        </p:nvSpPr>
        <p:spPr>
          <a:xfrm>
            <a:off x="0" y="5830349"/>
            <a:ext cx="12192000" cy="1027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8D890205-2C8E-40D6-A646-7EC193E5B1A4}"/>
              </a:ext>
            </a:extLst>
          </p:cNvPr>
          <p:cNvGrpSpPr/>
          <p:nvPr/>
        </p:nvGrpSpPr>
        <p:grpSpPr>
          <a:xfrm>
            <a:off x="6871855" y="5830349"/>
            <a:ext cx="5320145" cy="1027651"/>
            <a:chOff x="6871855" y="5830349"/>
            <a:chExt cx="5320145" cy="1027651"/>
          </a:xfrm>
        </p:grpSpPr>
        <p:sp>
          <p:nvSpPr>
            <p:cNvPr id="5" name="Persegi Panjang 4">
              <a:hlinkClick r:id="rId3" action="ppaction://hlinksldjump"/>
              <a:extLst>
                <a:ext uri="{FF2B5EF4-FFF2-40B4-BE49-F238E27FC236}">
                  <a16:creationId xmlns:a16="http://schemas.microsoft.com/office/drawing/2014/main" id="{B121EA5C-5EDD-482D-9B16-BB55BE4A8F35}"/>
                </a:ext>
              </a:extLst>
            </p:cNvPr>
            <p:cNvSpPr/>
            <p:nvPr/>
          </p:nvSpPr>
          <p:spPr>
            <a:xfrm>
              <a:off x="6871855" y="5830349"/>
              <a:ext cx="5320145" cy="1027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Kotak Teks 5">
              <a:extLst>
                <a:ext uri="{FF2B5EF4-FFF2-40B4-BE49-F238E27FC236}">
                  <a16:creationId xmlns:a16="http://schemas.microsoft.com/office/drawing/2014/main" id="{735A9290-96E4-4060-8A26-715F0D58C954}"/>
                </a:ext>
              </a:extLst>
            </p:cNvPr>
            <p:cNvSpPr txBox="1"/>
            <p:nvPr/>
          </p:nvSpPr>
          <p:spPr>
            <a:xfrm>
              <a:off x="7181272" y="5990231"/>
              <a:ext cx="47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000" dirty="0"/>
                <a:t>Start</a:t>
              </a:r>
            </a:p>
          </p:txBody>
        </p:sp>
      </p:grp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11C19018-5B5C-4F8C-BA6B-093ECE7B0442}"/>
              </a:ext>
            </a:extLst>
          </p:cNvPr>
          <p:cNvSpPr/>
          <p:nvPr/>
        </p:nvSpPr>
        <p:spPr>
          <a:xfrm>
            <a:off x="8986982" y="83127"/>
            <a:ext cx="452582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hlinkClick r:id="rId4" action="ppaction://hlinksldjump"/>
            <a:extLst>
              <a:ext uri="{FF2B5EF4-FFF2-40B4-BE49-F238E27FC236}">
                <a16:creationId xmlns:a16="http://schemas.microsoft.com/office/drawing/2014/main" id="{42E6F45D-6AE8-44D0-B94B-8E442EEABDA5}"/>
              </a:ext>
            </a:extLst>
          </p:cNvPr>
          <p:cNvSpPr txBox="1"/>
          <p:nvPr/>
        </p:nvSpPr>
        <p:spPr>
          <a:xfrm>
            <a:off x="9550400" y="83127"/>
            <a:ext cx="233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rxKingRentengteng</a:t>
            </a:r>
            <a:endParaRPr lang="id-ID" dirty="0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id="{268BEB59-7636-48D6-AB1F-17F3F1537806}"/>
              </a:ext>
            </a:extLst>
          </p:cNvPr>
          <p:cNvSpPr/>
          <p:nvPr/>
        </p:nvSpPr>
        <p:spPr>
          <a:xfrm>
            <a:off x="2724726" y="5990231"/>
            <a:ext cx="383770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Segitiga Sama Kaki 9">
            <a:extLst>
              <a:ext uri="{FF2B5EF4-FFF2-40B4-BE49-F238E27FC236}">
                <a16:creationId xmlns:a16="http://schemas.microsoft.com/office/drawing/2014/main" id="{6E4B83FF-F292-4D79-807D-A9561604D444}"/>
              </a:ext>
            </a:extLst>
          </p:cNvPr>
          <p:cNvSpPr/>
          <p:nvPr/>
        </p:nvSpPr>
        <p:spPr>
          <a:xfrm>
            <a:off x="5938982" y="6123709"/>
            <a:ext cx="503566" cy="4341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ombol Tindakan: Kembali atau Sebelumnya 1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38292C6C-83AB-4BDD-873A-E9EB38A3AF43}"/>
              </a:ext>
            </a:extLst>
          </p:cNvPr>
          <p:cNvSpPr/>
          <p:nvPr/>
        </p:nvSpPr>
        <p:spPr>
          <a:xfrm>
            <a:off x="0" y="5830349"/>
            <a:ext cx="1025236" cy="10252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B7E7B2A3-6C5F-4FB6-BB74-8A2607B7AB13}"/>
              </a:ext>
            </a:extLst>
          </p:cNvPr>
          <p:cNvSpPr txBox="1"/>
          <p:nvPr/>
        </p:nvSpPr>
        <p:spPr>
          <a:xfrm>
            <a:off x="2807855" y="6123709"/>
            <a:ext cx="282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err="1"/>
              <a:t>Setting</a:t>
            </a:r>
            <a:endParaRPr lang="id-ID" sz="2000" dirty="0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E1B74DD5-E7A9-4415-BAAA-01747FBA282C}"/>
              </a:ext>
            </a:extLst>
          </p:cNvPr>
          <p:cNvSpPr txBox="1"/>
          <p:nvPr/>
        </p:nvSpPr>
        <p:spPr>
          <a:xfrm>
            <a:off x="147782" y="83127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Setting</a:t>
            </a:r>
            <a:endParaRPr lang="id-ID" dirty="0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F25515BC-820F-49BD-A692-640A043FB27B}"/>
              </a:ext>
            </a:extLst>
          </p:cNvPr>
          <p:cNvSpPr/>
          <p:nvPr/>
        </p:nvSpPr>
        <p:spPr>
          <a:xfrm>
            <a:off x="926592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Persegi Panjang 17">
            <a:extLst>
              <a:ext uri="{FF2B5EF4-FFF2-40B4-BE49-F238E27FC236}">
                <a16:creationId xmlns:a16="http://schemas.microsoft.com/office/drawing/2014/main" id="{D7526F83-833D-436D-BDAF-C3564576EA27}"/>
              </a:ext>
            </a:extLst>
          </p:cNvPr>
          <p:cNvSpPr/>
          <p:nvPr/>
        </p:nvSpPr>
        <p:spPr>
          <a:xfrm>
            <a:off x="10810240" y="612396"/>
            <a:ext cx="138176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9" name="Grup 18">
            <a:extLst>
              <a:ext uri="{FF2B5EF4-FFF2-40B4-BE49-F238E27FC236}">
                <a16:creationId xmlns:a16="http://schemas.microsoft.com/office/drawing/2014/main" id="{6716CB2E-DBC7-4E51-9F73-7A8A5B61446B}"/>
              </a:ext>
            </a:extLst>
          </p:cNvPr>
          <p:cNvGrpSpPr/>
          <p:nvPr/>
        </p:nvGrpSpPr>
        <p:grpSpPr>
          <a:xfrm>
            <a:off x="0" y="612396"/>
            <a:ext cx="1544320" cy="452582"/>
            <a:chOff x="0" y="612396"/>
            <a:chExt cx="1544320" cy="452582"/>
          </a:xfrm>
        </p:grpSpPr>
        <p:sp>
          <p:nvSpPr>
            <p:cNvPr id="20" name="Persegi Panjang 19">
              <a:extLst>
                <a:ext uri="{FF2B5EF4-FFF2-40B4-BE49-F238E27FC236}">
                  <a16:creationId xmlns:a16="http://schemas.microsoft.com/office/drawing/2014/main" id="{96163123-83AA-4A28-8F5A-32E8EF089765}"/>
                </a:ext>
              </a:extLst>
            </p:cNvPr>
            <p:cNvSpPr/>
            <p:nvPr/>
          </p:nvSpPr>
          <p:spPr>
            <a:xfrm>
              <a:off x="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Kotak Teks 20">
              <a:hlinkClick r:id="rId6" action="ppaction://hlinksldjump"/>
              <a:extLst>
                <a:ext uri="{FF2B5EF4-FFF2-40B4-BE49-F238E27FC236}">
                  <a16:creationId xmlns:a16="http://schemas.microsoft.com/office/drawing/2014/main" id="{DB71C678-EBC5-4160-B7A8-3E9C21015EBD}"/>
                </a:ext>
              </a:extLst>
            </p:cNvPr>
            <p:cNvSpPr txBox="1"/>
            <p:nvPr/>
          </p:nvSpPr>
          <p:spPr>
            <a:xfrm>
              <a:off x="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Video</a:t>
              </a:r>
            </a:p>
          </p:txBody>
        </p:sp>
      </p:grpSp>
      <p:grpSp>
        <p:nvGrpSpPr>
          <p:cNvPr id="22" name="Grup 21">
            <a:extLst>
              <a:ext uri="{FF2B5EF4-FFF2-40B4-BE49-F238E27FC236}">
                <a16:creationId xmlns:a16="http://schemas.microsoft.com/office/drawing/2014/main" id="{7249FC9B-CDEF-4CAA-B82A-3EAFFB7CCA21}"/>
              </a:ext>
            </a:extLst>
          </p:cNvPr>
          <p:cNvGrpSpPr/>
          <p:nvPr/>
        </p:nvGrpSpPr>
        <p:grpSpPr>
          <a:xfrm>
            <a:off x="1544320" y="612396"/>
            <a:ext cx="1544320" cy="452582"/>
            <a:chOff x="1544320" y="612396"/>
            <a:chExt cx="1544320" cy="452582"/>
          </a:xfrm>
        </p:grpSpPr>
        <p:sp>
          <p:nvSpPr>
            <p:cNvPr id="23" name="Persegi Panjang 22">
              <a:extLst>
                <a:ext uri="{FF2B5EF4-FFF2-40B4-BE49-F238E27FC236}">
                  <a16:creationId xmlns:a16="http://schemas.microsoft.com/office/drawing/2014/main" id="{03D35ECE-95D7-43AF-82D6-C5AA32156396}"/>
                </a:ext>
              </a:extLst>
            </p:cNvPr>
            <p:cNvSpPr/>
            <p:nvPr/>
          </p:nvSpPr>
          <p:spPr>
            <a:xfrm>
              <a:off x="154432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Kotak Teks 23">
              <a:hlinkClick r:id="rId7" action="ppaction://hlinksldjump"/>
              <a:extLst>
                <a:ext uri="{FF2B5EF4-FFF2-40B4-BE49-F238E27FC236}">
                  <a16:creationId xmlns:a16="http://schemas.microsoft.com/office/drawing/2014/main" id="{8DACD446-BEA7-4715-963B-62E044C1820D}"/>
                </a:ext>
              </a:extLst>
            </p:cNvPr>
            <p:cNvSpPr txBox="1"/>
            <p:nvPr/>
          </p:nvSpPr>
          <p:spPr>
            <a:xfrm>
              <a:off x="154432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Sound</a:t>
              </a:r>
              <a:endParaRPr lang="id-ID" dirty="0"/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C6EE672B-0AF4-4F9C-BC0D-7786A9760917}"/>
              </a:ext>
            </a:extLst>
          </p:cNvPr>
          <p:cNvGrpSpPr/>
          <p:nvPr/>
        </p:nvGrpSpPr>
        <p:grpSpPr>
          <a:xfrm>
            <a:off x="3088640" y="612396"/>
            <a:ext cx="1566946" cy="452582"/>
            <a:chOff x="3088640" y="612396"/>
            <a:chExt cx="1566946" cy="452582"/>
          </a:xfrm>
        </p:grpSpPr>
        <p:sp>
          <p:nvSpPr>
            <p:cNvPr id="26" name="Persegi Panjang 25">
              <a:extLst>
                <a:ext uri="{FF2B5EF4-FFF2-40B4-BE49-F238E27FC236}">
                  <a16:creationId xmlns:a16="http://schemas.microsoft.com/office/drawing/2014/main" id="{54FDD9F2-0D67-4C3D-88C4-18AA7A36EBE2}"/>
                </a:ext>
              </a:extLst>
            </p:cNvPr>
            <p:cNvSpPr/>
            <p:nvPr/>
          </p:nvSpPr>
          <p:spPr>
            <a:xfrm>
              <a:off x="308864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Kotak Teks 26">
              <a:hlinkClick r:id="rId8" action="ppaction://hlinksldjump"/>
              <a:extLst>
                <a:ext uri="{FF2B5EF4-FFF2-40B4-BE49-F238E27FC236}">
                  <a16:creationId xmlns:a16="http://schemas.microsoft.com/office/drawing/2014/main" id="{9481EE3C-7F50-4959-806A-BB18452DD5C5}"/>
                </a:ext>
              </a:extLst>
            </p:cNvPr>
            <p:cNvSpPr txBox="1"/>
            <p:nvPr/>
          </p:nvSpPr>
          <p:spPr>
            <a:xfrm>
              <a:off x="3111266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Language</a:t>
              </a:r>
              <a:r>
                <a:rPr lang="id-ID" dirty="0"/>
                <a:t> 🌎</a:t>
              </a:r>
            </a:p>
          </p:txBody>
        </p:sp>
      </p:grpSp>
      <p:grpSp>
        <p:nvGrpSpPr>
          <p:cNvPr id="28" name="Grup 27">
            <a:extLst>
              <a:ext uri="{FF2B5EF4-FFF2-40B4-BE49-F238E27FC236}">
                <a16:creationId xmlns:a16="http://schemas.microsoft.com/office/drawing/2014/main" id="{BD34065F-CEF1-4FE1-BE3A-6C086CE7C1F9}"/>
              </a:ext>
            </a:extLst>
          </p:cNvPr>
          <p:cNvGrpSpPr/>
          <p:nvPr/>
        </p:nvGrpSpPr>
        <p:grpSpPr>
          <a:xfrm>
            <a:off x="4632960" y="612396"/>
            <a:ext cx="1589572" cy="452582"/>
            <a:chOff x="4632960" y="612396"/>
            <a:chExt cx="1589572" cy="452582"/>
          </a:xfrm>
        </p:grpSpPr>
        <p:sp>
          <p:nvSpPr>
            <p:cNvPr id="29" name="Persegi Panjang 28">
              <a:extLst>
                <a:ext uri="{FF2B5EF4-FFF2-40B4-BE49-F238E27FC236}">
                  <a16:creationId xmlns:a16="http://schemas.microsoft.com/office/drawing/2014/main" id="{6C33C482-5F94-4116-B150-978ABCDEA964}"/>
                </a:ext>
              </a:extLst>
            </p:cNvPr>
            <p:cNvSpPr/>
            <p:nvPr/>
          </p:nvSpPr>
          <p:spPr>
            <a:xfrm>
              <a:off x="463296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Kotak Teks 29">
              <a:extLst>
                <a:ext uri="{FF2B5EF4-FFF2-40B4-BE49-F238E27FC236}">
                  <a16:creationId xmlns:a16="http://schemas.microsoft.com/office/drawing/2014/main" id="{5F61B79D-B1D9-477F-BA1E-2F804E6412B2}"/>
                </a:ext>
              </a:extLst>
            </p:cNvPr>
            <p:cNvSpPr txBox="1"/>
            <p:nvPr/>
          </p:nvSpPr>
          <p:spPr>
            <a:xfrm>
              <a:off x="4678212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Control</a:t>
              </a:r>
              <a:endParaRPr lang="id-ID" dirty="0"/>
            </a:p>
          </p:txBody>
        </p:sp>
      </p:grpSp>
      <p:sp>
        <p:nvSpPr>
          <p:cNvPr id="31" name="Bingkai 30">
            <a:extLst>
              <a:ext uri="{FF2B5EF4-FFF2-40B4-BE49-F238E27FC236}">
                <a16:creationId xmlns:a16="http://schemas.microsoft.com/office/drawing/2014/main" id="{09EE1098-44CF-41E0-AE32-A6286AE9DD0A}"/>
              </a:ext>
            </a:extLst>
          </p:cNvPr>
          <p:cNvSpPr/>
          <p:nvPr/>
        </p:nvSpPr>
        <p:spPr>
          <a:xfrm>
            <a:off x="0" y="612396"/>
            <a:ext cx="1544320" cy="45245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2" name="Grup 31">
            <a:extLst>
              <a:ext uri="{FF2B5EF4-FFF2-40B4-BE49-F238E27FC236}">
                <a16:creationId xmlns:a16="http://schemas.microsoft.com/office/drawing/2014/main" id="{823407CE-81FC-47C4-B391-84EEF5D17842}"/>
              </a:ext>
            </a:extLst>
          </p:cNvPr>
          <p:cNvGrpSpPr/>
          <p:nvPr/>
        </p:nvGrpSpPr>
        <p:grpSpPr>
          <a:xfrm>
            <a:off x="2784669" y="3372466"/>
            <a:ext cx="3717822" cy="2589496"/>
            <a:chOff x="2724726" y="3260436"/>
            <a:chExt cx="3717822" cy="2589496"/>
          </a:xfrm>
        </p:grpSpPr>
        <p:sp>
          <p:nvSpPr>
            <p:cNvPr id="33" name="Persegi Panjang 32">
              <a:extLst>
                <a:ext uri="{FF2B5EF4-FFF2-40B4-BE49-F238E27FC236}">
                  <a16:creationId xmlns:a16="http://schemas.microsoft.com/office/drawing/2014/main" id="{B0D0927D-4C9D-4475-A3A8-D31B2B2CC526}"/>
                </a:ext>
              </a:extLst>
            </p:cNvPr>
            <p:cNvSpPr/>
            <p:nvPr/>
          </p:nvSpPr>
          <p:spPr>
            <a:xfrm>
              <a:off x="2724726" y="3260436"/>
              <a:ext cx="3717822" cy="258949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up 33">
              <a:extLst>
                <a:ext uri="{FF2B5EF4-FFF2-40B4-BE49-F238E27FC236}">
                  <a16:creationId xmlns:a16="http://schemas.microsoft.com/office/drawing/2014/main" id="{4738EC85-D9E2-4245-A7B1-10E3064D6A2B}"/>
                </a:ext>
              </a:extLst>
            </p:cNvPr>
            <p:cNvGrpSpPr/>
            <p:nvPr/>
          </p:nvGrpSpPr>
          <p:grpSpPr>
            <a:xfrm>
              <a:off x="2724726" y="3260436"/>
              <a:ext cx="3717822" cy="480291"/>
              <a:chOff x="2724726" y="3260436"/>
              <a:chExt cx="3717822" cy="480291"/>
            </a:xfrm>
          </p:grpSpPr>
          <p:sp>
            <p:nvSpPr>
              <p:cNvPr id="47" name="Persegi Panjang 4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6AD9E1E-EA8D-4C9F-8C20-2FE0841562CB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8" name="Kotak Teks 47">
                <a:extLst>
                  <a:ext uri="{FF2B5EF4-FFF2-40B4-BE49-F238E27FC236}">
                    <a16:creationId xmlns:a16="http://schemas.microsoft.com/office/drawing/2014/main" id="{5BF13444-38B4-4839-BAE7-C77482E2BF35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Lobby</a:t>
                </a:r>
                <a:r>
                  <a:rPr lang="id-ID" dirty="0"/>
                  <a:t> 🏠</a:t>
                </a:r>
              </a:p>
            </p:txBody>
          </p:sp>
        </p:grpSp>
        <p:grpSp>
          <p:nvGrpSpPr>
            <p:cNvPr id="35" name="Grup 34">
              <a:extLst>
                <a:ext uri="{FF2B5EF4-FFF2-40B4-BE49-F238E27FC236}">
                  <a16:creationId xmlns:a16="http://schemas.microsoft.com/office/drawing/2014/main" id="{AFCC0619-983A-4F42-B784-7FBEA33D8C34}"/>
                </a:ext>
              </a:extLst>
            </p:cNvPr>
            <p:cNvGrpSpPr/>
            <p:nvPr/>
          </p:nvGrpSpPr>
          <p:grpSpPr>
            <a:xfrm>
              <a:off x="2724726" y="3746097"/>
              <a:ext cx="3717822" cy="480291"/>
              <a:chOff x="2724726" y="3260436"/>
              <a:chExt cx="3717822" cy="480291"/>
            </a:xfrm>
          </p:grpSpPr>
          <p:sp>
            <p:nvSpPr>
              <p:cNvPr id="45" name="Persegi Panjang 4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B27B737-853A-42F4-A68A-B303D7C85D91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6" name="Kotak Teks 45">
                <a:extLst>
                  <a:ext uri="{FF2B5EF4-FFF2-40B4-BE49-F238E27FC236}">
                    <a16:creationId xmlns:a16="http://schemas.microsoft.com/office/drawing/2014/main" id="{EA1AC6E3-7061-4126-8598-66ECC25C9FD1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Account</a:t>
                </a:r>
                <a:endParaRPr lang="id-ID" dirty="0"/>
              </a:p>
            </p:txBody>
          </p:sp>
        </p:grpSp>
        <p:grpSp>
          <p:nvGrpSpPr>
            <p:cNvPr id="36" name="Grup 35">
              <a:extLst>
                <a:ext uri="{FF2B5EF4-FFF2-40B4-BE49-F238E27FC236}">
                  <a16:creationId xmlns:a16="http://schemas.microsoft.com/office/drawing/2014/main" id="{66B9E6B7-2813-461E-8493-C96E659BD36A}"/>
                </a:ext>
              </a:extLst>
            </p:cNvPr>
            <p:cNvGrpSpPr/>
            <p:nvPr/>
          </p:nvGrpSpPr>
          <p:grpSpPr>
            <a:xfrm>
              <a:off x="2724726" y="4234497"/>
              <a:ext cx="3717822" cy="480291"/>
              <a:chOff x="2724726" y="3260436"/>
              <a:chExt cx="3717822" cy="480291"/>
            </a:xfrm>
          </p:grpSpPr>
          <p:sp>
            <p:nvSpPr>
              <p:cNvPr id="43" name="Persegi Panjang 4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E2A90EC2-361A-4972-8619-D4B2150FAA67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4" name="Kotak Teks 43">
                <a:extLst>
                  <a:ext uri="{FF2B5EF4-FFF2-40B4-BE49-F238E27FC236}">
                    <a16:creationId xmlns:a16="http://schemas.microsoft.com/office/drawing/2014/main" id="{E32D50C0-5511-41A6-9331-BA99D1CD18BC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Social</a:t>
                </a:r>
                <a:endParaRPr lang="id-ID" dirty="0"/>
              </a:p>
            </p:txBody>
          </p:sp>
        </p:grpSp>
        <p:grpSp>
          <p:nvGrpSpPr>
            <p:cNvPr id="37" name="Grup 36">
              <a:extLst>
                <a:ext uri="{FF2B5EF4-FFF2-40B4-BE49-F238E27FC236}">
                  <a16:creationId xmlns:a16="http://schemas.microsoft.com/office/drawing/2014/main" id="{14946927-2B52-415A-9905-AFF3779C1F03}"/>
                </a:ext>
              </a:extLst>
            </p:cNvPr>
            <p:cNvGrpSpPr/>
            <p:nvPr/>
          </p:nvGrpSpPr>
          <p:grpSpPr>
            <a:xfrm>
              <a:off x="2724726" y="4713392"/>
              <a:ext cx="3717822" cy="480291"/>
              <a:chOff x="2724726" y="3260436"/>
              <a:chExt cx="3717822" cy="480291"/>
            </a:xfrm>
          </p:grpSpPr>
          <p:sp>
            <p:nvSpPr>
              <p:cNvPr id="41" name="Persegi Panjang 4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F222195A-00A9-4061-8BDE-A768431CB97C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2" name="Kotak Teks 41">
                <a:extLst>
                  <a:ext uri="{FF2B5EF4-FFF2-40B4-BE49-F238E27FC236}">
                    <a16:creationId xmlns:a16="http://schemas.microsoft.com/office/drawing/2014/main" id="{282907E8-77A2-43D7-8D96-7ABE6C17E9F6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Information</a:t>
                </a:r>
                <a:endParaRPr lang="id-ID" dirty="0"/>
              </a:p>
            </p:txBody>
          </p:sp>
        </p:grpSp>
        <p:grpSp>
          <p:nvGrpSpPr>
            <p:cNvPr id="38" name="Grup 37">
              <a:extLst>
                <a:ext uri="{FF2B5EF4-FFF2-40B4-BE49-F238E27FC236}">
                  <a16:creationId xmlns:a16="http://schemas.microsoft.com/office/drawing/2014/main" id="{878356D1-6CA4-493C-8A11-AA91C0C5618C}"/>
                </a:ext>
              </a:extLst>
            </p:cNvPr>
            <p:cNvGrpSpPr/>
            <p:nvPr/>
          </p:nvGrpSpPr>
          <p:grpSpPr>
            <a:xfrm>
              <a:off x="2724726" y="5199645"/>
              <a:ext cx="3717822" cy="480291"/>
              <a:chOff x="2724726" y="3260436"/>
              <a:chExt cx="3717822" cy="480291"/>
            </a:xfrm>
          </p:grpSpPr>
          <p:sp>
            <p:nvSpPr>
              <p:cNvPr id="39" name="Persegi Panjang 3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7CDF5DA-86BD-4801-BEC8-A08C00B2BA68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0" name="Kotak Teks 39">
                <a:extLst>
                  <a:ext uri="{FF2B5EF4-FFF2-40B4-BE49-F238E27FC236}">
                    <a16:creationId xmlns:a16="http://schemas.microsoft.com/office/drawing/2014/main" id="{963C0E79-678C-47BE-B085-E8C71637E179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Setting</a:t>
                </a:r>
                <a:endParaRPr lang="id-ID" dirty="0"/>
              </a:p>
            </p:txBody>
          </p:sp>
        </p:grpSp>
      </p:grpSp>
      <p:sp>
        <p:nvSpPr>
          <p:cNvPr id="50" name="Persegi Panjang 49">
            <a:extLst>
              <a:ext uri="{FF2B5EF4-FFF2-40B4-BE49-F238E27FC236}">
                <a16:creationId xmlns:a16="http://schemas.microsoft.com/office/drawing/2014/main" id="{C8D1458A-3C38-4A0F-B56F-6326BBD9DCED}"/>
              </a:ext>
            </a:extLst>
          </p:cNvPr>
          <p:cNvSpPr/>
          <p:nvPr/>
        </p:nvSpPr>
        <p:spPr>
          <a:xfrm>
            <a:off x="0" y="1064855"/>
            <a:ext cx="12192000" cy="4763079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51" name="Grafik 50" descr="Motorcycle">
            <a:extLst>
              <a:ext uri="{FF2B5EF4-FFF2-40B4-BE49-F238E27FC236}">
                <a16:creationId xmlns:a16="http://schemas.microsoft.com/office/drawing/2014/main" id="{F8A177CC-408A-48B3-914F-C8632EE498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86982" y="79907"/>
            <a:ext cx="452582" cy="452582"/>
          </a:xfrm>
          <a:prstGeom prst="rect">
            <a:avLst/>
          </a:prstGeom>
        </p:spPr>
      </p:pic>
      <p:grpSp>
        <p:nvGrpSpPr>
          <p:cNvPr id="57" name="Grup 56">
            <a:extLst>
              <a:ext uri="{FF2B5EF4-FFF2-40B4-BE49-F238E27FC236}">
                <a16:creationId xmlns:a16="http://schemas.microsoft.com/office/drawing/2014/main" id="{AFD14D1F-5779-4969-A5A5-141F2342F97C}"/>
              </a:ext>
            </a:extLst>
          </p:cNvPr>
          <p:cNvGrpSpPr/>
          <p:nvPr/>
        </p:nvGrpSpPr>
        <p:grpSpPr>
          <a:xfrm>
            <a:off x="6177280" y="612396"/>
            <a:ext cx="1566946" cy="452582"/>
            <a:chOff x="6177280" y="612396"/>
            <a:chExt cx="1566946" cy="452582"/>
          </a:xfrm>
        </p:grpSpPr>
        <p:sp>
          <p:nvSpPr>
            <p:cNvPr id="15" name="Persegi Panjang 14">
              <a:extLst>
                <a:ext uri="{FF2B5EF4-FFF2-40B4-BE49-F238E27FC236}">
                  <a16:creationId xmlns:a16="http://schemas.microsoft.com/office/drawing/2014/main" id="{F9002D16-B98D-4DB7-BBD8-4B26ABD888F5}"/>
                </a:ext>
              </a:extLst>
            </p:cNvPr>
            <p:cNvSpPr/>
            <p:nvPr/>
          </p:nvSpPr>
          <p:spPr>
            <a:xfrm>
              <a:off x="617728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Kotak Teks 54">
              <a:extLst>
                <a:ext uri="{FF2B5EF4-FFF2-40B4-BE49-F238E27FC236}">
                  <a16:creationId xmlns:a16="http://schemas.microsoft.com/office/drawing/2014/main" id="{4A08FEFC-DC07-42D6-8005-08442B3F2E1D}"/>
                </a:ext>
              </a:extLst>
            </p:cNvPr>
            <p:cNvSpPr txBox="1"/>
            <p:nvPr/>
          </p:nvSpPr>
          <p:spPr>
            <a:xfrm>
              <a:off x="6199906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Gameplay</a:t>
              </a:r>
              <a:endParaRPr lang="id-ID" dirty="0"/>
            </a:p>
          </p:txBody>
        </p:sp>
      </p:grpSp>
      <p:grpSp>
        <p:nvGrpSpPr>
          <p:cNvPr id="58" name="Grup 57">
            <a:extLst>
              <a:ext uri="{FF2B5EF4-FFF2-40B4-BE49-F238E27FC236}">
                <a16:creationId xmlns:a16="http://schemas.microsoft.com/office/drawing/2014/main" id="{6E23EFCF-B763-4FDF-95B6-D6468FA77A67}"/>
              </a:ext>
            </a:extLst>
          </p:cNvPr>
          <p:cNvGrpSpPr/>
          <p:nvPr/>
        </p:nvGrpSpPr>
        <p:grpSpPr>
          <a:xfrm>
            <a:off x="7721600" y="612396"/>
            <a:ext cx="1544320" cy="452582"/>
            <a:chOff x="7721600" y="612396"/>
            <a:chExt cx="1544320" cy="452582"/>
          </a:xfrm>
        </p:grpSpPr>
        <p:sp>
          <p:nvSpPr>
            <p:cNvPr id="16" name="Persegi Panjang 15">
              <a:extLst>
                <a:ext uri="{FF2B5EF4-FFF2-40B4-BE49-F238E27FC236}">
                  <a16:creationId xmlns:a16="http://schemas.microsoft.com/office/drawing/2014/main" id="{13EFF559-B210-46E4-9043-7027ECFDF740}"/>
                </a:ext>
              </a:extLst>
            </p:cNvPr>
            <p:cNvSpPr/>
            <p:nvPr/>
          </p:nvSpPr>
          <p:spPr>
            <a:xfrm>
              <a:off x="772160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Kotak Teks 55">
              <a:hlinkClick r:id="rId13" action="ppaction://hlinksldjump"/>
              <a:extLst>
                <a:ext uri="{FF2B5EF4-FFF2-40B4-BE49-F238E27FC236}">
                  <a16:creationId xmlns:a16="http://schemas.microsoft.com/office/drawing/2014/main" id="{7D73DC42-AB43-46A7-9E77-B882A199D1DC}"/>
                </a:ext>
              </a:extLst>
            </p:cNvPr>
            <p:cNvSpPr txBox="1"/>
            <p:nvPr/>
          </p:nvSpPr>
          <p:spPr>
            <a:xfrm>
              <a:off x="7744226" y="653959"/>
              <a:ext cx="1476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About</a:t>
              </a:r>
              <a:endParaRPr lang="id-ID" dirty="0"/>
            </a:p>
          </p:txBody>
        </p:sp>
      </p:grpSp>
      <p:grpSp>
        <p:nvGrpSpPr>
          <p:cNvPr id="59" name="Grup 58">
            <a:extLst>
              <a:ext uri="{FF2B5EF4-FFF2-40B4-BE49-F238E27FC236}">
                <a16:creationId xmlns:a16="http://schemas.microsoft.com/office/drawing/2014/main" id="{79BD8D99-57BA-476D-926A-8D6FC736FDB5}"/>
              </a:ext>
            </a:extLst>
          </p:cNvPr>
          <p:cNvGrpSpPr/>
          <p:nvPr/>
        </p:nvGrpSpPr>
        <p:grpSpPr>
          <a:xfrm>
            <a:off x="6647965" y="84709"/>
            <a:ext cx="2142654" cy="447780"/>
            <a:chOff x="6647965" y="84709"/>
            <a:chExt cx="2142654" cy="447780"/>
          </a:xfrm>
        </p:grpSpPr>
        <p:pic>
          <p:nvPicPr>
            <p:cNvPr id="60" name="Grafik 59" descr="Piggy Bank">
              <a:extLst>
                <a:ext uri="{FF2B5EF4-FFF2-40B4-BE49-F238E27FC236}">
                  <a16:creationId xmlns:a16="http://schemas.microsoft.com/office/drawing/2014/main" id="{0E252735-6C18-483D-B4FB-74E43C29B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47965" y="84709"/>
              <a:ext cx="447780" cy="447780"/>
            </a:xfrm>
            <a:prstGeom prst="rect">
              <a:avLst/>
            </a:prstGeom>
          </p:spPr>
        </p:pic>
        <p:sp>
          <p:nvSpPr>
            <p:cNvPr id="61" name="Kotak Teks 60">
              <a:extLst>
                <a:ext uri="{FF2B5EF4-FFF2-40B4-BE49-F238E27FC236}">
                  <a16:creationId xmlns:a16="http://schemas.microsoft.com/office/drawing/2014/main" id="{E67EFEDD-7616-4B5E-84B8-775B9497895D}"/>
                </a:ext>
              </a:extLst>
            </p:cNvPr>
            <p:cNvSpPr txBox="1"/>
            <p:nvPr/>
          </p:nvSpPr>
          <p:spPr>
            <a:xfrm>
              <a:off x="7095745" y="119175"/>
              <a:ext cx="1694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Kvz</a:t>
              </a:r>
              <a:r>
                <a:rPr lang="id-ID" dirty="0"/>
                <a:t> 1000</a:t>
              </a:r>
            </a:p>
          </p:txBody>
        </p:sp>
      </p:grpSp>
      <p:grpSp>
        <p:nvGrpSpPr>
          <p:cNvPr id="62" name="Grup 61">
            <a:extLst>
              <a:ext uri="{FF2B5EF4-FFF2-40B4-BE49-F238E27FC236}">
                <a16:creationId xmlns:a16="http://schemas.microsoft.com/office/drawing/2014/main" id="{48332D4E-A165-4781-BF75-7A20F2B84145}"/>
              </a:ext>
            </a:extLst>
          </p:cNvPr>
          <p:cNvGrpSpPr/>
          <p:nvPr/>
        </p:nvGrpSpPr>
        <p:grpSpPr>
          <a:xfrm>
            <a:off x="9550400" y="344737"/>
            <a:ext cx="2332181" cy="215444"/>
            <a:chOff x="9550400" y="344737"/>
            <a:chExt cx="2332181" cy="215444"/>
          </a:xfrm>
        </p:grpSpPr>
        <p:sp>
          <p:nvSpPr>
            <p:cNvPr id="63" name="Persegi Panjang 62">
              <a:extLst>
                <a:ext uri="{FF2B5EF4-FFF2-40B4-BE49-F238E27FC236}">
                  <a16:creationId xmlns:a16="http://schemas.microsoft.com/office/drawing/2014/main" id="{5FCDCE91-9522-42CC-B815-817032A8A1F8}"/>
                </a:ext>
              </a:extLst>
            </p:cNvPr>
            <p:cNvSpPr/>
            <p:nvPr/>
          </p:nvSpPr>
          <p:spPr>
            <a:xfrm>
              <a:off x="9550400" y="377191"/>
              <a:ext cx="2332181" cy="158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4" name="Kotak Teks 63">
              <a:extLst>
                <a:ext uri="{FF2B5EF4-FFF2-40B4-BE49-F238E27FC236}">
                  <a16:creationId xmlns:a16="http://schemas.microsoft.com/office/drawing/2014/main" id="{A248AA3A-DF6E-4443-AFD4-E76171EC831F}"/>
                </a:ext>
              </a:extLst>
            </p:cNvPr>
            <p:cNvSpPr txBox="1"/>
            <p:nvPr/>
          </p:nvSpPr>
          <p:spPr>
            <a:xfrm>
              <a:off x="10128710" y="344737"/>
              <a:ext cx="11755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00" dirty="0"/>
                <a:t>45 </a:t>
              </a:r>
              <a:r>
                <a:rPr lang="id-ID" sz="800" dirty="0" err="1"/>
                <a:t>Boss</a:t>
              </a:r>
              <a:r>
                <a:rPr lang="id-ID" sz="800" dirty="0"/>
                <a:t> (2000 / 5000)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370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1A8390C4-266C-47CF-9BE4-A7FF878D2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EBF6E8AE-0D09-49AD-9334-CCD81ACC03A1}"/>
              </a:ext>
            </a:extLst>
          </p:cNvPr>
          <p:cNvSpPr txBox="1"/>
          <p:nvPr/>
        </p:nvSpPr>
        <p:spPr>
          <a:xfrm>
            <a:off x="147782" y="83127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0.1 </a:t>
            </a:r>
            <a:r>
              <a:rPr lang="id-ID" dirty="0" err="1">
                <a:solidFill>
                  <a:schemeClr val="bg1"/>
                </a:solidFill>
              </a:rPr>
              <a:t>Splash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74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ambar 48">
            <a:extLst>
              <a:ext uri="{FF2B5EF4-FFF2-40B4-BE49-F238E27FC236}">
                <a16:creationId xmlns:a16="http://schemas.microsoft.com/office/drawing/2014/main" id="{F83D85F7-9E7A-4A02-BED7-97D3B4F47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7" name="Grup 76">
            <a:extLst>
              <a:ext uri="{FF2B5EF4-FFF2-40B4-BE49-F238E27FC236}">
                <a16:creationId xmlns:a16="http://schemas.microsoft.com/office/drawing/2014/main" id="{808180D7-83F5-4C76-ABAE-C460D00A0F4D}"/>
              </a:ext>
            </a:extLst>
          </p:cNvPr>
          <p:cNvGrpSpPr/>
          <p:nvPr/>
        </p:nvGrpSpPr>
        <p:grpSpPr>
          <a:xfrm>
            <a:off x="0" y="612396"/>
            <a:ext cx="1544320" cy="452582"/>
            <a:chOff x="0" y="612396"/>
            <a:chExt cx="1544320" cy="452582"/>
          </a:xfrm>
        </p:grpSpPr>
        <p:sp>
          <p:nvSpPr>
            <p:cNvPr id="78" name="Persegi Panjang 77">
              <a:extLst>
                <a:ext uri="{FF2B5EF4-FFF2-40B4-BE49-F238E27FC236}">
                  <a16:creationId xmlns:a16="http://schemas.microsoft.com/office/drawing/2014/main" id="{202F1AE2-35B2-4F31-8E5E-E018B914EA6A}"/>
                </a:ext>
              </a:extLst>
            </p:cNvPr>
            <p:cNvSpPr/>
            <p:nvPr/>
          </p:nvSpPr>
          <p:spPr>
            <a:xfrm>
              <a:off x="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9" name="Kotak Teks 78">
              <a:hlinkClick r:id="rId3" action="ppaction://hlinksldjump"/>
              <a:extLst>
                <a:ext uri="{FF2B5EF4-FFF2-40B4-BE49-F238E27FC236}">
                  <a16:creationId xmlns:a16="http://schemas.microsoft.com/office/drawing/2014/main" id="{CAFCCE9B-09AE-4838-8444-352D4B632DDC}"/>
                </a:ext>
              </a:extLst>
            </p:cNvPr>
            <p:cNvSpPr txBox="1"/>
            <p:nvPr/>
          </p:nvSpPr>
          <p:spPr>
            <a:xfrm>
              <a:off x="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Video</a:t>
              </a:r>
            </a:p>
          </p:txBody>
        </p:sp>
      </p:grpSp>
      <p:grpSp>
        <p:nvGrpSpPr>
          <p:cNvPr id="80" name="Grup 79">
            <a:extLst>
              <a:ext uri="{FF2B5EF4-FFF2-40B4-BE49-F238E27FC236}">
                <a16:creationId xmlns:a16="http://schemas.microsoft.com/office/drawing/2014/main" id="{615A6A2B-A049-4EB9-8698-5D31DB4F8C28}"/>
              </a:ext>
            </a:extLst>
          </p:cNvPr>
          <p:cNvGrpSpPr/>
          <p:nvPr/>
        </p:nvGrpSpPr>
        <p:grpSpPr>
          <a:xfrm>
            <a:off x="1544320" y="612396"/>
            <a:ext cx="1544320" cy="452582"/>
            <a:chOff x="1544320" y="612396"/>
            <a:chExt cx="1544320" cy="452582"/>
          </a:xfrm>
        </p:grpSpPr>
        <p:sp>
          <p:nvSpPr>
            <p:cNvPr id="81" name="Persegi Panjang 80">
              <a:extLst>
                <a:ext uri="{FF2B5EF4-FFF2-40B4-BE49-F238E27FC236}">
                  <a16:creationId xmlns:a16="http://schemas.microsoft.com/office/drawing/2014/main" id="{2AB2E3DE-7EBA-4223-9081-BE5DF5FA59E8}"/>
                </a:ext>
              </a:extLst>
            </p:cNvPr>
            <p:cNvSpPr/>
            <p:nvPr/>
          </p:nvSpPr>
          <p:spPr>
            <a:xfrm>
              <a:off x="154432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2" name="Kotak Teks 81">
              <a:hlinkClick r:id="rId4" action="ppaction://hlinksldjump"/>
              <a:extLst>
                <a:ext uri="{FF2B5EF4-FFF2-40B4-BE49-F238E27FC236}">
                  <a16:creationId xmlns:a16="http://schemas.microsoft.com/office/drawing/2014/main" id="{281B6514-FBCA-4F2D-8331-4B0D69C0B016}"/>
                </a:ext>
              </a:extLst>
            </p:cNvPr>
            <p:cNvSpPr txBox="1"/>
            <p:nvPr/>
          </p:nvSpPr>
          <p:spPr>
            <a:xfrm>
              <a:off x="154432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Sound</a:t>
              </a:r>
              <a:endParaRPr lang="id-ID" dirty="0"/>
            </a:p>
          </p:txBody>
        </p:sp>
      </p:grpSp>
      <p:grpSp>
        <p:nvGrpSpPr>
          <p:cNvPr id="83" name="Grup 82">
            <a:extLst>
              <a:ext uri="{FF2B5EF4-FFF2-40B4-BE49-F238E27FC236}">
                <a16:creationId xmlns:a16="http://schemas.microsoft.com/office/drawing/2014/main" id="{CEA79DBB-48C6-4983-BCD5-7C448647FB1D}"/>
              </a:ext>
            </a:extLst>
          </p:cNvPr>
          <p:cNvGrpSpPr/>
          <p:nvPr/>
        </p:nvGrpSpPr>
        <p:grpSpPr>
          <a:xfrm>
            <a:off x="3088640" y="612396"/>
            <a:ext cx="1566946" cy="452582"/>
            <a:chOff x="3088640" y="612396"/>
            <a:chExt cx="1566946" cy="452582"/>
          </a:xfrm>
        </p:grpSpPr>
        <p:sp>
          <p:nvSpPr>
            <p:cNvPr id="84" name="Persegi Panjang 83">
              <a:extLst>
                <a:ext uri="{FF2B5EF4-FFF2-40B4-BE49-F238E27FC236}">
                  <a16:creationId xmlns:a16="http://schemas.microsoft.com/office/drawing/2014/main" id="{86EE4525-8816-49A6-82E9-AF26D385D11B}"/>
                </a:ext>
              </a:extLst>
            </p:cNvPr>
            <p:cNvSpPr/>
            <p:nvPr/>
          </p:nvSpPr>
          <p:spPr>
            <a:xfrm>
              <a:off x="308864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5" name="Kotak Teks 84">
              <a:hlinkClick r:id="rId5" action="ppaction://hlinksldjump"/>
              <a:extLst>
                <a:ext uri="{FF2B5EF4-FFF2-40B4-BE49-F238E27FC236}">
                  <a16:creationId xmlns:a16="http://schemas.microsoft.com/office/drawing/2014/main" id="{C8A3554D-A728-4EB7-B330-CE18FB288EBA}"/>
                </a:ext>
              </a:extLst>
            </p:cNvPr>
            <p:cNvSpPr txBox="1"/>
            <p:nvPr/>
          </p:nvSpPr>
          <p:spPr>
            <a:xfrm>
              <a:off x="3111266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Language</a:t>
              </a:r>
              <a:r>
                <a:rPr lang="id-ID" dirty="0"/>
                <a:t> 🌎</a:t>
              </a:r>
            </a:p>
          </p:txBody>
        </p:sp>
      </p:grpSp>
      <p:grpSp>
        <p:nvGrpSpPr>
          <p:cNvPr id="86" name="Grup 85">
            <a:extLst>
              <a:ext uri="{FF2B5EF4-FFF2-40B4-BE49-F238E27FC236}">
                <a16:creationId xmlns:a16="http://schemas.microsoft.com/office/drawing/2014/main" id="{5244E5E0-E87E-4C91-9CE5-ED0C41117A87}"/>
              </a:ext>
            </a:extLst>
          </p:cNvPr>
          <p:cNvGrpSpPr/>
          <p:nvPr/>
        </p:nvGrpSpPr>
        <p:grpSpPr>
          <a:xfrm>
            <a:off x="4632960" y="612396"/>
            <a:ext cx="1589572" cy="452582"/>
            <a:chOff x="4632960" y="612396"/>
            <a:chExt cx="1589572" cy="452582"/>
          </a:xfrm>
        </p:grpSpPr>
        <p:sp>
          <p:nvSpPr>
            <p:cNvPr id="87" name="Persegi Panjang 86">
              <a:extLst>
                <a:ext uri="{FF2B5EF4-FFF2-40B4-BE49-F238E27FC236}">
                  <a16:creationId xmlns:a16="http://schemas.microsoft.com/office/drawing/2014/main" id="{D8347F3C-9B81-49E2-95F8-1325C7084373}"/>
                </a:ext>
              </a:extLst>
            </p:cNvPr>
            <p:cNvSpPr/>
            <p:nvPr/>
          </p:nvSpPr>
          <p:spPr>
            <a:xfrm>
              <a:off x="463296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8" name="Kotak Teks 87">
              <a:extLst>
                <a:ext uri="{FF2B5EF4-FFF2-40B4-BE49-F238E27FC236}">
                  <a16:creationId xmlns:a16="http://schemas.microsoft.com/office/drawing/2014/main" id="{3BDDBC26-EEEC-4366-A90F-6D73300AAA3A}"/>
                </a:ext>
              </a:extLst>
            </p:cNvPr>
            <p:cNvSpPr txBox="1"/>
            <p:nvPr/>
          </p:nvSpPr>
          <p:spPr>
            <a:xfrm>
              <a:off x="4678212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Control</a:t>
              </a:r>
              <a:endParaRPr lang="id-ID" dirty="0"/>
            </a:p>
          </p:txBody>
        </p:sp>
      </p:grpSp>
      <p:grpSp>
        <p:nvGrpSpPr>
          <p:cNvPr id="89" name="Grup 88">
            <a:extLst>
              <a:ext uri="{FF2B5EF4-FFF2-40B4-BE49-F238E27FC236}">
                <a16:creationId xmlns:a16="http://schemas.microsoft.com/office/drawing/2014/main" id="{C2BE0184-EE4D-45D9-B90D-21CAF4AE71B2}"/>
              </a:ext>
            </a:extLst>
          </p:cNvPr>
          <p:cNvGrpSpPr/>
          <p:nvPr/>
        </p:nvGrpSpPr>
        <p:grpSpPr>
          <a:xfrm>
            <a:off x="6177280" y="612396"/>
            <a:ext cx="1566946" cy="452582"/>
            <a:chOff x="6177280" y="612396"/>
            <a:chExt cx="1566946" cy="452582"/>
          </a:xfrm>
        </p:grpSpPr>
        <p:sp>
          <p:nvSpPr>
            <p:cNvPr id="90" name="Persegi Panjang 89">
              <a:extLst>
                <a:ext uri="{FF2B5EF4-FFF2-40B4-BE49-F238E27FC236}">
                  <a16:creationId xmlns:a16="http://schemas.microsoft.com/office/drawing/2014/main" id="{582A459C-6532-4163-A579-30CE5C296C96}"/>
                </a:ext>
              </a:extLst>
            </p:cNvPr>
            <p:cNvSpPr/>
            <p:nvPr/>
          </p:nvSpPr>
          <p:spPr>
            <a:xfrm>
              <a:off x="617728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1" name="Kotak Teks 90">
              <a:extLst>
                <a:ext uri="{FF2B5EF4-FFF2-40B4-BE49-F238E27FC236}">
                  <a16:creationId xmlns:a16="http://schemas.microsoft.com/office/drawing/2014/main" id="{40391F73-568A-4BCA-8869-188DDB872FD5}"/>
                </a:ext>
              </a:extLst>
            </p:cNvPr>
            <p:cNvSpPr txBox="1"/>
            <p:nvPr/>
          </p:nvSpPr>
          <p:spPr>
            <a:xfrm>
              <a:off x="6199906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Gameplay</a:t>
              </a:r>
              <a:endParaRPr lang="id-ID" dirty="0"/>
            </a:p>
          </p:txBody>
        </p:sp>
      </p:grpSp>
      <p:grpSp>
        <p:nvGrpSpPr>
          <p:cNvPr id="92" name="Grup 91">
            <a:extLst>
              <a:ext uri="{FF2B5EF4-FFF2-40B4-BE49-F238E27FC236}">
                <a16:creationId xmlns:a16="http://schemas.microsoft.com/office/drawing/2014/main" id="{B6C16DF4-50E6-4638-A8EB-5EE184C279FD}"/>
              </a:ext>
            </a:extLst>
          </p:cNvPr>
          <p:cNvGrpSpPr/>
          <p:nvPr/>
        </p:nvGrpSpPr>
        <p:grpSpPr>
          <a:xfrm>
            <a:off x="7721600" y="612396"/>
            <a:ext cx="1544320" cy="452582"/>
            <a:chOff x="7721600" y="612396"/>
            <a:chExt cx="1544320" cy="452582"/>
          </a:xfrm>
        </p:grpSpPr>
        <p:sp>
          <p:nvSpPr>
            <p:cNvPr id="93" name="Persegi Panjang 92">
              <a:extLst>
                <a:ext uri="{FF2B5EF4-FFF2-40B4-BE49-F238E27FC236}">
                  <a16:creationId xmlns:a16="http://schemas.microsoft.com/office/drawing/2014/main" id="{715B8960-9AF6-42E1-80E6-742182204ABA}"/>
                </a:ext>
              </a:extLst>
            </p:cNvPr>
            <p:cNvSpPr/>
            <p:nvPr/>
          </p:nvSpPr>
          <p:spPr>
            <a:xfrm>
              <a:off x="772160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4" name="Kotak Teks 93">
              <a:hlinkClick r:id="rId6" action="ppaction://hlinksldjump"/>
              <a:extLst>
                <a:ext uri="{FF2B5EF4-FFF2-40B4-BE49-F238E27FC236}">
                  <a16:creationId xmlns:a16="http://schemas.microsoft.com/office/drawing/2014/main" id="{276184B5-F608-4F7B-8EE3-3F2705642718}"/>
                </a:ext>
              </a:extLst>
            </p:cNvPr>
            <p:cNvSpPr txBox="1"/>
            <p:nvPr/>
          </p:nvSpPr>
          <p:spPr>
            <a:xfrm>
              <a:off x="7744226" y="653959"/>
              <a:ext cx="1476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About</a:t>
              </a:r>
              <a:endParaRPr lang="id-ID" dirty="0"/>
            </a:p>
          </p:txBody>
        </p:sp>
      </p:grpSp>
      <p:grpSp>
        <p:nvGrpSpPr>
          <p:cNvPr id="76" name="Grup 75">
            <a:extLst>
              <a:ext uri="{FF2B5EF4-FFF2-40B4-BE49-F238E27FC236}">
                <a16:creationId xmlns:a16="http://schemas.microsoft.com/office/drawing/2014/main" id="{761991AE-3D9C-4BB2-ABDE-86B1BCB6E759}"/>
              </a:ext>
            </a:extLst>
          </p:cNvPr>
          <p:cNvGrpSpPr/>
          <p:nvPr/>
        </p:nvGrpSpPr>
        <p:grpSpPr>
          <a:xfrm>
            <a:off x="0" y="1064855"/>
            <a:ext cx="12192000" cy="4763079"/>
            <a:chOff x="0" y="1064855"/>
            <a:chExt cx="12192000" cy="4763079"/>
          </a:xfrm>
        </p:grpSpPr>
        <p:sp>
          <p:nvSpPr>
            <p:cNvPr id="50" name="Persegi Panjang 49">
              <a:extLst>
                <a:ext uri="{FF2B5EF4-FFF2-40B4-BE49-F238E27FC236}">
                  <a16:creationId xmlns:a16="http://schemas.microsoft.com/office/drawing/2014/main" id="{C8D1458A-3C38-4A0F-B56F-6326BBD9DCED}"/>
                </a:ext>
              </a:extLst>
            </p:cNvPr>
            <p:cNvSpPr/>
            <p:nvPr/>
          </p:nvSpPr>
          <p:spPr>
            <a:xfrm>
              <a:off x="0" y="1064855"/>
              <a:ext cx="12192000" cy="4763079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75" name="Grup 74">
              <a:extLst>
                <a:ext uri="{FF2B5EF4-FFF2-40B4-BE49-F238E27FC236}">
                  <a16:creationId xmlns:a16="http://schemas.microsoft.com/office/drawing/2014/main" id="{8AC550EB-2DC4-47AF-B4BB-D5F3803AA935}"/>
                </a:ext>
              </a:extLst>
            </p:cNvPr>
            <p:cNvGrpSpPr/>
            <p:nvPr/>
          </p:nvGrpSpPr>
          <p:grpSpPr>
            <a:xfrm>
              <a:off x="512618" y="1384578"/>
              <a:ext cx="11435541" cy="3351014"/>
              <a:chOff x="512618" y="1384578"/>
              <a:chExt cx="11435541" cy="3351014"/>
            </a:xfrm>
          </p:grpSpPr>
          <p:grpSp>
            <p:nvGrpSpPr>
              <p:cNvPr id="66" name="Grup 65">
                <a:extLst>
                  <a:ext uri="{FF2B5EF4-FFF2-40B4-BE49-F238E27FC236}">
                    <a16:creationId xmlns:a16="http://schemas.microsoft.com/office/drawing/2014/main" id="{2784AFE4-1EC1-41C9-9650-D0C4AFBAC3DE}"/>
                  </a:ext>
                </a:extLst>
              </p:cNvPr>
              <p:cNvGrpSpPr/>
              <p:nvPr/>
            </p:nvGrpSpPr>
            <p:grpSpPr>
              <a:xfrm>
                <a:off x="512618" y="1384578"/>
                <a:ext cx="11145520" cy="993069"/>
                <a:chOff x="512618" y="1384578"/>
                <a:chExt cx="11145520" cy="993069"/>
              </a:xfrm>
            </p:grpSpPr>
            <p:grpSp>
              <p:nvGrpSpPr>
                <p:cNvPr id="53" name="Grup 52">
                  <a:extLst>
                    <a:ext uri="{FF2B5EF4-FFF2-40B4-BE49-F238E27FC236}">
                      <a16:creationId xmlns:a16="http://schemas.microsoft.com/office/drawing/2014/main" id="{A3DB1CF2-4855-4028-8BA2-7F322B1C9A2E}"/>
                    </a:ext>
                  </a:extLst>
                </p:cNvPr>
                <p:cNvGrpSpPr/>
                <p:nvPr/>
              </p:nvGrpSpPr>
              <p:grpSpPr>
                <a:xfrm>
                  <a:off x="512618" y="1653516"/>
                  <a:ext cx="11145520" cy="724131"/>
                  <a:chOff x="548640" y="1339734"/>
                  <a:chExt cx="11145520" cy="724131"/>
                </a:xfrm>
              </p:grpSpPr>
              <p:sp>
                <p:nvSpPr>
                  <p:cNvPr id="2" name="Persegi Panjang 1">
                    <a:extLst>
                      <a:ext uri="{FF2B5EF4-FFF2-40B4-BE49-F238E27FC236}">
                        <a16:creationId xmlns:a16="http://schemas.microsoft.com/office/drawing/2014/main" id="{BDD504C1-2B9D-46EC-84A2-FAAE3550C921}"/>
                      </a:ext>
                    </a:extLst>
                  </p:cNvPr>
                  <p:cNvSpPr/>
                  <p:nvPr/>
                </p:nvSpPr>
                <p:spPr>
                  <a:xfrm>
                    <a:off x="548640" y="1544320"/>
                    <a:ext cx="11145520" cy="314960"/>
                  </a:xfrm>
                  <a:prstGeom prst="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9896E769-2AB9-4AFF-8DBE-81A70D767F88}"/>
                      </a:ext>
                    </a:extLst>
                  </p:cNvPr>
                  <p:cNvSpPr/>
                  <p:nvPr/>
                </p:nvSpPr>
                <p:spPr>
                  <a:xfrm>
                    <a:off x="10627360" y="1339734"/>
                    <a:ext cx="724131" cy="72413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sp>
              <p:nvSpPr>
                <p:cNvPr id="54" name="Kotak Teks 53">
                  <a:extLst>
                    <a:ext uri="{FF2B5EF4-FFF2-40B4-BE49-F238E27FC236}">
                      <a16:creationId xmlns:a16="http://schemas.microsoft.com/office/drawing/2014/main" id="{9E1C7E8D-47E6-4F45-AD76-E1B58EAF0628}"/>
                    </a:ext>
                  </a:extLst>
                </p:cNvPr>
                <p:cNvSpPr txBox="1"/>
                <p:nvPr/>
              </p:nvSpPr>
              <p:spPr>
                <a:xfrm>
                  <a:off x="512618" y="1384578"/>
                  <a:ext cx="37178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dirty="0"/>
                    <a:t>Music</a:t>
                  </a:r>
                </a:p>
              </p:txBody>
            </p:sp>
          </p:grpSp>
          <p:grpSp>
            <p:nvGrpSpPr>
              <p:cNvPr id="67" name="Grup 66">
                <a:extLst>
                  <a:ext uri="{FF2B5EF4-FFF2-40B4-BE49-F238E27FC236}">
                    <a16:creationId xmlns:a16="http://schemas.microsoft.com/office/drawing/2014/main" id="{F0F53C8F-F897-410A-A1FE-8521157DF914}"/>
                  </a:ext>
                </a:extLst>
              </p:cNvPr>
              <p:cNvGrpSpPr/>
              <p:nvPr/>
            </p:nvGrpSpPr>
            <p:grpSpPr>
              <a:xfrm>
                <a:off x="512618" y="2602601"/>
                <a:ext cx="11145520" cy="993069"/>
                <a:chOff x="512618" y="1384578"/>
                <a:chExt cx="11145520" cy="993069"/>
              </a:xfrm>
            </p:grpSpPr>
            <p:grpSp>
              <p:nvGrpSpPr>
                <p:cNvPr id="68" name="Grup 67">
                  <a:extLst>
                    <a:ext uri="{FF2B5EF4-FFF2-40B4-BE49-F238E27FC236}">
                      <a16:creationId xmlns:a16="http://schemas.microsoft.com/office/drawing/2014/main" id="{F2C66FD5-80C7-4ED3-A2B2-CB13C62448A6}"/>
                    </a:ext>
                  </a:extLst>
                </p:cNvPr>
                <p:cNvGrpSpPr/>
                <p:nvPr/>
              </p:nvGrpSpPr>
              <p:grpSpPr>
                <a:xfrm>
                  <a:off x="512618" y="1653516"/>
                  <a:ext cx="11145520" cy="724131"/>
                  <a:chOff x="548640" y="1339734"/>
                  <a:chExt cx="11145520" cy="724131"/>
                </a:xfrm>
              </p:grpSpPr>
              <p:sp>
                <p:nvSpPr>
                  <p:cNvPr id="70" name="Persegi Panjang 69">
                    <a:extLst>
                      <a:ext uri="{FF2B5EF4-FFF2-40B4-BE49-F238E27FC236}">
                        <a16:creationId xmlns:a16="http://schemas.microsoft.com/office/drawing/2014/main" id="{BB3F66DB-C9B6-45FE-B773-67C9A4DF0BFA}"/>
                      </a:ext>
                    </a:extLst>
                  </p:cNvPr>
                  <p:cNvSpPr/>
                  <p:nvPr/>
                </p:nvSpPr>
                <p:spPr>
                  <a:xfrm>
                    <a:off x="548640" y="1544320"/>
                    <a:ext cx="11145520" cy="314960"/>
                  </a:xfrm>
                  <a:prstGeom prst="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D575B76F-E8CC-4A96-A983-1A252400DCD3}"/>
                      </a:ext>
                    </a:extLst>
                  </p:cNvPr>
                  <p:cNvSpPr/>
                  <p:nvPr/>
                </p:nvSpPr>
                <p:spPr>
                  <a:xfrm>
                    <a:off x="10627360" y="1339734"/>
                    <a:ext cx="724131" cy="72413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sp>
              <p:nvSpPr>
                <p:cNvPr id="69" name="Kotak Teks 68">
                  <a:extLst>
                    <a:ext uri="{FF2B5EF4-FFF2-40B4-BE49-F238E27FC236}">
                      <a16:creationId xmlns:a16="http://schemas.microsoft.com/office/drawing/2014/main" id="{7AD12DA4-A8AE-40F2-8A48-AD4A8BB64A44}"/>
                    </a:ext>
                  </a:extLst>
                </p:cNvPr>
                <p:cNvSpPr txBox="1"/>
                <p:nvPr/>
              </p:nvSpPr>
              <p:spPr>
                <a:xfrm>
                  <a:off x="512618" y="1384578"/>
                  <a:ext cx="37178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dirty="0" err="1"/>
                    <a:t>Sound</a:t>
                  </a:r>
                  <a:endParaRPr lang="id-ID" dirty="0"/>
                </a:p>
              </p:txBody>
            </p:sp>
          </p:grpSp>
          <p:grpSp>
            <p:nvGrpSpPr>
              <p:cNvPr id="74" name="Grup 73">
                <a:extLst>
                  <a:ext uri="{FF2B5EF4-FFF2-40B4-BE49-F238E27FC236}">
                    <a16:creationId xmlns:a16="http://schemas.microsoft.com/office/drawing/2014/main" id="{7CE8E943-0ECC-4BB7-9A08-40465889E712}"/>
                  </a:ext>
                </a:extLst>
              </p:cNvPr>
              <p:cNvGrpSpPr/>
              <p:nvPr/>
            </p:nvGrpSpPr>
            <p:grpSpPr>
              <a:xfrm>
                <a:off x="512618" y="3707911"/>
                <a:ext cx="11435541" cy="1027681"/>
                <a:chOff x="512618" y="3707911"/>
                <a:chExt cx="11435541" cy="1027681"/>
              </a:xfrm>
            </p:grpSpPr>
            <p:sp>
              <p:nvSpPr>
                <p:cNvPr id="72" name="Persegi Panjang 71">
                  <a:extLst>
                    <a:ext uri="{FF2B5EF4-FFF2-40B4-BE49-F238E27FC236}">
                      <a16:creationId xmlns:a16="http://schemas.microsoft.com/office/drawing/2014/main" id="{B702359C-885E-471E-9BEF-723857CCE4D2}"/>
                    </a:ext>
                  </a:extLst>
                </p:cNvPr>
                <p:cNvSpPr/>
                <p:nvPr/>
              </p:nvSpPr>
              <p:spPr>
                <a:xfrm>
                  <a:off x="512618" y="4085352"/>
                  <a:ext cx="11435541" cy="65024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id-ID" dirty="0"/>
                    <a:t>2 </a:t>
                  </a:r>
                  <a:r>
                    <a:rPr lang="id-ID" dirty="0" err="1"/>
                    <a:t>Speaker</a:t>
                  </a:r>
                  <a:r>
                    <a:rPr lang="id-ID" dirty="0"/>
                    <a:t> (</a:t>
                  </a:r>
                  <a:r>
                    <a:rPr lang="id-ID" dirty="0" err="1"/>
                    <a:t>Table</a:t>
                  </a:r>
                  <a:r>
                    <a:rPr lang="id-ID" dirty="0"/>
                    <a:t>)</a:t>
                  </a:r>
                </a:p>
              </p:txBody>
            </p:sp>
            <p:sp>
              <p:nvSpPr>
                <p:cNvPr id="73" name="Kotak Teks 72">
                  <a:extLst>
                    <a:ext uri="{FF2B5EF4-FFF2-40B4-BE49-F238E27FC236}">
                      <a16:creationId xmlns:a16="http://schemas.microsoft.com/office/drawing/2014/main" id="{8129C0E6-CCB4-4E21-A974-8448E07A61BC}"/>
                    </a:ext>
                  </a:extLst>
                </p:cNvPr>
                <p:cNvSpPr txBox="1"/>
                <p:nvPr/>
              </p:nvSpPr>
              <p:spPr>
                <a:xfrm>
                  <a:off x="512618" y="3707911"/>
                  <a:ext cx="43549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dirty="0" err="1"/>
                    <a:t>Output</a:t>
                  </a:r>
                  <a:endParaRPr lang="id-ID" dirty="0"/>
                </a:p>
              </p:txBody>
            </p:sp>
          </p:grpSp>
        </p:grpSp>
      </p:grp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9E154F30-6C12-4717-BEC0-36EA6DC9D27A}"/>
              </a:ext>
            </a:extLst>
          </p:cNvPr>
          <p:cNvSpPr/>
          <p:nvPr/>
        </p:nvSpPr>
        <p:spPr>
          <a:xfrm>
            <a:off x="0" y="0"/>
            <a:ext cx="12192000" cy="612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17696439-33B2-4E6B-81C2-E898186EDE30}"/>
              </a:ext>
            </a:extLst>
          </p:cNvPr>
          <p:cNvSpPr/>
          <p:nvPr/>
        </p:nvSpPr>
        <p:spPr>
          <a:xfrm>
            <a:off x="0" y="5830349"/>
            <a:ext cx="12192000" cy="1027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8D890205-2C8E-40D6-A646-7EC193E5B1A4}"/>
              </a:ext>
            </a:extLst>
          </p:cNvPr>
          <p:cNvGrpSpPr/>
          <p:nvPr/>
        </p:nvGrpSpPr>
        <p:grpSpPr>
          <a:xfrm>
            <a:off x="6871855" y="5830349"/>
            <a:ext cx="5320145" cy="1027651"/>
            <a:chOff x="6871855" y="5830349"/>
            <a:chExt cx="5320145" cy="1027651"/>
          </a:xfrm>
        </p:grpSpPr>
        <p:sp>
          <p:nvSpPr>
            <p:cNvPr id="5" name="Persegi Panjang 4">
              <a:hlinkClick r:id="rId7" action="ppaction://hlinksldjump"/>
              <a:extLst>
                <a:ext uri="{FF2B5EF4-FFF2-40B4-BE49-F238E27FC236}">
                  <a16:creationId xmlns:a16="http://schemas.microsoft.com/office/drawing/2014/main" id="{B121EA5C-5EDD-482D-9B16-BB55BE4A8F35}"/>
                </a:ext>
              </a:extLst>
            </p:cNvPr>
            <p:cNvSpPr/>
            <p:nvPr/>
          </p:nvSpPr>
          <p:spPr>
            <a:xfrm>
              <a:off x="6871855" y="5830349"/>
              <a:ext cx="5320145" cy="1027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Kotak Teks 5">
              <a:extLst>
                <a:ext uri="{FF2B5EF4-FFF2-40B4-BE49-F238E27FC236}">
                  <a16:creationId xmlns:a16="http://schemas.microsoft.com/office/drawing/2014/main" id="{735A9290-96E4-4060-8A26-715F0D58C954}"/>
                </a:ext>
              </a:extLst>
            </p:cNvPr>
            <p:cNvSpPr txBox="1"/>
            <p:nvPr/>
          </p:nvSpPr>
          <p:spPr>
            <a:xfrm>
              <a:off x="7181272" y="5990231"/>
              <a:ext cx="47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000" dirty="0"/>
                <a:t>Start</a:t>
              </a:r>
            </a:p>
          </p:txBody>
        </p:sp>
      </p:grp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11C19018-5B5C-4F8C-BA6B-093ECE7B0442}"/>
              </a:ext>
            </a:extLst>
          </p:cNvPr>
          <p:cNvSpPr/>
          <p:nvPr/>
        </p:nvSpPr>
        <p:spPr>
          <a:xfrm>
            <a:off x="8986982" y="83127"/>
            <a:ext cx="452582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hlinkClick r:id="rId8" action="ppaction://hlinksldjump"/>
            <a:extLst>
              <a:ext uri="{FF2B5EF4-FFF2-40B4-BE49-F238E27FC236}">
                <a16:creationId xmlns:a16="http://schemas.microsoft.com/office/drawing/2014/main" id="{42E6F45D-6AE8-44D0-B94B-8E442EEABDA5}"/>
              </a:ext>
            </a:extLst>
          </p:cNvPr>
          <p:cNvSpPr txBox="1"/>
          <p:nvPr/>
        </p:nvSpPr>
        <p:spPr>
          <a:xfrm>
            <a:off x="9550400" y="83127"/>
            <a:ext cx="233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rxKingRentengteng</a:t>
            </a:r>
            <a:endParaRPr lang="id-ID" dirty="0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id="{268BEB59-7636-48D6-AB1F-17F3F1537806}"/>
              </a:ext>
            </a:extLst>
          </p:cNvPr>
          <p:cNvSpPr/>
          <p:nvPr/>
        </p:nvSpPr>
        <p:spPr>
          <a:xfrm>
            <a:off x="2724726" y="5990231"/>
            <a:ext cx="383770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Segitiga Sama Kaki 9">
            <a:extLst>
              <a:ext uri="{FF2B5EF4-FFF2-40B4-BE49-F238E27FC236}">
                <a16:creationId xmlns:a16="http://schemas.microsoft.com/office/drawing/2014/main" id="{6E4B83FF-F292-4D79-807D-A9561604D444}"/>
              </a:ext>
            </a:extLst>
          </p:cNvPr>
          <p:cNvSpPr/>
          <p:nvPr/>
        </p:nvSpPr>
        <p:spPr>
          <a:xfrm>
            <a:off x="5938982" y="6123709"/>
            <a:ext cx="503566" cy="4341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ombol Tindakan: Kembali atau Sebelumnya 11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38292C6C-83AB-4BDD-873A-E9EB38A3AF43}"/>
              </a:ext>
            </a:extLst>
          </p:cNvPr>
          <p:cNvSpPr/>
          <p:nvPr/>
        </p:nvSpPr>
        <p:spPr>
          <a:xfrm>
            <a:off x="0" y="5830349"/>
            <a:ext cx="1025236" cy="10252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B7E7B2A3-6C5F-4FB6-BB74-8A2607B7AB13}"/>
              </a:ext>
            </a:extLst>
          </p:cNvPr>
          <p:cNvSpPr txBox="1"/>
          <p:nvPr/>
        </p:nvSpPr>
        <p:spPr>
          <a:xfrm>
            <a:off x="2807855" y="6123709"/>
            <a:ext cx="282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err="1"/>
              <a:t>Setting</a:t>
            </a:r>
            <a:endParaRPr lang="id-ID" sz="2000" dirty="0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E1B74DD5-E7A9-4415-BAAA-01747FBA282C}"/>
              </a:ext>
            </a:extLst>
          </p:cNvPr>
          <p:cNvSpPr txBox="1"/>
          <p:nvPr/>
        </p:nvSpPr>
        <p:spPr>
          <a:xfrm>
            <a:off x="147782" y="83127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Setting</a:t>
            </a:r>
            <a:endParaRPr lang="id-ID" dirty="0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F25515BC-820F-49BD-A692-640A043FB27B}"/>
              </a:ext>
            </a:extLst>
          </p:cNvPr>
          <p:cNvSpPr/>
          <p:nvPr/>
        </p:nvSpPr>
        <p:spPr>
          <a:xfrm>
            <a:off x="926592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Persegi Panjang 17">
            <a:extLst>
              <a:ext uri="{FF2B5EF4-FFF2-40B4-BE49-F238E27FC236}">
                <a16:creationId xmlns:a16="http://schemas.microsoft.com/office/drawing/2014/main" id="{D7526F83-833D-436D-BDAF-C3564576EA27}"/>
              </a:ext>
            </a:extLst>
          </p:cNvPr>
          <p:cNvSpPr/>
          <p:nvPr/>
        </p:nvSpPr>
        <p:spPr>
          <a:xfrm>
            <a:off x="10810240" y="612396"/>
            <a:ext cx="138176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Bingkai 30">
            <a:extLst>
              <a:ext uri="{FF2B5EF4-FFF2-40B4-BE49-F238E27FC236}">
                <a16:creationId xmlns:a16="http://schemas.microsoft.com/office/drawing/2014/main" id="{09EE1098-44CF-41E0-AE32-A6286AE9DD0A}"/>
              </a:ext>
            </a:extLst>
          </p:cNvPr>
          <p:cNvSpPr/>
          <p:nvPr/>
        </p:nvSpPr>
        <p:spPr>
          <a:xfrm>
            <a:off x="1544320" y="612396"/>
            <a:ext cx="1544320" cy="45245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2" name="Grup 31">
            <a:extLst>
              <a:ext uri="{FF2B5EF4-FFF2-40B4-BE49-F238E27FC236}">
                <a16:creationId xmlns:a16="http://schemas.microsoft.com/office/drawing/2014/main" id="{823407CE-81FC-47C4-B391-84EEF5D17842}"/>
              </a:ext>
            </a:extLst>
          </p:cNvPr>
          <p:cNvGrpSpPr/>
          <p:nvPr/>
        </p:nvGrpSpPr>
        <p:grpSpPr>
          <a:xfrm>
            <a:off x="2784669" y="3372466"/>
            <a:ext cx="3717822" cy="2589496"/>
            <a:chOff x="2724726" y="3260436"/>
            <a:chExt cx="3717822" cy="2589496"/>
          </a:xfrm>
        </p:grpSpPr>
        <p:sp>
          <p:nvSpPr>
            <p:cNvPr id="33" name="Persegi Panjang 32">
              <a:extLst>
                <a:ext uri="{FF2B5EF4-FFF2-40B4-BE49-F238E27FC236}">
                  <a16:creationId xmlns:a16="http://schemas.microsoft.com/office/drawing/2014/main" id="{B0D0927D-4C9D-4475-A3A8-D31B2B2CC526}"/>
                </a:ext>
              </a:extLst>
            </p:cNvPr>
            <p:cNvSpPr/>
            <p:nvPr/>
          </p:nvSpPr>
          <p:spPr>
            <a:xfrm>
              <a:off x="2724726" y="3260436"/>
              <a:ext cx="3717822" cy="258949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up 33">
              <a:extLst>
                <a:ext uri="{FF2B5EF4-FFF2-40B4-BE49-F238E27FC236}">
                  <a16:creationId xmlns:a16="http://schemas.microsoft.com/office/drawing/2014/main" id="{4738EC85-D9E2-4245-A7B1-10E3064D6A2B}"/>
                </a:ext>
              </a:extLst>
            </p:cNvPr>
            <p:cNvGrpSpPr/>
            <p:nvPr/>
          </p:nvGrpSpPr>
          <p:grpSpPr>
            <a:xfrm>
              <a:off x="2724726" y="3260436"/>
              <a:ext cx="3717822" cy="480291"/>
              <a:chOff x="2724726" y="3260436"/>
              <a:chExt cx="3717822" cy="480291"/>
            </a:xfrm>
          </p:grpSpPr>
          <p:sp>
            <p:nvSpPr>
              <p:cNvPr id="47" name="Persegi Panjang 4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6AD9E1E-EA8D-4C9F-8C20-2FE0841562CB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8" name="Kotak Teks 47">
                <a:extLst>
                  <a:ext uri="{FF2B5EF4-FFF2-40B4-BE49-F238E27FC236}">
                    <a16:creationId xmlns:a16="http://schemas.microsoft.com/office/drawing/2014/main" id="{5BF13444-38B4-4839-BAE7-C77482E2BF35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Lobby</a:t>
                </a:r>
                <a:r>
                  <a:rPr lang="id-ID" dirty="0"/>
                  <a:t> 🏠</a:t>
                </a:r>
              </a:p>
            </p:txBody>
          </p:sp>
        </p:grpSp>
        <p:grpSp>
          <p:nvGrpSpPr>
            <p:cNvPr id="35" name="Grup 34">
              <a:extLst>
                <a:ext uri="{FF2B5EF4-FFF2-40B4-BE49-F238E27FC236}">
                  <a16:creationId xmlns:a16="http://schemas.microsoft.com/office/drawing/2014/main" id="{AFCC0619-983A-4F42-B784-7FBEA33D8C34}"/>
                </a:ext>
              </a:extLst>
            </p:cNvPr>
            <p:cNvGrpSpPr/>
            <p:nvPr/>
          </p:nvGrpSpPr>
          <p:grpSpPr>
            <a:xfrm>
              <a:off x="2724726" y="3746097"/>
              <a:ext cx="3717822" cy="480291"/>
              <a:chOff x="2724726" y="3260436"/>
              <a:chExt cx="3717822" cy="480291"/>
            </a:xfrm>
          </p:grpSpPr>
          <p:sp>
            <p:nvSpPr>
              <p:cNvPr id="45" name="Persegi Panjang 4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FB27B737-853A-42F4-A68A-B303D7C85D91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6" name="Kotak Teks 45">
                <a:extLst>
                  <a:ext uri="{FF2B5EF4-FFF2-40B4-BE49-F238E27FC236}">
                    <a16:creationId xmlns:a16="http://schemas.microsoft.com/office/drawing/2014/main" id="{EA1AC6E3-7061-4126-8598-66ECC25C9FD1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Account</a:t>
                </a:r>
                <a:endParaRPr lang="id-ID" dirty="0"/>
              </a:p>
            </p:txBody>
          </p:sp>
        </p:grpSp>
        <p:grpSp>
          <p:nvGrpSpPr>
            <p:cNvPr id="36" name="Grup 35">
              <a:extLst>
                <a:ext uri="{FF2B5EF4-FFF2-40B4-BE49-F238E27FC236}">
                  <a16:creationId xmlns:a16="http://schemas.microsoft.com/office/drawing/2014/main" id="{66B9E6B7-2813-461E-8493-C96E659BD36A}"/>
                </a:ext>
              </a:extLst>
            </p:cNvPr>
            <p:cNvGrpSpPr/>
            <p:nvPr/>
          </p:nvGrpSpPr>
          <p:grpSpPr>
            <a:xfrm>
              <a:off x="2724726" y="4234497"/>
              <a:ext cx="3717822" cy="480291"/>
              <a:chOff x="2724726" y="3260436"/>
              <a:chExt cx="3717822" cy="480291"/>
            </a:xfrm>
          </p:grpSpPr>
          <p:sp>
            <p:nvSpPr>
              <p:cNvPr id="43" name="Persegi Panjang 4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E2A90EC2-361A-4972-8619-D4B2150FAA67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4" name="Kotak Teks 43">
                <a:extLst>
                  <a:ext uri="{FF2B5EF4-FFF2-40B4-BE49-F238E27FC236}">
                    <a16:creationId xmlns:a16="http://schemas.microsoft.com/office/drawing/2014/main" id="{E32D50C0-5511-41A6-9331-BA99D1CD18BC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Social</a:t>
                </a:r>
                <a:endParaRPr lang="id-ID" dirty="0"/>
              </a:p>
            </p:txBody>
          </p:sp>
        </p:grpSp>
        <p:grpSp>
          <p:nvGrpSpPr>
            <p:cNvPr id="37" name="Grup 36">
              <a:extLst>
                <a:ext uri="{FF2B5EF4-FFF2-40B4-BE49-F238E27FC236}">
                  <a16:creationId xmlns:a16="http://schemas.microsoft.com/office/drawing/2014/main" id="{14946927-2B52-415A-9905-AFF3779C1F03}"/>
                </a:ext>
              </a:extLst>
            </p:cNvPr>
            <p:cNvGrpSpPr/>
            <p:nvPr/>
          </p:nvGrpSpPr>
          <p:grpSpPr>
            <a:xfrm>
              <a:off x="2724726" y="4713392"/>
              <a:ext cx="3717822" cy="480291"/>
              <a:chOff x="2724726" y="3260436"/>
              <a:chExt cx="3717822" cy="480291"/>
            </a:xfrm>
          </p:grpSpPr>
          <p:sp>
            <p:nvSpPr>
              <p:cNvPr id="41" name="Persegi Panjang 40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F222195A-00A9-4061-8BDE-A768431CB97C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2" name="Kotak Teks 41">
                <a:extLst>
                  <a:ext uri="{FF2B5EF4-FFF2-40B4-BE49-F238E27FC236}">
                    <a16:creationId xmlns:a16="http://schemas.microsoft.com/office/drawing/2014/main" id="{282907E8-77A2-43D7-8D96-7ABE6C17E9F6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Information</a:t>
                </a:r>
                <a:endParaRPr lang="id-ID" dirty="0"/>
              </a:p>
            </p:txBody>
          </p:sp>
        </p:grpSp>
        <p:grpSp>
          <p:nvGrpSpPr>
            <p:cNvPr id="38" name="Grup 37">
              <a:extLst>
                <a:ext uri="{FF2B5EF4-FFF2-40B4-BE49-F238E27FC236}">
                  <a16:creationId xmlns:a16="http://schemas.microsoft.com/office/drawing/2014/main" id="{878356D1-6CA4-493C-8A11-AA91C0C5618C}"/>
                </a:ext>
              </a:extLst>
            </p:cNvPr>
            <p:cNvGrpSpPr/>
            <p:nvPr/>
          </p:nvGrpSpPr>
          <p:grpSpPr>
            <a:xfrm>
              <a:off x="2724726" y="5199645"/>
              <a:ext cx="3717822" cy="480291"/>
              <a:chOff x="2724726" y="3260436"/>
              <a:chExt cx="3717822" cy="480291"/>
            </a:xfrm>
          </p:grpSpPr>
          <p:sp>
            <p:nvSpPr>
              <p:cNvPr id="39" name="Persegi Panjang 3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7CDF5DA-86BD-4801-BEC8-A08C00B2BA68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0" name="Kotak Teks 39">
                <a:extLst>
                  <a:ext uri="{FF2B5EF4-FFF2-40B4-BE49-F238E27FC236}">
                    <a16:creationId xmlns:a16="http://schemas.microsoft.com/office/drawing/2014/main" id="{963C0E79-678C-47BE-B085-E8C71637E179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Setting</a:t>
                </a:r>
                <a:endParaRPr lang="id-ID" dirty="0"/>
              </a:p>
            </p:txBody>
          </p:sp>
        </p:grpSp>
      </p:grpSp>
      <p:pic>
        <p:nvPicPr>
          <p:cNvPr id="51" name="Grafik 50" descr="Motorcycle">
            <a:extLst>
              <a:ext uri="{FF2B5EF4-FFF2-40B4-BE49-F238E27FC236}">
                <a16:creationId xmlns:a16="http://schemas.microsoft.com/office/drawing/2014/main" id="{F8A177CC-408A-48B3-914F-C8632EE498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86982" y="79907"/>
            <a:ext cx="452582" cy="452582"/>
          </a:xfrm>
          <a:prstGeom prst="rect">
            <a:avLst/>
          </a:prstGeom>
        </p:spPr>
      </p:pic>
      <p:grpSp>
        <p:nvGrpSpPr>
          <p:cNvPr id="60" name="Grup 59">
            <a:extLst>
              <a:ext uri="{FF2B5EF4-FFF2-40B4-BE49-F238E27FC236}">
                <a16:creationId xmlns:a16="http://schemas.microsoft.com/office/drawing/2014/main" id="{B756C529-8D7E-407B-94FD-231E6B8AAE37}"/>
              </a:ext>
            </a:extLst>
          </p:cNvPr>
          <p:cNvGrpSpPr/>
          <p:nvPr/>
        </p:nvGrpSpPr>
        <p:grpSpPr>
          <a:xfrm>
            <a:off x="6647965" y="84709"/>
            <a:ext cx="2142654" cy="447780"/>
            <a:chOff x="6647965" y="84709"/>
            <a:chExt cx="2142654" cy="447780"/>
          </a:xfrm>
        </p:grpSpPr>
        <p:pic>
          <p:nvPicPr>
            <p:cNvPr id="61" name="Grafik 60" descr="Piggy Bank">
              <a:extLst>
                <a:ext uri="{FF2B5EF4-FFF2-40B4-BE49-F238E27FC236}">
                  <a16:creationId xmlns:a16="http://schemas.microsoft.com/office/drawing/2014/main" id="{E3B8E7FE-3B65-4AEF-8DDF-4BA186406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47965" y="84709"/>
              <a:ext cx="447780" cy="447780"/>
            </a:xfrm>
            <a:prstGeom prst="rect">
              <a:avLst/>
            </a:prstGeom>
          </p:spPr>
        </p:pic>
        <p:sp>
          <p:nvSpPr>
            <p:cNvPr id="62" name="Kotak Teks 61">
              <a:extLst>
                <a:ext uri="{FF2B5EF4-FFF2-40B4-BE49-F238E27FC236}">
                  <a16:creationId xmlns:a16="http://schemas.microsoft.com/office/drawing/2014/main" id="{9AA588E7-EA8F-47F6-9631-F033847DD0E3}"/>
                </a:ext>
              </a:extLst>
            </p:cNvPr>
            <p:cNvSpPr txBox="1"/>
            <p:nvPr/>
          </p:nvSpPr>
          <p:spPr>
            <a:xfrm>
              <a:off x="7095745" y="119175"/>
              <a:ext cx="1694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Kvz</a:t>
              </a:r>
              <a:r>
                <a:rPr lang="id-ID" dirty="0"/>
                <a:t> 1000</a:t>
              </a:r>
            </a:p>
          </p:txBody>
        </p:sp>
      </p:grpSp>
      <p:grpSp>
        <p:nvGrpSpPr>
          <p:cNvPr id="63" name="Grup 62">
            <a:extLst>
              <a:ext uri="{FF2B5EF4-FFF2-40B4-BE49-F238E27FC236}">
                <a16:creationId xmlns:a16="http://schemas.microsoft.com/office/drawing/2014/main" id="{7D94307B-0D43-4E0B-92B8-AB07D95B461C}"/>
              </a:ext>
            </a:extLst>
          </p:cNvPr>
          <p:cNvGrpSpPr/>
          <p:nvPr/>
        </p:nvGrpSpPr>
        <p:grpSpPr>
          <a:xfrm>
            <a:off x="9550400" y="344737"/>
            <a:ext cx="2332181" cy="215444"/>
            <a:chOff x="9550400" y="344737"/>
            <a:chExt cx="2332181" cy="215444"/>
          </a:xfrm>
        </p:grpSpPr>
        <p:sp>
          <p:nvSpPr>
            <p:cNvPr id="64" name="Persegi Panjang 63">
              <a:extLst>
                <a:ext uri="{FF2B5EF4-FFF2-40B4-BE49-F238E27FC236}">
                  <a16:creationId xmlns:a16="http://schemas.microsoft.com/office/drawing/2014/main" id="{DBA62C90-DA2D-462E-A95C-B3BD7B81AD03}"/>
                </a:ext>
              </a:extLst>
            </p:cNvPr>
            <p:cNvSpPr/>
            <p:nvPr/>
          </p:nvSpPr>
          <p:spPr>
            <a:xfrm>
              <a:off x="9550400" y="377191"/>
              <a:ext cx="2332181" cy="158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5" name="Kotak Teks 64">
              <a:extLst>
                <a:ext uri="{FF2B5EF4-FFF2-40B4-BE49-F238E27FC236}">
                  <a16:creationId xmlns:a16="http://schemas.microsoft.com/office/drawing/2014/main" id="{47BE1444-992F-4054-B905-E4FFC424C5D4}"/>
                </a:ext>
              </a:extLst>
            </p:cNvPr>
            <p:cNvSpPr txBox="1"/>
            <p:nvPr/>
          </p:nvSpPr>
          <p:spPr>
            <a:xfrm>
              <a:off x="10128710" y="344737"/>
              <a:ext cx="11755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00" dirty="0"/>
                <a:t>45 </a:t>
              </a:r>
              <a:r>
                <a:rPr lang="id-ID" sz="800" dirty="0" err="1"/>
                <a:t>Boss</a:t>
              </a:r>
              <a:r>
                <a:rPr lang="id-ID" sz="800" dirty="0"/>
                <a:t> (2000 / 5000)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8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ambar 48">
            <a:extLst>
              <a:ext uri="{FF2B5EF4-FFF2-40B4-BE49-F238E27FC236}">
                <a16:creationId xmlns:a16="http://schemas.microsoft.com/office/drawing/2014/main" id="{F83D85F7-9E7A-4A02-BED7-97D3B4F47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Grup 1">
            <a:extLst>
              <a:ext uri="{FF2B5EF4-FFF2-40B4-BE49-F238E27FC236}">
                <a16:creationId xmlns:a16="http://schemas.microsoft.com/office/drawing/2014/main" id="{B8B20677-481C-407B-A76F-123A4443CBD7}"/>
              </a:ext>
            </a:extLst>
          </p:cNvPr>
          <p:cNvGrpSpPr/>
          <p:nvPr/>
        </p:nvGrpSpPr>
        <p:grpSpPr>
          <a:xfrm>
            <a:off x="0" y="1064855"/>
            <a:ext cx="12192000" cy="4763079"/>
            <a:chOff x="0" y="1064855"/>
            <a:chExt cx="12192000" cy="4763079"/>
          </a:xfrm>
        </p:grpSpPr>
        <p:sp>
          <p:nvSpPr>
            <p:cNvPr id="50" name="Persegi Panjang 49">
              <a:extLst>
                <a:ext uri="{FF2B5EF4-FFF2-40B4-BE49-F238E27FC236}">
                  <a16:creationId xmlns:a16="http://schemas.microsoft.com/office/drawing/2014/main" id="{C8D1458A-3C38-4A0F-B56F-6326BBD9DCED}"/>
                </a:ext>
              </a:extLst>
            </p:cNvPr>
            <p:cNvSpPr/>
            <p:nvPr/>
          </p:nvSpPr>
          <p:spPr>
            <a:xfrm>
              <a:off x="0" y="1064855"/>
              <a:ext cx="12192000" cy="4763079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65" name="Grup 64">
              <a:extLst>
                <a:ext uri="{FF2B5EF4-FFF2-40B4-BE49-F238E27FC236}">
                  <a16:creationId xmlns:a16="http://schemas.microsoft.com/office/drawing/2014/main" id="{C5A9ED9F-4788-4131-926D-1C06114F697D}"/>
                </a:ext>
              </a:extLst>
            </p:cNvPr>
            <p:cNvGrpSpPr/>
            <p:nvPr/>
          </p:nvGrpSpPr>
          <p:grpSpPr>
            <a:xfrm>
              <a:off x="447040" y="1166879"/>
              <a:ext cx="11435541" cy="1027681"/>
              <a:chOff x="447040" y="1166879"/>
              <a:chExt cx="11435541" cy="1027681"/>
            </a:xfrm>
          </p:grpSpPr>
          <p:sp>
            <p:nvSpPr>
              <p:cNvPr id="66" name="Persegi Panjang 65">
                <a:extLst>
                  <a:ext uri="{FF2B5EF4-FFF2-40B4-BE49-F238E27FC236}">
                    <a16:creationId xmlns:a16="http://schemas.microsoft.com/office/drawing/2014/main" id="{9CFD15BD-AF4E-48E6-9A8A-402B06C9CF23}"/>
                  </a:ext>
                </a:extLst>
              </p:cNvPr>
              <p:cNvSpPr/>
              <p:nvPr/>
            </p:nvSpPr>
            <p:spPr>
              <a:xfrm>
                <a:off x="447040" y="1544320"/>
                <a:ext cx="11435541" cy="65024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id-ID" dirty="0" err="1"/>
                  <a:t>English</a:t>
                </a:r>
                <a:r>
                  <a:rPr lang="id-ID" dirty="0"/>
                  <a:t> (US)</a:t>
                </a:r>
              </a:p>
            </p:txBody>
          </p:sp>
          <p:sp>
            <p:nvSpPr>
              <p:cNvPr id="67" name="Bagan Alur: Gabungkan 66">
                <a:extLst>
                  <a:ext uri="{FF2B5EF4-FFF2-40B4-BE49-F238E27FC236}">
                    <a16:creationId xmlns:a16="http://schemas.microsoft.com/office/drawing/2014/main" id="{CD6E555B-B89A-4A71-948E-81A5EBB37ED4}"/>
                  </a:ext>
                </a:extLst>
              </p:cNvPr>
              <p:cNvSpPr/>
              <p:nvPr/>
            </p:nvSpPr>
            <p:spPr>
              <a:xfrm>
                <a:off x="11203407" y="1634573"/>
                <a:ext cx="484165" cy="484165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8" name="Kotak Teks 67">
                <a:extLst>
                  <a:ext uri="{FF2B5EF4-FFF2-40B4-BE49-F238E27FC236}">
                    <a16:creationId xmlns:a16="http://schemas.microsoft.com/office/drawing/2014/main" id="{D42FF023-36FB-481A-A8F6-BC340A981E13}"/>
                  </a:ext>
                </a:extLst>
              </p:cNvPr>
              <p:cNvSpPr txBox="1"/>
              <p:nvPr/>
            </p:nvSpPr>
            <p:spPr>
              <a:xfrm>
                <a:off x="447040" y="1166879"/>
                <a:ext cx="4354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Language</a:t>
                </a:r>
                <a:endParaRPr lang="id-ID" dirty="0"/>
              </a:p>
            </p:txBody>
          </p:sp>
        </p:grpSp>
      </p:grp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9E154F30-6C12-4717-BEC0-36EA6DC9D27A}"/>
              </a:ext>
            </a:extLst>
          </p:cNvPr>
          <p:cNvSpPr/>
          <p:nvPr/>
        </p:nvSpPr>
        <p:spPr>
          <a:xfrm>
            <a:off x="0" y="0"/>
            <a:ext cx="12192000" cy="612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17696439-33B2-4E6B-81C2-E898186EDE30}"/>
              </a:ext>
            </a:extLst>
          </p:cNvPr>
          <p:cNvSpPr/>
          <p:nvPr/>
        </p:nvSpPr>
        <p:spPr>
          <a:xfrm>
            <a:off x="0" y="5830349"/>
            <a:ext cx="12192000" cy="1027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8D890205-2C8E-40D6-A646-7EC193E5B1A4}"/>
              </a:ext>
            </a:extLst>
          </p:cNvPr>
          <p:cNvGrpSpPr/>
          <p:nvPr/>
        </p:nvGrpSpPr>
        <p:grpSpPr>
          <a:xfrm>
            <a:off x="6871855" y="5830349"/>
            <a:ext cx="5320145" cy="1027651"/>
            <a:chOff x="6871855" y="5830349"/>
            <a:chExt cx="5320145" cy="1027651"/>
          </a:xfrm>
        </p:grpSpPr>
        <p:sp>
          <p:nvSpPr>
            <p:cNvPr id="5" name="Persegi Panjang 4">
              <a:hlinkClick r:id="rId3" action="ppaction://hlinksldjump"/>
              <a:extLst>
                <a:ext uri="{FF2B5EF4-FFF2-40B4-BE49-F238E27FC236}">
                  <a16:creationId xmlns:a16="http://schemas.microsoft.com/office/drawing/2014/main" id="{B121EA5C-5EDD-482D-9B16-BB55BE4A8F35}"/>
                </a:ext>
              </a:extLst>
            </p:cNvPr>
            <p:cNvSpPr/>
            <p:nvPr/>
          </p:nvSpPr>
          <p:spPr>
            <a:xfrm>
              <a:off x="6871855" y="5830349"/>
              <a:ext cx="5320145" cy="1027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Kotak Teks 5">
              <a:extLst>
                <a:ext uri="{FF2B5EF4-FFF2-40B4-BE49-F238E27FC236}">
                  <a16:creationId xmlns:a16="http://schemas.microsoft.com/office/drawing/2014/main" id="{735A9290-96E4-4060-8A26-715F0D58C954}"/>
                </a:ext>
              </a:extLst>
            </p:cNvPr>
            <p:cNvSpPr txBox="1"/>
            <p:nvPr/>
          </p:nvSpPr>
          <p:spPr>
            <a:xfrm>
              <a:off x="7181272" y="5990231"/>
              <a:ext cx="47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000" dirty="0"/>
                <a:t>Start</a:t>
              </a:r>
            </a:p>
          </p:txBody>
        </p:sp>
      </p:grp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11C19018-5B5C-4F8C-BA6B-093ECE7B0442}"/>
              </a:ext>
            </a:extLst>
          </p:cNvPr>
          <p:cNvSpPr/>
          <p:nvPr/>
        </p:nvSpPr>
        <p:spPr>
          <a:xfrm>
            <a:off x="8986982" y="83127"/>
            <a:ext cx="452582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hlinkClick r:id="rId4" action="ppaction://hlinksldjump"/>
            <a:extLst>
              <a:ext uri="{FF2B5EF4-FFF2-40B4-BE49-F238E27FC236}">
                <a16:creationId xmlns:a16="http://schemas.microsoft.com/office/drawing/2014/main" id="{42E6F45D-6AE8-44D0-B94B-8E442EEABDA5}"/>
              </a:ext>
            </a:extLst>
          </p:cNvPr>
          <p:cNvSpPr txBox="1"/>
          <p:nvPr/>
        </p:nvSpPr>
        <p:spPr>
          <a:xfrm>
            <a:off x="9550400" y="83127"/>
            <a:ext cx="233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rxKingRentengteng</a:t>
            </a:r>
            <a:endParaRPr lang="id-ID" dirty="0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id="{268BEB59-7636-48D6-AB1F-17F3F1537806}"/>
              </a:ext>
            </a:extLst>
          </p:cNvPr>
          <p:cNvSpPr/>
          <p:nvPr/>
        </p:nvSpPr>
        <p:spPr>
          <a:xfrm>
            <a:off x="2724726" y="5990231"/>
            <a:ext cx="383770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Segitiga Sama Kaki 9">
            <a:extLst>
              <a:ext uri="{FF2B5EF4-FFF2-40B4-BE49-F238E27FC236}">
                <a16:creationId xmlns:a16="http://schemas.microsoft.com/office/drawing/2014/main" id="{6E4B83FF-F292-4D79-807D-A9561604D444}"/>
              </a:ext>
            </a:extLst>
          </p:cNvPr>
          <p:cNvSpPr/>
          <p:nvPr/>
        </p:nvSpPr>
        <p:spPr>
          <a:xfrm>
            <a:off x="5938982" y="6123709"/>
            <a:ext cx="503566" cy="4341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ombol Tindakan: Kembali atau Sebelumnya 1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38292C6C-83AB-4BDD-873A-E9EB38A3AF43}"/>
              </a:ext>
            </a:extLst>
          </p:cNvPr>
          <p:cNvSpPr/>
          <p:nvPr/>
        </p:nvSpPr>
        <p:spPr>
          <a:xfrm>
            <a:off x="0" y="5830349"/>
            <a:ext cx="1025236" cy="10252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B7E7B2A3-6C5F-4FB6-BB74-8A2607B7AB13}"/>
              </a:ext>
            </a:extLst>
          </p:cNvPr>
          <p:cNvSpPr txBox="1"/>
          <p:nvPr/>
        </p:nvSpPr>
        <p:spPr>
          <a:xfrm>
            <a:off x="2807855" y="6123709"/>
            <a:ext cx="282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err="1"/>
              <a:t>Setting</a:t>
            </a:r>
            <a:endParaRPr lang="id-ID" sz="2000" dirty="0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E1B74DD5-E7A9-4415-BAAA-01747FBA282C}"/>
              </a:ext>
            </a:extLst>
          </p:cNvPr>
          <p:cNvSpPr txBox="1"/>
          <p:nvPr/>
        </p:nvSpPr>
        <p:spPr>
          <a:xfrm>
            <a:off x="147782" y="83127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Setting</a:t>
            </a:r>
            <a:endParaRPr lang="id-ID" dirty="0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F25515BC-820F-49BD-A692-640A043FB27B}"/>
              </a:ext>
            </a:extLst>
          </p:cNvPr>
          <p:cNvSpPr/>
          <p:nvPr/>
        </p:nvSpPr>
        <p:spPr>
          <a:xfrm>
            <a:off x="926592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Persegi Panjang 17">
            <a:extLst>
              <a:ext uri="{FF2B5EF4-FFF2-40B4-BE49-F238E27FC236}">
                <a16:creationId xmlns:a16="http://schemas.microsoft.com/office/drawing/2014/main" id="{D7526F83-833D-436D-BDAF-C3564576EA27}"/>
              </a:ext>
            </a:extLst>
          </p:cNvPr>
          <p:cNvSpPr/>
          <p:nvPr/>
        </p:nvSpPr>
        <p:spPr>
          <a:xfrm>
            <a:off x="10810240" y="612396"/>
            <a:ext cx="138176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Bingkai 30">
            <a:extLst>
              <a:ext uri="{FF2B5EF4-FFF2-40B4-BE49-F238E27FC236}">
                <a16:creationId xmlns:a16="http://schemas.microsoft.com/office/drawing/2014/main" id="{09EE1098-44CF-41E0-AE32-A6286AE9DD0A}"/>
              </a:ext>
            </a:extLst>
          </p:cNvPr>
          <p:cNvSpPr/>
          <p:nvPr/>
        </p:nvSpPr>
        <p:spPr>
          <a:xfrm>
            <a:off x="3077327" y="612396"/>
            <a:ext cx="1544320" cy="45245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2" name="Grup 31">
            <a:extLst>
              <a:ext uri="{FF2B5EF4-FFF2-40B4-BE49-F238E27FC236}">
                <a16:creationId xmlns:a16="http://schemas.microsoft.com/office/drawing/2014/main" id="{823407CE-81FC-47C4-B391-84EEF5D17842}"/>
              </a:ext>
            </a:extLst>
          </p:cNvPr>
          <p:cNvGrpSpPr/>
          <p:nvPr/>
        </p:nvGrpSpPr>
        <p:grpSpPr>
          <a:xfrm>
            <a:off x="2784669" y="3372466"/>
            <a:ext cx="3717822" cy="2589496"/>
            <a:chOff x="2724726" y="3260436"/>
            <a:chExt cx="3717822" cy="2589496"/>
          </a:xfrm>
        </p:grpSpPr>
        <p:sp>
          <p:nvSpPr>
            <p:cNvPr id="33" name="Persegi Panjang 32">
              <a:extLst>
                <a:ext uri="{FF2B5EF4-FFF2-40B4-BE49-F238E27FC236}">
                  <a16:creationId xmlns:a16="http://schemas.microsoft.com/office/drawing/2014/main" id="{B0D0927D-4C9D-4475-A3A8-D31B2B2CC526}"/>
                </a:ext>
              </a:extLst>
            </p:cNvPr>
            <p:cNvSpPr/>
            <p:nvPr/>
          </p:nvSpPr>
          <p:spPr>
            <a:xfrm>
              <a:off x="2724726" y="3260436"/>
              <a:ext cx="3717822" cy="258949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up 33">
              <a:extLst>
                <a:ext uri="{FF2B5EF4-FFF2-40B4-BE49-F238E27FC236}">
                  <a16:creationId xmlns:a16="http://schemas.microsoft.com/office/drawing/2014/main" id="{4738EC85-D9E2-4245-A7B1-10E3064D6A2B}"/>
                </a:ext>
              </a:extLst>
            </p:cNvPr>
            <p:cNvGrpSpPr/>
            <p:nvPr/>
          </p:nvGrpSpPr>
          <p:grpSpPr>
            <a:xfrm>
              <a:off x="2724726" y="3260436"/>
              <a:ext cx="3717822" cy="480291"/>
              <a:chOff x="2724726" y="3260436"/>
              <a:chExt cx="3717822" cy="480291"/>
            </a:xfrm>
          </p:grpSpPr>
          <p:sp>
            <p:nvSpPr>
              <p:cNvPr id="47" name="Persegi Panjang 4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6AD9E1E-EA8D-4C9F-8C20-2FE0841562CB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8" name="Kotak Teks 47">
                <a:extLst>
                  <a:ext uri="{FF2B5EF4-FFF2-40B4-BE49-F238E27FC236}">
                    <a16:creationId xmlns:a16="http://schemas.microsoft.com/office/drawing/2014/main" id="{5BF13444-38B4-4839-BAE7-C77482E2BF35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Lobby</a:t>
                </a:r>
                <a:r>
                  <a:rPr lang="id-ID" dirty="0"/>
                  <a:t> 🏠</a:t>
                </a:r>
              </a:p>
            </p:txBody>
          </p:sp>
        </p:grpSp>
        <p:grpSp>
          <p:nvGrpSpPr>
            <p:cNvPr id="35" name="Grup 34">
              <a:extLst>
                <a:ext uri="{FF2B5EF4-FFF2-40B4-BE49-F238E27FC236}">
                  <a16:creationId xmlns:a16="http://schemas.microsoft.com/office/drawing/2014/main" id="{AFCC0619-983A-4F42-B784-7FBEA33D8C34}"/>
                </a:ext>
              </a:extLst>
            </p:cNvPr>
            <p:cNvGrpSpPr/>
            <p:nvPr/>
          </p:nvGrpSpPr>
          <p:grpSpPr>
            <a:xfrm>
              <a:off x="2724726" y="3746097"/>
              <a:ext cx="3717822" cy="480291"/>
              <a:chOff x="2724726" y="3260436"/>
              <a:chExt cx="3717822" cy="480291"/>
            </a:xfrm>
          </p:grpSpPr>
          <p:sp>
            <p:nvSpPr>
              <p:cNvPr id="45" name="Persegi Panjang 4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B27B737-853A-42F4-A68A-B303D7C85D91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6" name="Kotak Teks 45">
                <a:extLst>
                  <a:ext uri="{FF2B5EF4-FFF2-40B4-BE49-F238E27FC236}">
                    <a16:creationId xmlns:a16="http://schemas.microsoft.com/office/drawing/2014/main" id="{EA1AC6E3-7061-4126-8598-66ECC25C9FD1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Account</a:t>
                </a:r>
                <a:endParaRPr lang="id-ID" dirty="0"/>
              </a:p>
            </p:txBody>
          </p:sp>
        </p:grpSp>
        <p:grpSp>
          <p:nvGrpSpPr>
            <p:cNvPr id="36" name="Grup 35">
              <a:extLst>
                <a:ext uri="{FF2B5EF4-FFF2-40B4-BE49-F238E27FC236}">
                  <a16:creationId xmlns:a16="http://schemas.microsoft.com/office/drawing/2014/main" id="{66B9E6B7-2813-461E-8493-C96E659BD36A}"/>
                </a:ext>
              </a:extLst>
            </p:cNvPr>
            <p:cNvGrpSpPr/>
            <p:nvPr/>
          </p:nvGrpSpPr>
          <p:grpSpPr>
            <a:xfrm>
              <a:off x="2724726" y="4234497"/>
              <a:ext cx="3717822" cy="480291"/>
              <a:chOff x="2724726" y="3260436"/>
              <a:chExt cx="3717822" cy="480291"/>
            </a:xfrm>
          </p:grpSpPr>
          <p:sp>
            <p:nvSpPr>
              <p:cNvPr id="43" name="Persegi Panjang 4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2A90EC2-361A-4972-8619-D4B2150FAA67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4" name="Kotak Teks 43">
                <a:extLst>
                  <a:ext uri="{FF2B5EF4-FFF2-40B4-BE49-F238E27FC236}">
                    <a16:creationId xmlns:a16="http://schemas.microsoft.com/office/drawing/2014/main" id="{E32D50C0-5511-41A6-9331-BA99D1CD18BC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Social</a:t>
                </a:r>
                <a:endParaRPr lang="id-ID" dirty="0"/>
              </a:p>
            </p:txBody>
          </p:sp>
        </p:grpSp>
        <p:grpSp>
          <p:nvGrpSpPr>
            <p:cNvPr id="37" name="Grup 36">
              <a:extLst>
                <a:ext uri="{FF2B5EF4-FFF2-40B4-BE49-F238E27FC236}">
                  <a16:creationId xmlns:a16="http://schemas.microsoft.com/office/drawing/2014/main" id="{14946927-2B52-415A-9905-AFF3779C1F03}"/>
                </a:ext>
              </a:extLst>
            </p:cNvPr>
            <p:cNvGrpSpPr/>
            <p:nvPr/>
          </p:nvGrpSpPr>
          <p:grpSpPr>
            <a:xfrm>
              <a:off x="2724726" y="4713392"/>
              <a:ext cx="3717822" cy="480291"/>
              <a:chOff x="2724726" y="3260436"/>
              <a:chExt cx="3717822" cy="480291"/>
            </a:xfrm>
          </p:grpSpPr>
          <p:sp>
            <p:nvSpPr>
              <p:cNvPr id="41" name="Persegi Panjang 4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222195A-00A9-4061-8BDE-A768431CB97C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2" name="Kotak Teks 41">
                <a:extLst>
                  <a:ext uri="{FF2B5EF4-FFF2-40B4-BE49-F238E27FC236}">
                    <a16:creationId xmlns:a16="http://schemas.microsoft.com/office/drawing/2014/main" id="{282907E8-77A2-43D7-8D96-7ABE6C17E9F6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Information</a:t>
                </a:r>
                <a:endParaRPr lang="id-ID" dirty="0"/>
              </a:p>
            </p:txBody>
          </p:sp>
        </p:grpSp>
        <p:grpSp>
          <p:nvGrpSpPr>
            <p:cNvPr id="38" name="Grup 37">
              <a:extLst>
                <a:ext uri="{FF2B5EF4-FFF2-40B4-BE49-F238E27FC236}">
                  <a16:creationId xmlns:a16="http://schemas.microsoft.com/office/drawing/2014/main" id="{878356D1-6CA4-493C-8A11-AA91C0C5618C}"/>
                </a:ext>
              </a:extLst>
            </p:cNvPr>
            <p:cNvGrpSpPr/>
            <p:nvPr/>
          </p:nvGrpSpPr>
          <p:grpSpPr>
            <a:xfrm>
              <a:off x="2724726" y="5199645"/>
              <a:ext cx="3717822" cy="480291"/>
              <a:chOff x="2724726" y="3260436"/>
              <a:chExt cx="3717822" cy="480291"/>
            </a:xfrm>
          </p:grpSpPr>
          <p:sp>
            <p:nvSpPr>
              <p:cNvPr id="39" name="Persegi Panjang 38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7CDF5DA-86BD-4801-BEC8-A08C00B2BA68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0" name="Kotak Teks 39">
                <a:extLst>
                  <a:ext uri="{FF2B5EF4-FFF2-40B4-BE49-F238E27FC236}">
                    <a16:creationId xmlns:a16="http://schemas.microsoft.com/office/drawing/2014/main" id="{963C0E79-678C-47BE-B085-E8C71637E179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Setting</a:t>
                </a:r>
                <a:endParaRPr lang="id-ID" dirty="0"/>
              </a:p>
            </p:txBody>
          </p:sp>
        </p:grpSp>
      </p:grpSp>
      <p:pic>
        <p:nvPicPr>
          <p:cNvPr id="51" name="Grafik 50" descr="Motorcycle">
            <a:extLst>
              <a:ext uri="{FF2B5EF4-FFF2-40B4-BE49-F238E27FC236}">
                <a16:creationId xmlns:a16="http://schemas.microsoft.com/office/drawing/2014/main" id="{F8A177CC-408A-48B3-914F-C8632EE498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86982" y="79907"/>
            <a:ext cx="452582" cy="452582"/>
          </a:xfrm>
          <a:prstGeom prst="rect">
            <a:avLst/>
          </a:prstGeom>
        </p:spPr>
      </p:pic>
      <p:grpSp>
        <p:nvGrpSpPr>
          <p:cNvPr id="59" name="Grup 58">
            <a:extLst>
              <a:ext uri="{FF2B5EF4-FFF2-40B4-BE49-F238E27FC236}">
                <a16:creationId xmlns:a16="http://schemas.microsoft.com/office/drawing/2014/main" id="{C6AF8505-F8A5-4897-B3C2-7A3BBB587D0D}"/>
              </a:ext>
            </a:extLst>
          </p:cNvPr>
          <p:cNvGrpSpPr/>
          <p:nvPr/>
        </p:nvGrpSpPr>
        <p:grpSpPr>
          <a:xfrm>
            <a:off x="6647965" y="84709"/>
            <a:ext cx="2142654" cy="447780"/>
            <a:chOff x="6647965" y="84709"/>
            <a:chExt cx="2142654" cy="447780"/>
          </a:xfrm>
        </p:grpSpPr>
        <p:pic>
          <p:nvPicPr>
            <p:cNvPr id="60" name="Grafik 59" descr="Piggy Bank">
              <a:extLst>
                <a:ext uri="{FF2B5EF4-FFF2-40B4-BE49-F238E27FC236}">
                  <a16:creationId xmlns:a16="http://schemas.microsoft.com/office/drawing/2014/main" id="{77FD8166-DBD1-4D24-9E5C-921D089AD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47965" y="84709"/>
              <a:ext cx="447780" cy="447780"/>
            </a:xfrm>
            <a:prstGeom prst="rect">
              <a:avLst/>
            </a:prstGeom>
          </p:spPr>
        </p:pic>
        <p:sp>
          <p:nvSpPr>
            <p:cNvPr id="61" name="Kotak Teks 60">
              <a:extLst>
                <a:ext uri="{FF2B5EF4-FFF2-40B4-BE49-F238E27FC236}">
                  <a16:creationId xmlns:a16="http://schemas.microsoft.com/office/drawing/2014/main" id="{D456D1D5-F5A0-4563-BCCF-4F41AB60BB11}"/>
                </a:ext>
              </a:extLst>
            </p:cNvPr>
            <p:cNvSpPr txBox="1"/>
            <p:nvPr/>
          </p:nvSpPr>
          <p:spPr>
            <a:xfrm>
              <a:off x="7095745" y="119175"/>
              <a:ext cx="1694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Kvz</a:t>
              </a:r>
              <a:r>
                <a:rPr lang="id-ID" dirty="0"/>
                <a:t> 1000</a:t>
              </a:r>
            </a:p>
          </p:txBody>
        </p:sp>
      </p:grpSp>
      <p:grpSp>
        <p:nvGrpSpPr>
          <p:cNvPr id="62" name="Grup 61">
            <a:extLst>
              <a:ext uri="{FF2B5EF4-FFF2-40B4-BE49-F238E27FC236}">
                <a16:creationId xmlns:a16="http://schemas.microsoft.com/office/drawing/2014/main" id="{7A3B6D6E-1698-4BEF-8FD3-F0E6599DBAC1}"/>
              </a:ext>
            </a:extLst>
          </p:cNvPr>
          <p:cNvGrpSpPr/>
          <p:nvPr/>
        </p:nvGrpSpPr>
        <p:grpSpPr>
          <a:xfrm>
            <a:off x="9550400" y="344737"/>
            <a:ext cx="2332181" cy="215444"/>
            <a:chOff x="9550400" y="344737"/>
            <a:chExt cx="2332181" cy="215444"/>
          </a:xfrm>
        </p:grpSpPr>
        <p:sp>
          <p:nvSpPr>
            <p:cNvPr id="63" name="Persegi Panjang 62">
              <a:extLst>
                <a:ext uri="{FF2B5EF4-FFF2-40B4-BE49-F238E27FC236}">
                  <a16:creationId xmlns:a16="http://schemas.microsoft.com/office/drawing/2014/main" id="{B6822670-3525-438C-8EEA-8CE879ED82A7}"/>
                </a:ext>
              </a:extLst>
            </p:cNvPr>
            <p:cNvSpPr/>
            <p:nvPr/>
          </p:nvSpPr>
          <p:spPr>
            <a:xfrm>
              <a:off x="9550400" y="377191"/>
              <a:ext cx="2332181" cy="158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4" name="Kotak Teks 63">
              <a:extLst>
                <a:ext uri="{FF2B5EF4-FFF2-40B4-BE49-F238E27FC236}">
                  <a16:creationId xmlns:a16="http://schemas.microsoft.com/office/drawing/2014/main" id="{104A8670-5F25-4151-9BB9-8DA9567C99AA}"/>
                </a:ext>
              </a:extLst>
            </p:cNvPr>
            <p:cNvSpPr txBox="1"/>
            <p:nvPr/>
          </p:nvSpPr>
          <p:spPr>
            <a:xfrm>
              <a:off x="10128710" y="344737"/>
              <a:ext cx="11755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00" dirty="0"/>
                <a:t>45 </a:t>
              </a:r>
              <a:r>
                <a:rPr lang="id-ID" sz="800" dirty="0" err="1"/>
                <a:t>Boss</a:t>
              </a:r>
              <a:r>
                <a:rPr lang="id-ID" sz="800" dirty="0"/>
                <a:t> (2000 / 5000)</a:t>
              </a:r>
            </a:p>
          </p:txBody>
        </p:sp>
      </p:grpSp>
      <p:grpSp>
        <p:nvGrpSpPr>
          <p:cNvPr id="87" name="Grup 86">
            <a:extLst>
              <a:ext uri="{FF2B5EF4-FFF2-40B4-BE49-F238E27FC236}">
                <a16:creationId xmlns:a16="http://schemas.microsoft.com/office/drawing/2014/main" id="{6A36EC59-6C43-4D5C-8E24-05153F7C85A6}"/>
              </a:ext>
            </a:extLst>
          </p:cNvPr>
          <p:cNvGrpSpPr/>
          <p:nvPr/>
        </p:nvGrpSpPr>
        <p:grpSpPr>
          <a:xfrm>
            <a:off x="0" y="612396"/>
            <a:ext cx="1544320" cy="452582"/>
            <a:chOff x="0" y="612396"/>
            <a:chExt cx="1544320" cy="452582"/>
          </a:xfrm>
        </p:grpSpPr>
        <p:sp>
          <p:nvSpPr>
            <p:cNvPr id="88" name="Persegi Panjang 87">
              <a:extLst>
                <a:ext uri="{FF2B5EF4-FFF2-40B4-BE49-F238E27FC236}">
                  <a16:creationId xmlns:a16="http://schemas.microsoft.com/office/drawing/2014/main" id="{506E0E52-D5C7-4FF3-AF2C-B7BD05BA2859}"/>
                </a:ext>
              </a:extLst>
            </p:cNvPr>
            <p:cNvSpPr/>
            <p:nvPr/>
          </p:nvSpPr>
          <p:spPr>
            <a:xfrm>
              <a:off x="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9" name="Kotak Teks 88">
              <a:hlinkClick r:id="rId8" action="ppaction://hlinksldjump"/>
              <a:extLst>
                <a:ext uri="{FF2B5EF4-FFF2-40B4-BE49-F238E27FC236}">
                  <a16:creationId xmlns:a16="http://schemas.microsoft.com/office/drawing/2014/main" id="{CEE6A4E4-39FD-48F5-A91C-3F6E09D1D6DC}"/>
                </a:ext>
              </a:extLst>
            </p:cNvPr>
            <p:cNvSpPr txBox="1"/>
            <p:nvPr/>
          </p:nvSpPr>
          <p:spPr>
            <a:xfrm>
              <a:off x="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Video</a:t>
              </a:r>
            </a:p>
          </p:txBody>
        </p:sp>
      </p:grpSp>
      <p:grpSp>
        <p:nvGrpSpPr>
          <p:cNvPr id="90" name="Grup 89">
            <a:extLst>
              <a:ext uri="{FF2B5EF4-FFF2-40B4-BE49-F238E27FC236}">
                <a16:creationId xmlns:a16="http://schemas.microsoft.com/office/drawing/2014/main" id="{6378938B-9DB6-4C4A-ABCB-2BD5A84CB282}"/>
              </a:ext>
            </a:extLst>
          </p:cNvPr>
          <p:cNvGrpSpPr/>
          <p:nvPr/>
        </p:nvGrpSpPr>
        <p:grpSpPr>
          <a:xfrm>
            <a:off x="1544320" y="612396"/>
            <a:ext cx="1544320" cy="452582"/>
            <a:chOff x="1544320" y="612396"/>
            <a:chExt cx="1544320" cy="452582"/>
          </a:xfrm>
        </p:grpSpPr>
        <p:sp>
          <p:nvSpPr>
            <p:cNvPr id="91" name="Persegi Panjang 90">
              <a:extLst>
                <a:ext uri="{FF2B5EF4-FFF2-40B4-BE49-F238E27FC236}">
                  <a16:creationId xmlns:a16="http://schemas.microsoft.com/office/drawing/2014/main" id="{1EE23054-04AF-44BB-9558-A82B220AB851}"/>
                </a:ext>
              </a:extLst>
            </p:cNvPr>
            <p:cNvSpPr/>
            <p:nvPr/>
          </p:nvSpPr>
          <p:spPr>
            <a:xfrm>
              <a:off x="154432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2" name="Kotak Teks 91">
              <a:hlinkClick r:id="rId13" action="ppaction://hlinksldjump"/>
              <a:extLst>
                <a:ext uri="{FF2B5EF4-FFF2-40B4-BE49-F238E27FC236}">
                  <a16:creationId xmlns:a16="http://schemas.microsoft.com/office/drawing/2014/main" id="{4A228B94-892E-49C8-B268-3BFA26683126}"/>
                </a:ext>
              </a:extLst>
            </p:cNvPr>
            <p:cNvSpPr txBox="1"/>
            <p:nvPr/>
          </p:nvSpPr>
          <p:spPr>
            <a:xfrm>
              <a:off x="154432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Sound</a:t>
              </a:r>
              <a:endParaRPr lang="id-ID" dirty="0"/>
            </a:p>
          </p:txBody>
        </p:sp>
      </p:grpSp>
      <p:grpSp>
        <p:nvGrpSpPr>
          <p:cNvPr id="93" name="Grup 92">
            <a:extLst>
              <a:ext uri="{FF2B5EF4-FFF2-40B4-BE49-F238E27FC236}">
                <a16:creationId xmlns:a16="http://schemas.microsoft.com/office/drawing/2014/main" id="{BE8D880D-633A-42DF-B057-DAA184B380DF}"/>
              </a:ext>
            </a:extLst>
          </p:cNvPr>
          <p:cNvGrpSpPr/>
          <p:nvPr/>
        </p:nvGrpSpPr>
        <p:grpSpPr>
          <a:xfrm>
            <a:off x="3088640" y="612396"/>
            <a:ext cx="1566946" cy="452582"/>
            <a:chOff x="3088640" y="612396"/>
            <a:chExt cx="1566946" cy="452582"/>
          </a:xfrm>
        </p:grpSpPr>
        <p:sp>
          <p:nvSpPr>
            <p:cNvPr id="94" name="Persegi Panjang 93">
              <a:extLst>
                <a:ext uri="{FF2B5EF4-FFF2-40B4-BE49-F238E27FC236}">
                  <a16:creationId xmlns:a16="http://schemas.microsoft.com/office/drawing/2014/main" id="{A34B226E-F92D-44E3-890F-7D79E54A31B3}"/>
                </a:ext>
              </a:extLst>
            </p:cNvPr>
            <p:cNvSpPr/>
            <p:nvPr/>
          </p:nvSpPr>
          <p:spPr>
            <a:xfrm>
              <a:off x="308864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5" name="Kotak Teks 94">
              <a:hlinkClick r:id="rId14" action="ppaction://hlinksldjump"/>
              <a:extLst>
                <a:ext uri="{FF2B5EF4-FFF2-40B4-BE49-F238E27FC236}">
                  <a16:creationId xmlns:a16="http://schemas.microsoft.com/office/drawing/2014/main" id="{1C61C44F-DB9B-40AE-ABB6-39C9007483D2}"/>
                </a:ext>
              </a:extLst>
            </p:cNvPr>
            <p:cNvSpPr txBox="1"/>
            <p:nvPr/>
          </p:nvSpPr>
          <p:spPr>
            <a:xfrm>
              <a:off x="3111266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Language</a:t>
              </a:r>
              <a:r>
                <a:rPr lang="id-ID" dirty="0"/>
                <a:t> 🌎</a:t>
              </a:r>
            </a:p>
          </p:txBody>
        </p:sp>
      </p:grpSp>
      <p:grpSp>
        <p:nvGrpSpPr>
          <p:cNvPr id="96" name="Grup 95">
            <a:extLst>
              <a:ext uri="{FF2B5EF4-FFF2-40B4-BE49-F238E27FC236}">
                <a16:creationId xmlns:a16="http://schemas.microsoft.com/office/drawing/2014/main" id="{1165187C-CA76-4E35-A8DA-E931FB47B87B}"/>
              </a:ext>
            </a:extLst>
          </p:cNvPr>
          <p:cNvGrpSpPr/>
          <p:nvPr/>
        </p:nvGrpSpPr>
        <p:grpSpPr>
          <a:xfrm>
            <a:off x="4632960" y="612396"/>
            <a:ext cx="1589572" cy="452582"/>
            <a:chOff x="4632960" y="612396"/>
            <a:chExt cx="1589572" cy="452582"/>
          </a:xfrm>
        </p:grpSpPr>
        <p:sp>
          <p:nvSpPr>
            <p:cNvPr id="97" name="Persegi Panjang 96">
              <a:extLst>
                <a:ext uri="{FF2B5EF4-FFF2-40B4-BE49-F238E27FC236}">
                  <a16:creationId xmlns:a16="http://schemas.microsoft.com/office/drawing/2014/main" id="{AC7FACF3-4FE7-4C48-98E0-A894B0317018}"/>
                </a:ext>
              </a:extLst>
            </p:cNvPr>
            <p:cNvSpPr/>
            <p:nvPr/>
          </p:nvSpPr>
          <p:spPr>
            <a:xfrm>
              <a:off x="463296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8" name="Kotak Teks 97">
              <a:extLst>
                <a:ext uri="{FF2B5EF4-FFF2-40B4-BE49-F238E27FC236}">
                  <a16:creationId xmlns:a16="http://schemas.microsoft.com/office/drawing/2014/main" id="{515386E2-19B9-4674-8DD0-BC4A290C11F5}"/>
                </a:ext>
              </a:extLst>
            </p:cNvPr>
            <p:cNvSpPr txBox="1"/>
            <p:nvPr/>
          </p:nvSpPr>
          <p:spPr>
            <a:xfrm>
              <a:off x="4678212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Control</a:t>
              </a:r>
              <a:endParaRPr lang="id-ID" dirty="0"/>
            </a:p>
          </p:txBody>
        </p:sp>
      </p:grpSp>
      <p:grpSp>
        <p:nvGrpSpPr>
          <p:cNvPr id="99" name="Grup 98">
            <a:extLst>
              <a:ext uri="{FF2B5EF4-FFF2-40B4-BE49-F238E27FC236}">
                <a16:creationId xmlns:a16="http://schemas.microsoft.com/office/drawing/2014/main" id="{41DF8B83-FD4E-4BC8-BEAD-A4D670475BF5}"/>
              </a:ext>
            </a:extLst>
          </p:cNvPr>
          <p:cNvGrpSpPr/>
          <p:nvPr/>
        </p:nvGrpSpPr>
        <p:grpSpPr>
          <a:xfrm>
            <a:off x="6177280" y="612396"/>
            <a:ext cx="1566946" cy="452582"/>
            <a:chOff x="6177280" y="612396"/>
            <a:chExt cx="1566946" cy="452582"/>
          </a:xfrm>
        </p:grpSpPr>
        <p:sp>
          <p:nvSpPr>
            <p:cNvPr id="100" name="Persegi Panjang 99">
              <a:extLst>
                <a:ext uri="{FF2B5EF4-FFF2-40B4-BE49-F238E27FC236}">
                  <a16:creationId xmlns:a16="http://schemas.microsoft.com/office/drawing/2014/main" id="{8440C1BF-EA99-4D8A-847D-02CE75914E8D}"/>
                </a:ext>
              </a:extLst>
            </p:cNvPr>
            <p:cNvSpPr/>
            <p:nvPr/>
          </p:nvSpPr>
          <p:spPr>
            <a:xfrm>
              <a:off x="617728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1" name="Kotak Teks 100">
              <a:extLst>
                <a:ext uri="{FF2B5EF4-FFF2-40B4-BE49-F238E27FC236}">
                  <a16:creationId xmlns:a16="http://schemas.microsoft.com/office/drawing/2014/main" id="{9F8ABD02-81CF-4FE7-83A0-DD0C8CAD6777}"/>
                </a:ext>
              </a:extLst>
            </p:cNvPr>
            <p:cNvSpPr txBox="1"/>
            <p:nvPr/>
          </p:nvSpPr>
          <p:spPr>
            <a:xfrm>
              <a:off x="6199906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Gameplay</a:t>
              </a:r>
              <a:endParaRPr lang="id-ID" dirty="0"/>
            </a:p>
          </p:txBody>
        </p:sp>
      </p:grpSp>
      <p:grpSp>
        <p:nvGrpSpPr>
          <p:cNvPr id="102" name="Grup 101">
            <a:extLst>
              <a:ext uri="{FF2B5EF4-FFF2-40B4-BE49-F238E27FC236}">
                <a16:creationId xmlns:a16="http://schemas.microsoft.com/office/drawing/2014/main" id="{ADB610DF-7A96-4B3A-93BD-458BA976F820}"/>
              </a:ext>
            </a:extLst>
          </p:cNvPr>
          <p:cNvGrpSpPr/>
          <p:nvPr/>
        </p:nvGrpSpPr>
        <p:grpSpPr>
          <a:xfrm>
            <a:off x="7721600" y="612396"/>
            <a:ext cx="1544320" cy="452582"/>
            <a:chOff x="7721600" y="612396"/>
            <a:chExt cx="1544320" cy="452582"/>
          </a:xfrm>
        </p:grpSpPr>
        <p:sp>
          <p:nvSpPr>
            <p:cNvPr id="103" name="Persegi Panjang 102">
              <a:extLst>
                <a:ext uri="{FF2B5EF4-FFF2-40B4-BE49-F238E27FC236}">
                  <a16:creationId xmlns:a16="http://schemas.microsoft.com/office/drawing/2014/main" id="{F1514C6A-AE3E-4F44-864F-8C1D629A7852}"/>
                </a:ext>
              </a:extLst>
            </p:cNvPr>
            <p:cNvSpPr/>
            <p:nvPr/>
          </p:nvSpPr>
          <p:spPr>
            <a:xfrm>
              <a:off x="772160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4" name="Kotak Teks 103">
              <a:hlinkClick r:id="rId15" action="ppaction://hlinksldjump"/>
              <a:extLst>
                <a:ext uri="{FF2B5EF4-FFF2-40B4-BE49-F238E27FC236}">
                  <a16:creationId xmlns:a16="http://schemas.microsoft.com/office/drawing/2014/main" id="{0346BADD-F2D0-437E-8653-0F4C05F9A5EB}"/>
                </a:ext>
              </a:extLst>
            </p:cNvPr>
            <p:cNvSpPr txBox="1"/>
            <p:nvPr/>
          </p:nvSpPr>
          <p:spPr>
            <a:xfrm>
              <a:off x="7744226" y="653959"/>
              <a:ext cx="1476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About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379892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ambar 48">
            <a:extLst>
              <a:ext uri="{FF2B5EF4-FFF2-40B4-BE49-F238E27FC236}">
                <a16:creationId xmlns:a16="http://schemas.microsoft.com/office/drawing/2014/main" id="{F83D85F7-9E7A-4A02-BED7-97D3B4F47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5" name="Grup 74">
            <a:extLst>
              <a:ext uri="{FF2B5EF4-FFF2-40B4-BE49-F238E27FC236}">
                <a16:creationId xmlns:a16="http://schemas.microsoft.com/office/drawing/2014/main" id="{0468BB7E-3A40-4527-B0A3-B72CC3B18C13}"/>
              </a:ext>
            </a:extLst>
          </p:cNvPr>
          <p:cNvGrpSpPr/>
          <p:nvPr/>
        </p:nvGrpSpPr>
        <p:grpSpPr>
          <a:xfrm>
            <a:off x="0" y="612396"/>
            <a:ext cx="1544320" cy="452582"/>
            <a:chOff x="0" y="612396"/>
            <a:chExt cx="1544320" cy="452582"/>
          </a:xfrm>
        </p:grpSpPr>
        <p:sp>
          <p:nvSpPr>
            <p:cNvPr id="76" name="Persegi Panjang 75">
              <a:extLst>
                <a:ext uri="{FF2B5EF4-FFF2-40B4-BE49-F238E27FC236}">
                  <a16:creationId xmlns:a16="http://schemas.microsoft.com/office/drawing/2014/main" id="{A78A3759-277F-4219-9DEC-3B495B2E8305}"/>
                </a:ext>
              </a:extLst>
            </p:cNvPr>
            <p:cNvSpPr/>
            <p:nvPr/>
          </p:nvSpPr>
          <p:spPr>
            <a:xfrm>
              <a:off x="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7" name="Kotak Teks 76">
              <a:hlinkClick r:id="rId3" action="ppaction://hlinksldjump"/>
              <a:extLst>
                <a:ext uri="{FF2B5EF4-FFF2-40B4-BE49-F238E27FC236}">
                  <a16:creationId xmlns:a16="http://schemas.microsoft.com/office/drawing/2014/main" id="{C1D92C00-3E63-4AED-AFF8-EFF9B0A6B971}"/>
                </a:ext>
              </a:extLst>
            </p:cNvPr>
            <p:cNvSpPr txBox="1"/>
            <p:nvPr/>
          </p:nvSpPr>
          <p:spPr>
            <a:xfrm>
              <a:off x="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Video</a:t>
              </a:r>
            </a:p>
          </p:txBody>
        </p:sp>
      </p:grpSp>
      <p:grpSp>
        <p:nvGrpSpPr>
          <p:cNvPr id="78" name="Grup 77">
            <a:extLst>
              <a:ext uri="{FF2B5EF4-FFF2-40B4-BE49-F238E27FC236}">
                <a16:creationId xmlns:a16="http://schemas.microsoft.com/office/drawing/2014/main" id="{803165C8-C0B0-4256-A363-9E7D69A9AF42}"/>
              </a:ext>
            </a:extLst>
          </p:cNvPr>
          <p:cNvGrpSpPr/>
          <p:nvPr/>
        </p:nvGrpSpPr>
        <p:grpSpPr>
          <a:xfrm>
            <a:off x="1544320" y="612396"/>
            <a:ext cx="1544320" cy="452582"/>
            <a:chOff x="1544320" y="612396"/>
            <a:chExt cx="1544320" cy="452582"/>
          </a:xfrm>
        </p:grpSpPr>
        <p:sp>
          <p:nvSpPr>
            <p:cNvPr id="79" name="Persegi Panjang 78">
              <a:extLst>
                <a:ext uri="{FF2B5EF4-FFF2-40B4-BE49-F238E27FC236}">
                  <a16:creationId xmlns:a16="http://schemas.microsoft.com/office/drawing/2014/main" id="{4B332537-8CB7-40AC-9BA4-86031223B83B}"/>
                </a:ext>
              </a:extLst>
            </p:cNvPr>
            <p:cNvSpPr/>
            <p:nvPr/>
          </p:nvSpPr>
          <p:spPr>
            <a:xfrm>
              <a:off x="154432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0" name="Kotak Teks 79">
              <a:hlinkClick r:id="rId4" action="ppaction://hlinksldjump"/>
              <a:extLst>
                <a:ext uri="{FF2B5EF4-FFF2-40B4-BE49-F238E27FC236}">
                  <a16:creationId xmlns:a16="http://schemas.microsoft.com/office/drawing/2014/main" id="{275B0F70-17EF-48C4-A964-8CB31A22AB36}"/>
                </a:ext>
              </a:extLst>
            </p:cNvPr>
            <p:cNvSpPr txBox="1"/>
            <p:nvPr/>
          </p:nvSpPr>
          <p:spPr>
            <a:xfrm>
              <a:off x="154432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Sound</a:t>
              </a:r>
              <a:endParaRPr lang="id-ID" dirty="0"/>
            </a:p>
          </p:txBody>
        </p:sp>
      </p:grpSp>
      <p:grpSp>
        <p:nvGrpSpPr>
          <p:cNvPr id="81" name="Grup 80">
            <a:extLst>
              <a:ext uri="{FF2B5EF4-FFF2-40B4-BE49-F238E27FC236}">
                <a16:creationId xmlns:a16="http://schemas.microsoft.com/office/drawing/2014/main" id="{A6B280C2-9FFE-4E43-B4DA-164DAC758BE4}"/>
              </a:ext>
            </a:extLst>
          </p:cNvPr>
          <p:cNvGrpSpPr/>
          <p:nvPr/>
        </p:nvGrpSpPr>
        <p:grpSpPr>
          <a:xfrm>
            <a:off x="3088640" y="612396"/>
            <a:ext cx="1566946" cy="452582"/>
            <a:chOff x="3088640" y="612396"/>
            <a:chExt cx="1566946" cy="452582"/>
          </a:xfrm>
        </p:grpSpPr>
        <p:sp>
          <p:nvSpPr>
            <p:cNvPr id="82" name="Persegi Panjang 81">
              <a:extLst>
                <a:ext uri="{FF2B5EF4-FFF2-40B4-BE49-F238E27FC236}">
                  <a16:creationId xmlns:a16="http://schemas.microsoft.com/office/drawing/2014/main" id="{AA0D0A64-7605-4127-8FEE-C218AD627EDB}"/>
                </a:ext>
              </a:extLst>
            </p:cNvPr>
            <p:cNvSpPr/>
            <p:nvPr/>
          </p:nvSpPr>
          <p:spPr>
            <a:xfrm>
              <a:off x="308864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3" name="Kotak Teks 82">
              <a:hlinkClick r:id="rId5" action="ppaction://hlinksldjump"/>
              <a:extLst>
                <a:ext uri="{FF2B5EF4-FFF2-40B4-BE49-F238E27FC236}">
                  <a16:creationId xmlns:a16="http://schemas.microsoft.com/office/drawing/2014/main" id="{7AF4E507-3F2E-4FA5-8DCD-1A0F4A67ABF9}"/>
                </a:ext>
              </a:extLst>
            </p:cNvPr>
            <p:cNvSpPr txBox="1"/>
            <p:nvPr/>
          </p:nvSpPr>
          <p:spPr>
            <a:xfrm>
              <a:off x="3111266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Language</a:t>
              </a:r>
              <a:r>
                <a:rPr lang="id-ID" dirty="0"/>
                <a:t> 🌎</a:t>
              </a:r>
            </a:p>
          </p:txBody>
        </p:sp>
      </p:grpSp>
      <p:grpSp>
        <p:nvGrpSpPr>
          <p:cNvPr id="84" name="Grup 83">
            <a:extLst>
              <a:ext uri="{FF2B5EF4-FFF2-40B4-BE49-F238E27FC236}">
                <a16:creationId xmlns:a16="http://schemas.microsoft.com/office/drawing/2014/main" id="{A20E813D-63B8-4B30-B0B7-6A5C99595A8B}"/>
              </a:ext>
            </a:extLst>
          </p:cNvPr>
          <p:cNvGrpSpPr/>
          <p:nvPr/>
        </p:nvGrpSpPr>
        <p:grpSpPr>
          <a:xfrm>
            <a:off x="4632960" y="612396"/>
            <a:ext cx="1589572" cy="452582"/>
            <a:chOff x="4632960" y="612396"/>
            <a:chExt cx="1589572" cy="452582"/>
          </a:xfrm>
        </p:grpSpPr>
        <p:sp>
          <p:nvSpPr>
            <p:cNvPr id="85" name="Persegi Panjang 84">
              <a:extLst>
                <a:ext uri="{FF2B5EF4-FFF2-40B4-BE49-F238E27FC236}">
                  <a16:creationId xmlns:a16="http://schemas.microsoft.com/office/drawing/2014/main" id="{6FC69704-AACF-4432-85F6-2E682D04F8B5}"/>
                </a:ext>
              </a:extLst>
            </p:cNvPr>
            <p:cNvSpPr/>
            <p:nvPr/>
          </p:nvSpPr>
          <p:spPr>
            <a:xfrm>
              <a:off x="463296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6" name="Kotak Teks 85">
              <a:extLst>
                <a:ext uri="{FF2B5EF4-FFF2-40B4-BE49-F238E27FC236}">
                  <a16:creationId xmlns:a16="http://schemas.microsoft.com/office/drawing/2014/main" id="{CAD151E2-509D-4B8E-BB65-45EBCB7DFD77}"/>
                </a:ext>
              </a:extLst>
            </p:cNvPr>
            <p:cNvSpPr txBox="1"/>
            <p:nvPr/>
          </p:nvSpPr>
          <p:spPr>
            <a:xfrm>
              <a:off x="4678212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Control</a:t>
              </a:r>
              <a:endParaRPr lang="id-ID" dirty="0"/>
            </a:p>
          </p:txBody>
        </p:sp>
      </p:grpSp>
      <p:grpSp>
        <p:nvGrpSpPr>
          <p:cNvPr id="87" name="Grup 86">
            <a:extLst>
              <a:ext uri="{FF2B5EF4-FFF2-40B4-BE49-F238E27FC236}">
                <a16:creationId xmlns:a16="http://schemas.microsoft.com/office/drawing/2014/main" id="{05E46995-910A-4CEE-B557-21EBC3AB1CF4}"/>
              </a:ext>
            </a:extLst>
          </p:cNvPr>
          <p:cNvGrpSpPr/>
          <p:nvPr/>
        </p:nvGrpSpPr>
        <p:grpSpPr>
          <a:xfrm>
            <a:off x="6177280" y="612396"/>
            <a:ext cx="1566946" cy="452582"/>
            <a:chOff x="6177280" y="612396"/>
            <a:chExt cx="1566946" cy="452582"/>
          </a:xfrm>
        </p:grpSpPr>
        <p:sp>
          <p:nvSpPr>
            <p:cNvPr id="88" name="Persegi Panjang 87">
              <a:extLst>
                <a:ext uri="{FF2B5EF4-FFF2-40B4-BE49-F238E27FC236}">
                  <a16:creationId xmlns:a16="http://schemas.microsoft.com/office/drawing/2014/main" id="{24EFC3A8-27E3-4A3E-A981-6778DCFC0D00}"/>
                </a:ext>
              </a:extLst>
            </p:cNvPr>
            <p:cNvSpPr/>
            <p:nvPr/>
          </p:nvSpPr>
          <p:spPr>
            <a:xfrm>
              <a:off x="617728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9" name="Kotak Teks 88">
              <a:extLst>
                <a:ext uri="{FF2B5EF4-FFF2-40B4-BE49-F238E27FC236}">
                  <a16:creationId xmlns:a16="http://schemas.microsoft.com/office/drawing/2014/main" id="{55704586-6D17-4A21-B44A-78935EF01D15}"/>
                </a:ext>
              </a:extLst>
            </p:cNvPr>
            <p:cNvSpPr txBox="1"/>
            <p:nvPr/>
          </p:nvSpPr>
          <p:spPr>
            <a:xfrm>
              <a:off x="6199906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Gameplay</a:t>
              </a:r>
              <a:endParaRPr lang="id-ID" dirty="0"/>
            </a:p>
          </p:txBody>
        </p:sp>
      </p:grpSp>
      <p:grpSp>
        <p:nvGrpSpPr>
          <p:cNvPr id="90" name="Grup 89">
            <a:extLst>
              <a:ext uri="{FF2B5EF4-FFF2-40B4-BE49-F238E27FC236}">
                <a16:creationId xmlns:a16="http://schemas.microsoft.com/office/drawing/2014/main" id="{CEC185CE-5C27-44FF-BA0B-630E0A9710D6}"/>
              </a:ext>
            </a:extLst>
          </p:cNvPr>
          <p:cNvGrpSpPr/>
          <p:nvPr/>
        </p:nvGrpSpPr>
        <p:grpSpPr>
          <a:xfrm>
            <a:off x="7721600" y="612396"/>
            <a:ext cx="1544320" cy="452582"/>
            <a:chOff x="7721600" y="612396"/>
            <a:chExt cx="1544320" cy="452582"/>
          </a:xfrm>
        </p:grpSpPr>
        <p:sp>
          <p:nvSpPr>
            <p:cNvPr id="91" name="Persegi Panjang 90">
              <a:extLst>
                <a:ext uri="{FF2B5EF4-FFF2-40B4-BE49-F238E27FC236}">
                  <a16:creationId xmlns:a16="http://schemas.microsoft.com/office/drawing/2014/main" id="{AF8999A3-171A-4A14-BFAF-32649F768FEC}"/>
                </a:ext>
              </a:extLst>
            </p:cNvPr>
            <p:cNvSpPr/>
            <p:nvPr/>
          </p:nvSpPr>
          <p:spPr>
            <a:xfrm>
              <a:off x="772160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2" name="Kotak Teks 91">
              <a:hlinkClick r:id="rId6" action="ppaction://hlinksldjump"/>
              <a:extLst>
                <a:ext uri="{FF2B5EF4-FFF2-40B4-BE49-F238E27FC236}">
                  <a16:creationId xmlns:a16="http://schemas.microsoft.com/office/drawing/2014/main" id="{363376CF-B090-4C6E-BDF7-C65DBB346661}"/>
                </a:ext>
              </a:extLst>
            </p:cNvPr>
            <p:cNvSpPr txBox="1"/>
            <p:nvPr/>
          </p:nvSpPr>
          <p:spPr>
            <a:xfrm>
              <a:off x="7744226" y="653959"/>
              <a:ext cx="1476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About</a:t>
              </a:r>
              <a:endParaRPr lang="id-ID" dirty="0"/>
            </a:p>
          </p:txBody>
        </p:sp>
      </p:grpSp>
      <p:grpSp>
        <p:nvGrpSpPr>
          <p:cNvPr id="74" name="Grup 73">
            <a:extLst>
              <a:ext uri="{FF2B5EF4-FFF2-40B4-BE49-F238E27FC236}">
                <a16:creationId xmlns:a16="http://schemas.microsoft.com/office/drawing/2014/main" id="{5AAD771F-33A8-4675-8886-E52BD615C48C}"/>
              </a:ext>
            </a:extLst>
          </p:cNvPr>
          <p:cNvGrpSpPr/>
          <p:nvPr/>
        </p:nvGrpSpPr>
        <p:grpSpPr>
          <a:xfrm>
            <a:off x="0" y="1064855"/>
            <a:ext cx="12192000" cy="4763079"/>
            <a:chOff x="0" y="1064855"/>
            <a:chExt cx="12192000" cy="4763079"/>
          </a:xfrm>
        </p:grpSpPr>
        <p:sp>
          <p:nvSpPr>
            <p:cNvPr id="50" name="Persegi Panjang 49">
              <a:extLst>
                <a:ext uri="{FF2B5EF4-FFF2-40B4-BE49-F238E27FC236}">
                  <a16:creationId xmlns:a16="http://schemas.microsoft.com/office/drawing/2014/main" id="{C8D1458A-3C38-4A0F-B56F-6326BBD9DCED}"/>
                </a:ext>
              </a:extLst>
            </p:cNvPr>
            <p:cNvSpPr/>
            <p:nvPr/>
          </p:nvSpPr>
          <p:spPr>
            <a:xfrm>
              <a:off x="0" y="1064855"/>
              <a:ext cx="12192000" cy="4763079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73" name="Grup 72">
              <a:extLst>
                <a:ext uri="{FF2B5EF4-FFF2-40B4-BE49-F238E27FC236}">
                  <a16:creationId xmlns:a16="http://schemas.microsoft.com/office/drawing/2014/main" id="{77DD0F6D-E168-493D-AE6A-BAD10E2191FB}"/>
                </a:ext>
              </a:extLst>
            </p:cNvPr>
            <p:cNvGrpSpPr/>
            <p:nvPr/>
          </p:nvGrpSpPr>
          <p:grpSpPr>
            <a:xfrm>
              <a:off x="512618" y="1184006"/>
              <a:ext cx="11435541" cy="3959027"/>
              <a:chOff x="512618" y="1184006"/>
              <a:chExt cx="11435541" cy="3959027"/>
            </a:xfrm>
          </p:grpSpPr>
          <p:pic>
            <p:nvPicPr>
              <p:cNvPr id="52" name="Grafik 51" descr="Game controller">
                <a:extLst>
                  <a:ext uri="{FF2B5EF4-FFF2-40B4-BE49-F238E27FC236}">
                    <a16:creationId xmlns:a16="http://schemas.microsoft.com/office/drawing/2014/main" id="{6A40E8D9-DBC8-448E-8855-5B4D79F19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795520" y="1184006"/>
                <a:ext cx="2600960" cy="2600960"/>
              </a:xfrm>
              <a:prstGeom prst="rect">
                <a:avLst/>
              </a:prstGeom>
            </p:spPr>
          </p:pic>
          <p:grpSp>
            <p:nvGrpSpPr>
              <p:cNvPr id="72" name="Grup 71">
                <a:extLst>
                  <a:ext uri="{FF2B5EF4-FFF2-40B4-BE49-F238E27FC236}">
                    <a16:creationId xmlns:a16="http://schemas.microsoft.com/office/drawing/2014/main" id="{00D61235-748F-4A13-AAF8-50D44D6809BC}"/>
                  </a:ext>
                </a:extLst>
              </p:cNvPr>
              <p:cNvGrpSpPr/>
              <p:nvPr/>
            </p:nvGrpSpPr>
            <p:grpSpPr>
              <a:xfrm>
                <a:off x="512618" y="3443256"/>
                <a:ext cx="11435541" cy="1699777"/>
                <a:chOff x="512618" y="3443256"/>
                <a:chExt cx="11435541" cy="1699777"/>
              </a:xfrm>
            </p:grpSpPr>
            <p:grpSp>
              <p:nvGrpSpPr>
                <p:cNvPr id="65" name="Grup 64">
                  <a:extLst>
                    <a:ext uri="{FF2B5EF4-FFF2-40B4-BE49-F238E27FC236}">
                      <a16:creationId xmlns:a16="http://schemas.microsoft.com/office/drawing/2014/main" id="{B15CA2C5-519A-49FB-9E65-AFE51D7BC4F7}"/>
                    </a:ext>
                  </a:extLst>
                </p:cNvPr>
                <p:cNvGrpSpPr/>
                <p:nvPr/>
              </p:nvGrpSpPr>
              <p:grpSpPr>
                <a:xfrm>
                  <a:off x="512618" y="3443256"/>
                  <a:ext cx="11435541" cy="1027681"/>
                  <a:chOff x="447040" y="1166879"/>
                  <a:chExt cx="11435541" cy="1027681"/>
                </a:xfrm>
              </p:grpSpPr>
              <p:sp>
                <p:nvSpPr>
                  <p:cNvPr id="66" name="Persegi Panjang 65">
                    <a:extLst>
                      <a:ext uri="{FF2B5EF4-FFF2-40B4-BE49-F238E27FC236}">
                        <a16:creationId xmlns:a16="http://schemas.microsoft.com/office/drawing/2014/main" id="{2EF32059-083D-4DD9-B4DE-EFD6D39344EA}"/>
                      </a:ext>
                    </a:extLst>
                  </p:cNvPr>
                  <p:cNvSpPr/>
                  <p:nvPr/>
                </p:nvSpPr>
                <p:spPr>
                  <a:xfrm>
                    <a:off x="447040" y="1544320"/>
                    <a:ext cx="11435541" cy="650240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id-ID" dirty="0" err="1"/>
                      <a:t>Gamepad</a:t>
                    </a:r>
                    <a:endParaRPr lang="id-ID" dirty="0"/>
                  </a:p>
                </p:txBody>
              </p:sp>
              <p:sp>
                <p:nvSpPr>
                  <p:cNvPr id="67" name="Bagan Alur: Gabungkan 66">
                    <a:extLst>
                      <a:ext uri="{FF2B5EF4-FFF2-40B4-BE49-F238E27FC236}">
                        <a16:creationId xmlns:a16="http://schemas.microsoft.com/office/drawing/2014/main" id="{9114CFDD-502F-4956-A358-E9EF6A1833B6}"/>
                      </a:ext>
                    </a:extLst>
                  </p:cNvPr>
                  <p:cNvSpPr/>
                  <p:nvPr/>
                </p:nvSpPr>
                <p:spPr>
                  <a:xfrm>
                    <a:off x="11203407" y="1634573"/>
                    <a:ext cx="484165" cy="484165"/>
                  </a:xfrm>
                  <a:prstGeom prst="flowChartMerg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68" name="Kotak Teks 67">
                    <a:extLst>
                      <a:ext uri="{FF2B5EF4-FFF2-40B4-BE49-F238E27FC236}">
                        <a16:creationId xmlns:a16="http://schemas.microsoft.com/office/drawing/2014/main" id="{81589030-6E4D-45E6-AB0F-E1CE1302DECA}"/>
                      </a:ext>
                    </a:extLst>
                  </p:cNvPr>
                  <p:cNvSpPr txBox="1"/>
                  <p:nvPr/>
                </p:nvSpPr>
                <p:spPr>
                  <a:xfrm>
                    <a:off x="447040" y="1166879"/>
                    <a:ext cx="435494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d-ID" dirty="0" err="1"/>
                      <a:t>Select</a:t>
                    </a:r>
                    <a:r>
                      <a:rPr lang="id-ID" dirty="0"/>
                      <a:t> </a:t>
                    </a:r>
                    <a:r>
                      <a:rPr lang="id-ID" dirty="0" err="1"/>
                      <a:t>Controller</a:t>
                    </a:r>
                    <a:endParaRPr lang="id-ID" dirty="0"/>
                  </a:p>
                </p:txBody>
              </p:sp>
            </p:grpSp>
            <p:grpSp>
              <p:nvGrpSpPr>
                <p:cNvPr id="71" name="Grup 70">
                  <a:extLst>
                    <a:ext uri="{FF2B5EF4-FFF2-40B4-BE49-F238E27FC236}">
                      <a16:creationId xmlns:a16="http://schemas.microsoft.com/office/drawing/2014/main" id="{94C32F84-1701-45E7-B7C4-6212E84716BF}"/>
                    </a:ext>
                  </a:extLst>
                </p:cNvPr>
                <p:cNvGrpSpPr/>
                <p:nvPr/>
              </p:nvGrpSpPr>
              <p:grpSpPr>
                <a:xfrm>
                  <a:off x="512618" y="4632960"/>
                  <a:ext cx="4842115" cy="510073"/>
                  <a:chOff x="512618" y="4632960"/>
                  <a:chExt cx="4842115" cy="510073"/>
                </a:xfrm>
              </p:grpSpPr>
              <p:sp>
                <p:nvSpPr>
                  <p:cNvPr id="53" name="Persegi Panjang 52">
                    <a:extLst>
                      <a:ext uri="{FF2B5EF4-FFF2-40B4-BE49-F238E27FC236}">
                        <a16:creationId xmlns:a16="http://schemas.microsoft.com/office/drawing/2014/main" id="{8B53A51B-95C6-4299-BCB3-AB95FCAD6FA1}"/>
                      </a:ext>
                    </a:extLst>
                  </p:cNvPr>
                  <p:cNvSpPr/>
                  <p:nvPr/>
                </p:nvSpPr>
                <p:spPr>
                  <a:xfrm>
                    <a:off x="512618" y="4632960"/>
                    <a:ext cx="2272051" cy="51007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dirty="0" err="1"/>
                      <a:t>Test</a:t>
                    </a:r>
                    <a:endParaRPr lang="id-ID" dirty="0"/>
                  </a:p>
                </p:txBody>
              </p:sp>
              <p:sp>
                <p:nvSpPr>
                  <p:cNvPr id="70" name="Persegi Panjang 69">
                    <a:extLst>
                      <a:ext uri="{FF2B5EF4-FFF2-40B4-BE49-F238E27FC236}">
                        <a16:creationId xmlns:a16="http://schemas.microsoft.com/office/drawing/2014/main" id="{EFDD07E8-FFB8-4E7B-BAD5-A2478E3573E1}"/>
                      </a:ext>
                    </a:extLst>
                  </p:cNvPr>
                  <p:cNvSpPr/>
                  <p:nvPr/>
                </p:nvSpPr>
                <p:spPr>
                  <a:xfrm>
                    <a:off x="3082682" y="4632960"/>
                    <a:ext cx="2272051" cy="510073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dirty="0" err="1"/>
                      <a:t>Reconfigure</a:t>
                    </a:r>
                    <a:endParaRPr lang="id-ID" dirty="0"/>
                  </a:p>
                </p:txBody>
              </p:sp>
            </p:grpSp>
          </p:grpSp>
        </p:grpSp>
      </p:grp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9E154F30-6C12-4717-BEC0-36EA6DC9D27A}"/>
              </a:ext>
            </a:extLst>
          </p:cNvPr>
          <p:cNvSpPr/>
          <p:nvPr/>
        </p:nvSpPr>
        <p:spPr>
          <a:xfrm>
            <a:off x="0" y="0"/>
            <a:ext cx="12192000" cy="612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17696439-33B2-4E6B-81C2-E898186EDE30}"/>
              </a:ext>
            </a:extLst>
          </p:cNvPr>
          <p:cNvSpPr/>
          <p:nvPr/>
        </p:nvSpPr>
        <p:spPr>
          <a:xfrm>
            <a:off x="0" y="5830349"/>
            <a:ext cx="12192000" cy="1027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8D890205-2C8E-40D6-A646-7EC193E5B1A4}"/>
              </a:ext>
            </a:extLst>
          </p:cNvPr>
          <p:cNvGrpSpPr/>
          <p:nvPr/>
        </p:nvGrpSpPr>
        <p:grpSpPr>
          <a:xfrm>
            <a:off x="6871855" y="5830349"/>
            <a:ext cx="5320145" cy="1027651"/>
            <a:chOff x="6871855" y="5830349"/>
            <a:chExt cx="5320145" cy="1027651"/>
          </a:xfrm>
        </p:grpSpPr>
        <p:sp>
          <p:nvSpPr>
            <p:cNvPr id="5" name="Persegi Panjang 4">
              <a:hlinkClick r:id="rId9" action="ppaction://hlinksldjump"/>
              <a:extLst>
                <a:ext uri="{FF2B5EF4-FFF2-40B4-BE49-F238E27FC236}">
                  <a16:creationId xmlns:a16="http://schemas.microsoft.com/office/drawing/2014/main" id="{B121EA5C-5EDD-482D-9B16-BB55BE4A8F35}"/>
                </a:ext>
              </a:extLst>
            </p:cNvPr>
            <p:cNvSpPr/>
            <p:nvPr/>
          </p:nvSpPr>
          <p:spPr>
            <a:xfrm>
              <a:off x="6871855" y="5830349"/>
              <a:ext cx="5320145" cy="1027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Kotak Teks 5">
              <a:extLst>
                <a:ext uri="{FF2B5EF4-FFF2-40B4-BE49-F238E27FC236}">
                  <a16:creationId xmlns:a16="http://schemas.microsoft.com/office/drawing/2014/main" id="{735A9290-96E4-4060-8A26-715F0D58C954}"/>
                </a:ext>
              </a:extLst>
            </p:cNvPr>
            <p:cNvSpPr txBox="1"/>
            <p:nvPr/>
          </p:nvSpPr>
          <p:spPr>
            <a:xfrm>
              <a:off x="7181272" y="5990231"/>
              <a:ext cx="47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000" dirty="0"/>
                <a:t>Start</a:t>
              </a:r>
            </a:p>
          </p:txBody>
        </p:sp>
      </p:grp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11C19018-5B5C-4F8C-BA6B-093ECE7B0442}"/>
              </a:ext>
            </a:extLst>
          </p:cNvPr>
          <p:cNvSpPr/>
          <p:nvPr/>
        </p:nvSpPr>
        <p:spPr>
          <a:xfrm>
            <a:off x="8986982" y="83127"/>
            <a:ext cx="452582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hlinkClick r:id="rId10" action="ppaction://hlinksldjump"/>
            <a:extLst>
              <a:ext uri="{FF2B5EF4-FFF2-40B4-BE49-F238E27FC236}">
                <a16:creationId xmlns:a16="http://schemas.microsoft.com/office/drawing/2014/main" id="{42E6F45D-6AE8-44D0-B94B-8E442EEABDA5}"/>
              </a:ext>
            </a:extLst>
          </p:cNvPr>
          <p:cNvSpPr txBox="1"/>
          <p:nvPr/>
        </p:nvSpPr>
        <p:spPr>
          <a:xfrm>
            <a:off x="9550400" y="83127"/>
            <a:ext cx="233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rxKingRentengteng</a:t>
            </a:r>
            <a:endParaRPr lang="id-ID" dirty="0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id="{268BEB59-7636-48D6-AB1F-17F3F1537806}"/>
              </a:ext>
            </a:extLst>
          </p:cNvPr>
          <p:cNvSpPr/>
          <p:nvPr/>
        </p:nvSpPr>
        <p:spPr>
          <a:xfrm>
            <a:off x="2724726" y="5990231"/>
            <a:ext cx="383770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Segitiga Sama Kaki 9">
            <a:extLst>
              <a:ext uri="{FF2B5EF4-FFF2-40B4-BE49-F238E27FC236}">
                <a16:creationId xmlns:a16="http://schemas.microsoft.com/office/drawing/2014/main" id="{6E4B83FF-F292-4D79-807D-A9561604D444}"/>
              </a:ext>
            </a:extLst>
          </p:cNvPr>
          <p:cNvSpPr/>
          <p:nvPr/>
        </p:nvSpPr>
        <p:spPr>
          <a:xfrm>
            <a:off x="5938982" y="6123709"/>
            <a:ext cx="503566" cy="4341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ombol Tindakan: Kembali atau Sebelumnya 11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38292C6C-83AB-4BDD-873A-E9EB38A3AF43}"/>
              </a:ext>
            </a:extLst>
          </p:cNvPr>
          <p:cNvSpPr/>
          <p:nvPr/>
        </p:nvSpPr>
        <p:spPr>
          <a:xfrm>
            <a:off x="0" y="5830349"/>
            <a:ext cx="1025236" cy="10252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B7E7B2A3-6C5F-4FB6-BB74-8A2607B7AB13}"/>
              </a:ext>
            </a:extLst>
          </p:cNvPr>
          <p:cNvSpPr txBox="1"/>
          <p:nvPr/>
        </p:nvSpPr>
        <p:spPr>
          <a:xfrm>
            <a:off x="2807855" y="6123709"/>
            <a:ext cx="282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err="1"/>
              <a:t>Setting</a:t>
            </a:r>
            <a:endParaRPr lang="id-ID" sz="2000" dirty="0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E1B74DD5-E7A9-4415-BAAA-01747FBA282C}"/>
              </a:ext>
            </a:extLst>
          </p:cNvPr>
          <p:cNvSpPr txBox="1"/>
          <p:nvPr/>
        </p:nvSpPr>
        <p:spPr>
          <a:xfrm>
            <a:off x="147782" y="83127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Setting</a:t>
            </a:r>
            <a:endParaRPr lang="id-ID" dirty="0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F25515BC-820F-49BD-A692-640A043FB27B}"/>
              </a:ext>
            </a:extLst>
          </p:cNvPr>
          <p:cNvSpPr/>
          <p:nvPr/>
        </p:nvSpPr>
        <p:spPr>
          <a:xfrm>
            <a:off x="926592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Persegi Panjang 17">
            <a:extLst>
              <a:ext uri="{FF2B5EF4-FFF2-40B4-BE49-F238E27FC236}">
                <a16:creationId xmlns:a16="http://schemas.microsoft.com/office/drawing/2014/main" id="{D7526F83-833D-436D-BDAF-C3564576EA27}"/>
              </a:ext>
            </a:extLst>
          </p:cNvPr>
          <p:cNvSpPr/>
          <p:nvPr/>
        </p:nvSpPr>
        <p:spPr>
          <a:xfrm>
            <a:off x="10810240" y="612396"/>
            <a:ext cx="138176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Bingkai 30">
            <a:extLst>
              <a:ext uri="{FF2B5EF4-FFF2-40B4-BE49-F238E27FC236}">
                <a16:creationId xmlns:a16="http://schemas.microsoft.com/office/drawing/2014/main" id="{09EE1098-44CF-41E0-AE32-A6286AE9DD0A}"/>
              </a:ext>
            </a:extLst>
          </p:cNvPr>
          <p:cNvSpPr/>
          <p:nvPr/>
        </p:nvSpPr>
        <p:spPr>
          <a:xfrm>
            <a:off x="4632960" y="612396"/>
            <a:ext cx="1544320" cy="45245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2" name="Grup 31">
            <a:extLst>
              <a:ext uri="{FF2B5EF4-FFF2-40B4-BE49-F238E27FC236}">
                <a16:creationId xmlns:a16="http://schemas.microsoft.com/office/drawing/2014/main" id="{823407CE-81FC-47C4-B391-84EEF5D17842}"/>
              </a:ext>
            </a:extLst>
          </p:cNvPr>
          <p:cNvGrpSpPr/>
          <p:nvPr/>
        </p:nvGrpSpPr>
        <p:grpSpPr>
          <a:xfrm>
            <a:off x="2784669" y="3372466"/>
            <a:ext cx="3717822" cy="2589496"/>
            <a:chOff x="2724726" y="3260436"/>
            <a:chExt cx="3717822" cy="2589496"/>
          </a:xfrm>
        </p:grpSpPr>
        <p:sp>
          <p:nvSpPr>
            <p:cNvPr id="33" name="Persegi Panjang 32">
              <a:extLst>
                <a:ext uri="{FF2B5EF4-FFF2-40B4-BE49-F238E27FC236}">
                  <a16:creationId xmlns:a16="http://schemas.microsoft.com/office/drawing/2014/main" id="{B0D0927D-4C9D-4475-A3A8-D31B2B2CC526}"/>
                </a:ext>
              </a:extLst>
            </p:cNvPr>
            <p:cNvSpPr/>
            <p:nvPr/>
          </p:nvSpPr>
          <p:spPr>
            <a:xfrm>
              <a:off x="2724726" y="3260436"/>
              <a:ext cx="3717822" cy="258949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up 33">
              <a:extLst>
                <a:ext uri="{FF2B5EF4-FFF2-40B4-BE49-F238E27FC236}">
                  <a16:creationId xmlns:a16="http://schemas.microsoft.com/office/drawing/2014/main" id="{4738EC85-D9E2-4245-A7B1-10E3064D6A2B}"/>
                </a:ext>
              </a:extLst>
            </p:cNvPr>
            <p:cNvGrpSpPr/>
            <p:nvPr/>
          </p:nvGrpSpPr>
          <p:grpSpPr>
            <a:xfrm>
              <a:off x="2724726" y="3260436"/>
              <a:ext cx="3717822" cy="480291"/>
              <a:chOff x="2724726" y="3260436"/>
              <a:chExt cx="3717822" cy="480291"/>
            </a:xfrm>
          </p:grpSpPr>
          <p:sp>
            <p:nvSpPr>
              <p:cNvPr id="47" name="Persegi Panjang 46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46AD9E1E-EA8D-4C9F-8C20-2FE0841562CB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8" name="Kotak Teks 47">
                <a:extLst>
                  <a:ext uri="{FF2B5EF4-FFF2-40B4-BE49-F238E27FC236}">
                    <a16:creationId xmlns:a16="http://schemas.microsoft.com/office/drawing/2014/main" id="{5BF13444-38B4-4839-BAE7-C77482E2BF35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Lobby</a:t>
                </a:r>
                <a:r>
                  <a:rPr lang="id-ID" dirty="0"/>
                  <a:t> 🏠</a:t>
                </a:r>
              </a:p>
            </p:txBody>
          </p:sp>
        </p:grpSp>
        <p:grpSp>
          <p:nvGrpSpPr>
            <p:cNvPr id="35" name="Grup 34">
              <a:extLst>
                <a:ext uri="{FF2B5EF4-FFF2-40B4-BE49-F238E27FC236}">
                  <a16:creationId xmlns:a16="http://schemas.microsoft.com/office/drawing/2014/main" id="{AFCC0619-983A-4F42-B784-7FBEA33D8C34}"/>
                </a:ext>
              </a:extLst>
            </p:cNvPr>
            <p:cNvGrpSpPr/>
            <p:nvPr/>
          </p:nvGrpSpPr>
          <p:grpSpPr>
            <a:xfrm>
              <a:off x="2724726" y="3746097"/>
              <a:ext cx="3717822" cy="480291"/>
              <a:chOff x="2724726" y="3260436"/>
              <a:chExt cx="3717822" cy="480291"/>
            </a:xfrm>
          </p:grpSpPr>
          <p:sp>
            <p:nvSpPr>
              <p:cNvPr id="45" name="Persegi Panjang 4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FB27B737-853A-42F4-A68A-B303D7C85D91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6" name="Kotak Teks 45">
                <a:extLst>
                  <a:ext uri="{FF2B5EF4-FFF2-40B4-BE49-F238E27FC236}">
                    <a16:creationId xmlns:a16="http://schemas.microsoft.com/office/drawing/2014/main" id="{EA1AC6E3-7061-4126-8598-66ECC25C9FD1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Account</a:t>
                </a:r>
                <a:endParaRPr lang="id-ID" dirty="0"/>
              </a:p>
            </p:txBody>
          </p:sp>
        </p:grpSp>
        <p:grpSp>
          <p:nvGrpSpPr>
            <p:cNvPr id="36" name="Grup 35">
              <a:extLst>
                <a:ext uri="{FF2B5EF4-FFF2-40B4-BE49-F238E27FC236}">
                  <a16:creationId xmlns:a16="http://schemas.microsoft.com/office/drawing/2014/main" id="{66B9E6B7-2813-461E-8493-C96E659BD36A}"/>
                </a:ext>
              </a:extLst>
            </p:cNvPr>
            <p:cNvGrpSpPr/>
            <p:nvPr/>
          </p:nvGrpSpPr>
          <p:grpSpPr>
            <a:xfrm>
              <a:off x="2724726" y="4234497"/>
              <a:ext cx="3717822" cy="480291"/>
              <a:chOff x="2724726" y="3260436"/>
              <a:chExt cx="3717822" cy="480291"/>
            </a:xfrm>
          </p:grpSpPr>
          <p:sp>
            <p:nvSpPr>
              <p:cNvPr id="43" name="Persegi Panjang 42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E2A90EC2-361A-4972-8619-D4B2150FAA67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4" name="Kotak Teks 43">
                <a:extLst>
                  <a:ext uri="{FF2B5EF4-FFF2-40B4-BE49-F238E27FC236}">
                    <a16:creationId xmlns:a16="http://schemas.microsoft.com/office/drawing/2014/main" id="{E32D50C0-5511-41A6-9331-BA99D1CD18BC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Social</a:t>
                </a:r>
                <a:endParaRPr lang="id-ID" dirty="0"/>
              </a:p>
            </p:txBody>
          </p:sp>
        </p:grpSp>
        <p:grpSp>
          <p:nvGrpSpPr>
            <p:cNvPr id="37" name="Grup 36">
              <a:extLst>
                <a:ext uri="{FF2B5EF4-FFF2-40B4-BE49-F238E27FC236}">
                  <a16:creationId xmlns:a16="http://schemas.microsoft.com/office/drawing/2014/main" id="{14946927-2B52-415A-9905-AFF3779C1F03}"/>
                </a:ext>
              </a:extLst>
            </p:cNvPr>
            <p:cNvGrpSpPr/>
            <p:nvPr/>
          </p:nvGrpSpPr>
          <p:grpSpPr>
            <a:xfrm>
              <a:off x="2724726" y="4713392"/>
              <a:ext cx="3717822" cy="480291"/>
              <a:chOff x="2724726" y="3260436"/>
              <a:chExt cx="3717822" cy="480291"/>
            </a:xfrm>
          </p:grpSpPr>
          <p:sp>
            <p:nvSpPr>
              <p:cNvPr id="41" name="Persegi Panjang 4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F222195A-00A9-4061-8BDE-A768431CB97C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2" name="Kotak Teks 41">
                <a:extLst>
                  <a:ext uri="{FF2B5EF4-FFF2-40B4-BE49-F238E27FC236}">
                    <a16:creationId xmlns:a16="http://schemas.microsoft.com/office/drawing/2014/main" id="{282907E8-77A2-43D7-8D96-7ABE6C17E9F6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Information</a:t>
                </a:r>
                <a:endParaRPr lang="id-ID" dirty="0"/>
              </a:p>
            </p:txBody>
          </p:sp>
        </p:grpSp>
        <p:grpSp>
          <p:nvGrpSpPr>
            <p:cNvPr id="38" name="Grup 37">
              <a:extLst>
                <a:ext uri="{FF2B5EF4-FFF2-40B4-BE49-F238E27FC236}">
                  <a16:creationId xmlns:a16="http://schemas.microsoft.com/office/drawing/2014/main" id="{878356D1-6CA4-493C-8A11-AA91C0C5618C}"/>
                </a:ext>
              </a:extLst>
            </p:cNvPr>
            <p:cNvGrpSpPr/>
            <p:nvPr/>
          </p:nvGrpSpPr>
          <p:grpSpPr>
            <a:xfrm>
              <a:off x="2724726" y="5199645"/>
              <a:ext cx="3717822" cy="480291"/>
              <a:chOff x="2724726" y="3260436"/>
              <a:chExt cx="3717822" cy="480291"/>
            </a:xfrm>
          </p:grpSpPr>
          <p:sp>
            <p:nvSpPr>
              <p:cNvPr id="39" name="Persegi Panjang 3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7CDF5DA-86BD-4801-BEC8-A08C00B2BA68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0" name="Kotak Teks 39">
                <a:extLst>
                  <a:ext uri="{FF2B5EF4-FFF2-40B4-BE49-F238E27FC236}">
                    <a16:creationId xmlns:a16="http://schemas.microsoft.com/office/drawing/2014/main" id="{963C0E79-678C-47BE-B085-E8C71637E179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Setting</a:t>
                </a:r>
                <a:endParaRPr lang="id-ID" dirty="0"/>
              </a:p>
            </p:txBody>
          </p:sp>
        </p:grpSp>
      </p:grpSp>
      <p:pic>
        <p:nvPicPr>
          <p:cNvPr id="51" name="Grafik 50" descr="Motorcycle">
            <a:extLst>
              <a:ext uri="{FF2B5EF4-FFF2-40B4-BE49-F238E27FC236}">
                <a16:creationId xmlns:a16="http://schemas.microsoft.com/office/drawing/2014/main" id="{F8A177CC-408A-48B3-914F-C8632EE498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86982" y="79907"/>
            <a:ext cx="452582" cy="452582"/>
          </a:xfrm>
          <a:prstGeom prst="rect">
            <a:avLst/>
          </a:prstGeom>
        </p:spPr>
      </p:pic>
      <p:grpSp>
        <p:nvGrpSpPr>
          <p:cNvPr id="59" name="Grup 58">
            <a:extLst>
              <a:ext uri="{FF2B5EF4-FFF2-40B4-BE49-F238E27FC236}">
                <a16:creationId xmlns:a16="http://schemas.microsoft.com/office/drawing/2014/main" id="{7CDC4CCF-C9FA-4EE3-BCDD-0385A75CD63C}"/>
              </a:ext>
            </a:extLst>
          </p:cNvPr>
          <p:cNvGrpSpPr/>
          <p:nvPr/>
        </p:nvGrpSpPr>
        <p:grpSpPr>
          <a:xfrm>
            <a:off x="6647965" y="84709"/>
            <a:ext cx="2142654" cy="447780"/>
            <a:chOff x="6647965" y="84709"/>
            <a:chExt cx="2142654" cy="447780"/>
          </a:xfrm>
        </p:grpSpPr>
        <p:pic>
          <p:nvPicPr>
            <p:cNvPr id="60" name="Grafik 59" descr="Piggy Bank">
              <a:extLst>
                <a:ext uri="{FF2B5EF4-FFF2-40B4-BE49-F238E27FC236}">
                  <a16:creationId xmlns:a16="http://schemas.microsoft.com/office/drawing/2014/main" id="{E5136DDA-03F4-44C4-B8CB-5DA4B956E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47965" y="84709"/>
              <a:ext cx="447780" cy="447780"/>
            </a:xfrm>
            <a:prstGeom prst="rect">
              <a:avLst/>
            </a:prstGeom>
          </p:spPr>
        </p:pic>
        <p:sp>
          <p:nvSpPr>
            <p:cNvPr id="61" name="Kotak Teks 60">
              <a:extLst>
                <a:ext uri="{FF2B5EF4-FFF2-40B4-BE49-F238E27FC236}">
                  <a16:creationId xmlns:a16="http://schemas.microsoft.com/office/drawing/2014/main" id="{D58C1582-1CBE-4DF0-A366-7B1013DC458D}"/>
                </a:ext>
              </a:extLst>
            </p:cNvPr>
            <p:cNvSpPr txBox="1"/>
            <p:nvPr/>
          </p:nvSpPr>
          <p:spPr>
            <a:xfrm>
              <a:off x="7095745" y="119175"/>
              <a:ext cx="1694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Kvz</a:t>
              </a:r>
              <a:r>
                <a:rPr lang="id-ID" dirty="0"/>
                <a:t> 1000</a:t>
              </a:r>
            </a:p>
          </p:txBody>
        </p:sp>
      </p:grpSp>
      <p:grpSp>
        <p:nvGrpSpPr>
          <p:cNvPr id="62" name="Grup 61">
            <a:extLst>
              <a:ext uri="{FF2B5EF4-FFF2-40B4-BE49-F238E27FC236}">
                <a16:creationId xmlns:a16="http://schemas.microsoft.com/office/drawing/2014/main" id="{66A68A64-E6E4-463D-BBD9-288292A60D7C}"/>
              </a:ext>
            </a:extLst>
          </p:cNvPr>
          <p:cNvGrpSpPr/>
          <p:nvPr/>
        </p:nvGrpSpPr>
        <p:grpSpPr>
          <a:xfrm>
            <a:off x="9550400" y="344737"/>
            <a:ext cx="2332181" cy="215444"/>
            <a:chOff x="9550400" y="344737"/>
            <a:chExt cx="2332181" cy="215444"/>
          </a:xfrm>
        </p:grpSpPr>
        <p:sp>
          <p:nvSpPr>
            <p:cNvPr id="63" name="Persegi Panjang 62">
              <a:extLst>
                <a:ext uri="{FF2B5EF4-FFF2-40B4-BE49-F238E27FC236}">
                  <a16:creationId xmlns:a16="http://schemas.microsoft.com/office/drawing/2014/main" id="{08D9E70F-149A-46A7-B7D9-3894F952B33E}"/>
                </a:ext>
              </a:extLst>
            </p:cNvPr>
            <p:cNvSpPr/>
            <p:nvPr/>
          </p:nvSpPr>
          <p:spPr>
            <a:xfrm>
              <a:off x="9550400" y="377191"/>
              <a:ext cx="2332181" cy="158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4" name="Kotak Teks 63">
              <a:extLst>
                <a:ext uri="{FF2B5EF4-FFF2-40B4-BE49-F238E27FC236}">
                  <a16:creationId xmlns:a16="http://schemas.microsoft.com/office/drawing/2014/main" id="{17735584-112A-45C3-8713-E20BCCE0C62D}"/>
                </a:ext>
              </a:extLst>
            </p:cNvPr>
            <p:cNvSpPr txBox="1"/>
            <p:nvPr/>
          </p:nvSpPr>
          <p:spPr>
            <a:xfrm>
              <a:off x="10128710" y="344737"/>
              <a:ext cx="11755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00" dirty="0"/>
                <a:t>45 </a:t>
              </a:r>
              <a:r>
                <a:rPr lang="id-ID" sz="800" dirty="0" err="1"/>
                <a:t>Boss</a:t>
              </a:r>
              <a:r>
                <a:rPr lang="id-ID" sz="800" dirty="0"/>
                <a:t> (2000 / 5000)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452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ambar 48">
            <a:extLst>
              <a:ext uri="{FF2B5EF4-FFF2-40B4-BE49-F238E27FC236}">
                <a16:creationId xmlns:a16="http://schemas.microsoft.com/office/drawing/2014/main" id="{F83D85F7-9E7A-4A02-BED7-97D3B4F47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Persegi Panjang 2">
            <a:extLst>
              <a:ext uri="{FF2B5EF4-FFF2-40B4-BE49-F238E27FC236}">
                <a16:creationId xmlns:a16="http://schemas.microsoft.com/office/drawing/2014/main" id="{9E154F30-6C12-4717-BEC0-36EA6DC9D27A}"/>
              </a:ext>
            </a:extLst>
          </p:cNvPr>
          <p:cNvSpPr/>
          <p:nvPr/>
        </p:nvSpPr>
        <p:spPr>
          <a:xfrm>
            <a:off x="0" y="0"/>
            <a:ext cx="12192000" cy="612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17696439-33B2-4E6B-81C2-E898186EDE30}"/>
              </a:ext>
            </a:extLst>
          </p:cNvPr>
          <p:cNvSpPr/>
          <p:nvPr/>
        </p:nvSpPr>
        <p:spPr>
          <a:xfrm>
            <a:off x="0" y="5830349"/>
            <a:ext cx="12192000" cy="1027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8D890205-2C8E-40D6-A646-7EC193E5B1A4}"/>
              </a:ext>
            </a:extLst>
          </p:cNvPr>
          <p:cNvGrpSpPr/>
          <p:nvPr/>
        </p:nvGrpSpPr>
        <p:grpSpPr>
          <a:xfrm>
            <a:off x="6871855" y="5830349"/>
            <a:ext cx="5320145" cy="1027651"/>
            <a:chOff x="6871855" y="5830349"/>
            <a:chExt cx="5320145" cy="1027651"/>
          </a:xfrm>
        </p:grpSpPr>
        <p:sp>
          <p:nvSpPr>
            <p:cNvPr id="5" name="Persegi Panjang 4">
              <a:hlinkClick r:id="rId3" action="ppaction://hlinksldjump"/>
              <a:extLst>
                <a:ext uri="{FF2B5EF4-FFF2-40B4-BE49-F238E27FC236}">
                  <a16:creationId xmlns:a16="http://schemas.microsoft.com/office/drawing/2014/main" id="{B121EA5C-5EDD-482D-9B16-BB55BE4A8F35}"/>
                </a:ext>
              </a:extLst>
            </p:cNvPr>
            <p:cNvSpPr/>
            <p:nvPr/>
          </p:nvSpPr>
          <p:spPr>
            <a:xfrm>
              <a:off x="6871855" y="5830349"/>
              <a:ext cx="5320145" cy="1027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Kotak Teks 5">
              <a:extLst>
                <a:ext uri="{FF2B5EF4-FFF2-40B4-BE49-F238E27FC236}">
                  <a16:creationId xmlns:a16="http://schemas.microsoft.com/office/drawing/2014/main" id="{735A9290-96E4-4060-8A26-715F0D58C954}"/>
                </a:ext>
              </a:extLst>
            </p:cNvPr>
            <p:cNvSpPr txBox="1"/>
            <p:nvPr/>
          </p:nvSpPr>
          <p:spPr>
            <a:xfrm>
              <a:off x="7181272" y="5990231"/>
              <a:ext cx="47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000" dirty="0"/>
                <a:t>Start</a:t>
              </a:r>
            </a:p>
          </p:txBody>
        </p:sp>
      </p:grp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11C19018-5B5C-4F8C-BA6B-093ECE7B0442}"/>
              </a:ext>
            </a:extLst>
          </p:cNvPr>
          <p:cNvSpPr/>
          <p:nvPr/>
        </p:nvSpPr>
        <p:spPr>
          <a:xfrm>
            <a:off x="8986982" y="83127"/>
            <a:ext cx="452582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hlinkClick r:id="rId4" action="ppaction://hlinksldjump"/>
            <a:extLst>
              <a:ext uri="{FF2B5EF4-FFF2-40B4-BE49-F238E27FC236}">
                <a16:creationId xmlns:a16="http://schemas.microsoft.com/office/drawing/2014/main" id="{42E6F45D-6AE8-44D0-B94B-8E442EEABDA5}"/>
              </a:ext>
            </a:extLst>
          </p:cNvPr>
          <p:cNvSpPr txBox="1"/>
          <p:nvPr/>
        </p:nvSpPr>
        <p:spPr>
          <a:xfrm>
            <a:off x="9550400" y="83127"/>
            <a:ext cx="233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rxKingRentengteng</a:t>
            </a:r>
            <a:endParaRPr lang="id-ID" dirty="0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id="{268BEB59-7636-48D6-AB1F-17F3F1537806}"/>
              </a:ext>
            </a:extLst>
          </p:cNvPr>
          <p:cNvSpPr/>
          <p:nvPr/>
        </p:nvSpPr>
        <p:spPr>
          <a:xfrm>
            <a:off x="2724726" y="5990231"/>
            <a:ext cx="383770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Segitiga Sama Kaki 9">
            <a:extLst>
              <a:ext uri="{FF2B5EF4-FFF2-40B4-BE49-F238E27FC236}">
                <a16:creationId xmlns:a16="http://schemas.microsoft.com/office/drawing/2014/main" id="{6E4B83FF-F292-4D79-807D-A9561604D444}"/>
              </a:ext>
            </a:extLst>
          </p:cNvPr>
          <p:cNvSpPr/>
          <p:nvPr/>
        </p:nvSpPr>
        <p:spPr>
          <a:xfrm>
            <a:off x="5938982" y="6123709"/>
            <a:ext cx="503566" cy="4341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ombol Tindakan: Kembali atau Sebelumnya 1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38292C6C-83AB-4BDD-873A-E9EB38A3AF43}"/>
              </a:ext>
            </a:extLst>
          </p:cNvPr>
          <p:cNvSpPr/>
          <p:nvPr/>
        </p:nvSpPr>
        <p:spPr>
          <a:xfrm>
            <a:off x="0" y="5830349"/>
            <a:ext cx="1025236" cy="10252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B7E7B2A3-6C5F-4FB6-BB74-8A2607B7AB13}"/>
              </a:ext>
            </a:extLst>
          </p:cNvPr>
          <p:cNvSpPr txBox="1"/>
          <p:nvPr/>
        </p:nvSpPr>
        <p:spPr>
          <a:xfrm>
            <a:off x="2807855" y="6123709"/>
            <a:ext cx="282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err="1"/>
              <a:t>Setting</a:t>
            </a:r>
            <a:endParaRPr lang="id-ID" sz="2000" dirty="0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E1B74DD5-E7A9-4415-BAAA-01747FBA282C}"/>
              </a:ext>
            </a:extLst>
          </p:cNvPr>
          <p:cNvSpPr txBox="1"/>
          <p:nvPr/>
        </p:nvSpPr>
        <p:spPr>
          <a:xfrm>
            <a:off x="147782" y="83127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Setting</a:t>
            </a:r>
            <a:endParaRPr lang="id-ID" dirty="0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F25515BC-820F-49BD-A692-640A043FB27B}"/>
              </a:ext>
            </a:extLst>
          </p:cNvPr>
          <p:cNvSpPr/>
          <p:nvPr/>
        </p:nvSpPr>
        <p:spPr>
          <a:xfrm>
            <a:off x="926592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Persegi Panjang 17">
            <a:extLst>
              <a:ext uri="{FF2B5EF4-FFF2-40B4-BE49-F238E27FC236}">
                <a16:creationId xmlns:a16="http://schemas.microsoft.com/office/drawing/2014/main" id="{D7526F83-833D-436D-BDAF-C3564576EA27}"/>
              </a:ext>
            </a:extLst>
          </p:cNvPr>
          <p:cNvSpPr/>
          <p:nvPr/>
        </p:nvSpPr>
        <p:spPr>
          <a:xfrm>
            <a:off x="10810240" y="612396"/>
            <a:ext cx="138176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9" name="Grup 18">
            <a:extLst>
              <a:ext uri="{FF2B5EF4-FFF2-40B4-BE49-F238E27FC236}">
                <a16:creationId xmlns:a16="http://schemas.microsoft.com/office/drawing/2014/main" id="{6716CB2E-DBC7-4E51-9F73-7A8A5B61446B}"/>
              </a:ext>
            </a:extLst>
          </p:cNvPr>
          <p:cNvGrpSpPr/>
          <p:nvPr/>
        </p:nvGrpSpPr>
        <p:grpSpPr>
          <a:xfrm>
            <a:off x="0" y="612396"/>
            <a:ext cx="1544320" cy="452582"/>
            <a:chOff x="0" y="612396"/>
            <a:chExt cx="1544320" cy="452582"/>
          </a:xfrm>
        </p:grpSpPr>
        <p:sp>
          <p:nvSpPr>
            <p:cNvPr id="20" name="Persegi Panjang 19">
              <a:extLst>
                <a:ext uri="{FF2B5EF4-FFF2-40B4-BE49-F238E27FC236}">
                  <a16:creationId xmlns:a16="http://schemas.microsoft.com/office/drawing/2014/main" id="{96163123-83AA-4A28-8F5A-32E8EF089765}"/>
                </a:ext>
              </a:extLst>
            </p:cNvPr>
            <p:cNvSpPr/>
            <p:nvPr/>
          </p:nvSpPr>
          <p:spPr>
            <a:xfrm>
              <a:off x="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Kotak Teks 20">
              <a:extLst>
                <a:ext uri="{FF2B5EF4-FFF2-40B4-BE49-F238E27FC236}">
                  <a16:creationId xmlns:a16="http://schemas.microsoft.com/office/drawing/2014/main" id="{DB71C678-EBC5-4160-B7A8-3E9C21015EBD}"/>
                </a:ext>
              </a:extLst>
            </p:cNvPr>
            <p:cNvSpPr txBox="1"/>
            <p:nvPr/>
          </p:nvSpPr>
          <p:spPr>
            <a:xfrm>
              <a:off x="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Video</a:t>
              </a:r>
            </a:p>
          </p:txBody>
        </p:sp>
      </p:grpSp>
      <p:grpSp>
        <p:nvGrpSpPr>
          <p:cNvPr id="22" name="Grup 21">
            <a:extLst>
              <a:ext uri="{FF2B5EF4-FFF2-40B4-BE49-F238E27FC236}">
                <a16:creationId xmlns:a16="http://schemas.microsoft.com/office/drawing/2014/main" id="{7249FC9B-CDEF-4CAA-B82A-3EAFFB7CCA21}"/>
              </a:ext>
            </a:extLst>
          </p:cNvPr>
          <p:cNvGrpSpPr/>
          <p:nvPr/>
        </p:nvGrpSpPr>
        <p:grpSpPr>
          <a:xfrm>
            <a:off x="1544320" y="612396"/>
            <a:ext cx="1544320" cy="452582"/>
            <a:chOff x="1544320" y="612396"/>
            <a:chExt cx="1544320" cy="452582"/>
          </a:xfrm>
        </p:grpSpPr>
        <p:sp>
          <p:nvSpPr>
            <p:cNvPr id="23" name="Persegi Panjang 22">
              <a:extLst>
                <a:ext uri="{FF2B5EF4-FFF2-40B4-BE49-F238E27FC236}">
                  <a16:creationId xmlns:a16="http://schemas.microsoft.com/office/drawing/2014/main" id="{03D35ECE-95D7-43AF-82D6-C5AA32156396}"/>
                </a:ext>
              </a:extLst>
            </p:cNvPr>
            <p:cNvSpPr/>
            <p:nvPr/>
          </p:nvSpPr>
          <p:spPr>
            <a:xfrm>
              <a:off x="154432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Kotak Teks 23">
              <a:extLst>
                <a:ext uri="{FF2B5EF4-FFF2-40B4-BE49-F238E27FC236}">
                  <a16:creationId xmlns:a16="http://schemas.microsoft.com/office/drawing/2014/main" id="{8DACD446-BEA7-4715-963B-62E044C1820D}"/>
                </a:ext>
              </a:extLst>
            </p:cNvPr>
            <p:cNvSpPr txBox="1"/>
            <p:nvPr/>
          </p:nvSpPr>
          <p:spPr>
            <a:xfrm>
              <a:off x="154432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Sound</a:t>
              </a:r>
              <a:endParaRPr lang="id-ID" dirty="0"/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C6EE672B-0AF4-4F9C-BC0D-7786A9760917}"/>
              </a:ext>
            </a:extLst>
          </p:cNvPr>
          <p:cNvGrpSpPr/>
          <p:nvPr/>
        </p:nvGrpSpPr>
        <p:grpSpPr>
          <a:xfrm>
            <a:off x="3088640" y="612396"/>
            <a:ext cx="1566946" cy="452582"/>
            <a:chOff x="3088640" y="612396"/>
            <a:chExt cx="1566946" cy="452582"/>
          </a:xfrm>
        </p:grpSpPr>
        <p:sp>
          <p:nvSpPr>
            <p:cNvPr id="26" name="Persegi Panjang 25">
              <a:extLst>
                <a:ext uri="{FF2B5EF4-FFF2-40B4-BE49-F238E27FC236}">
                  <a16:creationId xmlns:a16="http://schemas.microsoft.com/office/drawing/2014/main" id="{54FDD9F2-0D67-4C3D-88C4-18AA7A36EBE2}"/>
                </a:ext>
              </a:extLst>
            </p:cNvPr>
            <p:cNvSpPr/>
            <p:nvPr/>
          </p:nvSpPr>
          <p:spPr>
            <a:xfrm>
              <a:off x="308864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Kotak Teks 26">
              <a:extLst>
                <a:ext uri="{FF2B5EF4-FFF2-40B4-BE49-F238E27FC236}">
                  <a16:creationId xmlns:a16="http://schemas.microsoft.com/office/drawing/2014/main" id="{9481EE3C-7F50-4959-806A-BB18452DD5C5}"/>
                </a:ext>
              </a:extLst>
            </p:cNvPr>
            <p:cNvSpPr txBox="1"/>
            <p:nvPr/>
          </p:nvSpPr>
          <p:spPr>
            <a:xfrm>
              <a:off x="3111266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Language</a:t>
              </a:r>
              <a:r>
                <a:rPr lang="id-ID" dirty="0"/>
                <a:t> 🌎</a:t>
              </a:r>
            </a:p>
          </p:txBody>
        </p:sp>
      </p:grpSp>
      <p:grpSp>
        <p:nvGrpSpPr>
          <p:cNvPr id="28" name="Grup 27">
            <a:extLst>
              <a:ext uri="{FF2B5EF4-FFF2-40B4-BE49-F238E27FC236}">
                <a16:creationId xmlns:a16="http://schemas.microsoft.com/office/drawing/2014/main" id="{BD34065F-CEF1-4FE1-BE3A-6C086CE7C1F9}"/>
              </a:ext>
            </a:extLst>
          </p:cNvPr>
          <p:cNvGrpSpPr/>
          <p:nvPr/>
        </p:nvGrpSpPr>
        <p:grpSpPr>
          <a:xfrm>
            <a:off x="4632960" y="612396"/>
            <a:ext cx="1589572" cy="452582"/>
            <a:chOff x="4632960" y="612396"/>
            <a:chExt cx="1589572" cy="452582"/>
          </a:xfrm>
        </p:grpSpPr>
        <p:sp>
          <p:nvSpPr>
            <p:cNvPr id="29" name="Persegi Panjang 28">
              <a:extLst>
                <a:ext uri="{FF2B5EF4-FFF2-40B4-BE49-F238E27FC236}">
                  <a16:creationId xmlns:a16="http://schemas.microsoft.com/office/drawing/2014/main" id="{6C33C482-5F94-4116-B150-978ABCDEA964}"/>
                </a:ext>
              </a:extLst>
            </p:cNvPr>
            <p:cNvSpPr/>
            <p:nvPr/>
          </p:nvSpPr>
          <p:spPr>
            <a:xfrm>
              <a:off x="463296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Kotak Teks 29">
              <a:extLst>
                <a:ext uri="{FF2B5EF4-FFF2-40B4-BE49-F238E27FC236}">
                  <a16:creationId xmlns:a16="http://schemas.microsoft.com/office/drawing/2014/main" id="{5F61B79D-B1D9-477F-BA1E-2F804E6412B2}"/>
                </a:ext>
              </a:extLst>
            </p:cNvPr>
            <p:cNvSpPr txBox="1"/>
            <p:nvPr/>
          </p:nvSpPr>
          <p:spPr>
            <a:xfrm>
              <a:off x="4678212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Control</a:t>
              </a:r>
              <a:endParaRPr lang="id-ID" dirty="0"/>
            </a:p>
          </p:txBody>
        </p:sp>
      </p:grpSp>
      <p:grpSp>
        <p:nvGrpSpPr>
          <p:cNvPr id="32" name="Grup 31">
            <a:extLst>
              <a:ext uri="{FF2B5EF4-FFF2-40B4-BE49-F238E27FC236}">
                <a16:creationId xmlns:a16="http://schemas.microsoft.com/office/drawing/2014/main" id="{823407CE-81FC-47C4-B391-84EEF5D17842}"/>
              </a:ext>
            </a:extLst>
          </p:cNvPr>
          <p:cNvGrpSpPr/>
          <p:nvPr/>
        </p:nvGrpSpPr>
        <p:grpSpPr>
          <a:xfrm>
            <a:off x="2784669" y="3372466"/>
            <a:ext cx="3717822" cy="2589496"/>
            <a:chOff x="2724726" y="3260436"/>
            <a:chExt cx="3717822" cy="2589496"/>
          </a:xfrm>
        </p:grpSpPr>
        <p:sp>
          <p:nvSpPr>
            <p:cNvPr id="33" name="Persegi Panjang 32">
              <a:extLst>
                <a:ext uri="{FF2B5EF4-FFF2-40B4-BE49-F238E27FC236}">
                  <a16:creationId xmlns:a16="http://schemas.microsoft.com/office/drawing/2014/main" id="{B0D0927D-4C9D-4475-A3A8-D31B2B2CC526}"/>
                </a:ext>
              </a:extLst>
            </p:cNvPr>
            <p:cNvSpPr/>
            <p:nvPr/>
          </p:nvSpPr>
          <p:spPr>
            <a:xfrm>
              <a:off x="2724726" y="3260436"/>
              <a:ext cx="3717822" cy="258949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up 33">
              <a:extLst>
                <a:ext uri="{FF2B5EF4-FFF2-40B4-BE49-F238E27FC236}">
                  <a16:creationId xmlns:a16="http://schemas.microsoft.com/office/drawing/2014/main" id="{4738EC85-D9E2-4245-A7B1-10E3064D6A2B}"/>
                </a:ext>
              </a:extLst>
            </p:cNvPr>
            <p:cNvGrpSpPr/>
            <p:nvPr/>
          </p:nvGrpSpPr>
          <p:grpSpPr>
            <a:xfrm>
              <a:off x="2724726" y="3260436"/>
              <a:ext cx="3717822" cy="480291"/>
              <a:chOff x="2724726" y="3260436"/>
              <a:chExt cx="3717822" cy="480291"/>
            </a:xfrm>
          </p:grpSpPr>
          <p:sp>
            <p:nvSpPr>
              <p:cNvPr id="47" name="Persegi Panjang 4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6AD9E1E-EA8D-4C9F-8C20-2FE0841562CB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8" name="Kotak Teks 47">
                <a:extLst>
                  <a:ext uri="{FF2B5EF4-FFF2-40B4-BE49-F238E27FC236}">
                    <a16:creationId xmlns:a16="http://schemas.microsoft.com/office/drawing/2014/main" id="{5BF13444-38B4-4839-BAE7-C77482E2BF35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Lobby</a:t>
                </a:r>
                <a:r>
                  <a:rPr lang="id-ID" dirty="0"/>
                  <a:t> 🏠</a:t>
                </a:r>
              </a:p>
            </p:txBody>
          </p:sp>
        </p:grpSp>
        <p:grpSp>
          <p:nvGrpSpPr>
            <p:cNvPr id="35" name="Grup 34">
              <a:extLst>
                <a:ext uri="{FF2B5EF4-FFF2-40B4-BE49-F238E27FC236}">
                  <a16:creationId xmlns:a16="http://schemas.microsoft.com/office/drawing/2014/main" id="{AFCC0619-983A-4F42-B784-7FBEA33D8C34}"/>
                </a:ext>
              </a:extLst>
            </p:cNvPr>
            <p:cNvGrpSpPr/>
            <p:nvPr/>
          </p:nvGrpSpPr>
          <p:grpSpPr>
            <a:xfrm>
              <a:off x="2724726" y="3746097"/>
              <a:ext cx="3717822" cy="480291"/>
              <a:chOff x="2724726" y="3260436"/>
              <a:chExt cx="3717822" cy="480291"/>
            </a:xfrm>
          </p:grpSpPr>
          <p:sp>
            <p:nvSpPr>
              <p:cNvPr id="45" name="Persegi Panjang 4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B27B737-853A-42F4-A68A-B303D7C85D91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6" name="Kotak Teks 45">
                <a:extLst>
                  <a:ext uri="{FF2B5EF4-FFF2-40B4-BE49-F238E27FC236}">
                    <a16:creationId xmlns:a16="http://schemas.microsoft.com/office/drawing/2014/main" id="{EA1AC6E3-7061-4126-8598-66ECC25C9FD1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Account</a:t>
                </a:r>
                <a:endParaRPr lang="id-ID" dirty="0"/>
              </a:p>
            </p:txBody>
          </p:sp>
        </p:grpSp>
        <p:grpSp>
          <p:nvGrpSpPr>
            <p:cNvPr id="36" name="Grup 35">
              <a:extLst>
                <a:ext uri="{FF2B5EF4-FFF2-40B4-BE49-F238E27FC236}">
                  <a16:creationId xmlns:a16="http://schemas.microsoft.com/office/drawing/2014/main" id="{66B9E6B7-2813-461E-8493-C96E659BD36A}"/>
                </a:ext>
              </a:extLst>
            </p:cNvPr>
            <p:cNvGrpSpPr/>
            <p:nvPr/>
          </p:nvGrpSpPr>
          <p:grpSpPr>
            <a:xfrm>
              <a:off x="2724726" y="4234497"/>
              <a:ext cx="3717822" cy="480291"/>
              <a:chOff x="2724726" y="3260436"/>
              <a:chExt cx="3717822" cy="480291"/>
            </a:xfrm>
          </p:grpSpPr>
          <p:sp>
            <p:nvSpPr>
              <p:cNvPr id="43" name="Persegi Panjang 4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2A90EC2-361A-4972-8619-D4B2150FAA67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4" name="Kotak Teks 43">
                <a:extLst>
                  <a:ext uri="{FF2B5EF4-FFF2-40B4-BE49-F238E27FC236}">
                    <a16:creationId xmlns:a16="http://schemas.microsoft.com/office/drawing/2014/main" id="{E32D50C0-5511-41A6-9331-BA99D1CD18BC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Social</a:t>
                </a:r>
                <a:endParaRPr lang="id-ID" dirty="0"/>
              </a:p>
            </p:txBody>
          </p:sp>
        </p:grpSp>
        <p:grpSp>
          <p:nvGrpSpPr>
            <p:cNvPr id="37" name="Grup 36">
              <a:extLst>
                <a:ext uri="{FF2B5EF4-FFF2-40B4-BE49-F238E27FC236}">
                  <a16:creationId xmlns:a16="http://schemas.microsoft.com/office/drawing/2014/main" id="{14946927-2B52-415A-9905-AFF3779C1F03}"/>
                </a:ext>
              </a:extLst>
            </p:cNvPr>
            <p:cNvGrpSpPr/>
            <p:nvPr/>
          </p:nvGrpSpPr>
          <p:grpSpPr>
            <a:xfrm>
              <a:off x="2724726" y="4713392"/>
              <a:ext cx="3717822" cy="480291"/>
              <a:chOff x="2724726" y="3260436"/>
              <a:chExt cx="3717822" cy="480291"/>
            </a:xfrm>
          </p:grpSpPr>
          <p:sp>
            <p:nvSpPr>
              <p:cNvPr id="41" name="Persegi Panjang 4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222195A-00A9-4061-8BDE-A768431CB97C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2" name="Kotak Teks 41">
                <a:extLst>
                  <a:ext uri="{FF2B5EF4-FFF2-40B4-BE49-F238E27FC236}">
                    <a16:creationId xmlns:a16="http://schemas.microsoft.com/office/drawing/2014/main" id="{282907E8-77A2-43D7-8D96-7ABE6C17E9F6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Information</a:t>
                </a:r>
                <a:endParaRPr lang="id-ID" dirty="0"/>
              </a:p>
            </p:txBody>
          </p:sp>
        </p:grpSp>
        <p:grpSp>
          <p:nvGrpSpPr>
            <p:cNvPr id="38" name="Grup 37">
              <a:extLst>
                <a:ext uri="{FF2B5EF4-FFF2-40B4-BE49-F238E27FC236}">
                  <a16:creationId xmlns:a16="http://schemas.microsoft.com/office/drawing/2014/main" id="{878356D1-6CA4-493C-8A11-AA91C0C5618C}"/>
                </a:ext>
              </a:extLst>
            </p:cNvPr>
            <p:cNvGrpSpPr/>
            <p:nvPr/>
          </p:nvGrpSpPr>
          <p:grpSpPr>
            <a:xfrm>
              <a:off x="2724726" y="5199645"/>
              <a:ext cx="3717822" cy="480291"/>
              <a:chOff x="2724726" y="3260436"/>
              <a:chExt cx="3717822" cy="480291"/>
            </a:xfrm>
          </p:grpSpPr>
          <p:sp>
            <p:nvSpPr>
              <p:cNvPr id="39" name="Persegi Panjang 38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7CDF5DA-86BD-4801-BEC8-A08C00B2BA68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0" name="Kotak Teks 39">
                <a:extLst>
                  <a:ext uri="{FF2B5EF4-FFF2-40B4-BE49-F238E27FC236}">
                    <a16:creationId xmlns:a16="http://schemas.microsoft.com/office/drawing/2014/main" id="{963C0E79-678C-47BE-B085-E8C71637E179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Setting</a:t>
                </a:r>
                <a:endParaRPr lang="id-ID" dirty="0"/>
              </a:p>
            </p:txBody>
          </p:sp>
        </p:grpSp>
      </p:grpSp>
      <p:sp>
        <p:nvSpPr>
          <p:cNvPr id="50" name="Persegi Panjang 49">
            <a:extLst>
              <a:ext uri="{FF2B5EF4-FFF2-40B4-BE49-F238E27FC236}">
                <a16:creationId xmlns:a16="http://schemas.microsoft.com/office/drawing/2014/main" id="{C8D1458A-3C38-4A0F-B56F-6326BBD9DCED}"/>
              </a:ext>
            </a:extLst>
          </p:cNvPr>
          <p:cNvSpPr/>
          <p:nvPr/>
        </p:nvSpPr>
        <p:spPr>
          <a:xfrm>
            <a:off x="0" y="1064855"/>
            <a:ext cx="12192000" cy="4763079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1" name="Grafik 50" descr="Motorcycle">
            <a:extLst>
              <a:ext uri="{FF2B5EF4-FFF2-40B4-BE49-F238E27FC236}">
                <a16:creationId xmlns:a16="http://schemas.microsoft.com/office/drawing/2014/main" id="{F8A177CC-408A-48B3-914F-C8632EE498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86982" y="79907"/>
            <a:ext cx="452582" cy="452582"/>
          </a:xfrm>
          <a:prstGeom prst="rect">
            <a:avLst/>
          </a:prstGeom>
        </p:spPr>
      </p:pic>
      <p:grpSp>
        <p:nvGrpSpPr>
          <p:cNvPr id="57" name="Grup 56">
            <a:extLst>
              <a:ext uri="{FF2B5EF4-FFF2-40B4-BE49-F238E27FC236}">
                <a16:creationId xmlns:a16="http://schemas.microsoft.com/office/drawing/2014/main" id="{AFD14D1F-5779-4969-A5A5-141F2342F97C}"/>
              </a:ext>
            </a:extLst>
          </p:cNvPr>
          <p:cNvGrpSpPr/>
          <p:nvPr/>
        </p:nvGrpSpPr>
        <p:grpSpPr>
          <a:xfrm>
            <a:off x="6177280" y="612396"/>
            <a:ext cx="1566946" cy="452582"/>
            <a:chOff x="6177280" y="612396"/>
            <a:chExt cx="1566946" cy="452582"/>
          </a:xfrm>
        </p:grpSpPr>
        <p:sp>
          <p:nvSpPr>
            <p:cNvPr id="15" name="Persegi Panjang 14">
              <a:extLst>
                <a:ext uri="{FF2B5EF4-FFF2-40B4-BE49-F238E27FC236}">
                  <a16:creationId xmlns:a16="http://schemas.microsoft.com/office/drawing/2014/main" id="{F9002D16-B98D-4DB7-BBD8-4B26ABD888F5}"/>
                </a:ext>
              </a:extLst>
            </p:cNvPr>
            <p:cNvSpPr/>
            <p:nvPr/>
          </p:nvSpPr>
          <p:spPr>
            <a:xfrm>
              <a:off x="617728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Kotak Teks 54">
              <a:extLst>
                <a:ext uri="{FF2B5EF4-FFF2-40B4-BE49-F238E27FC236}">
                  <a16:creationId xmlns:a16="http://schemas.microsoft.com/office/drawing/2014/main" id="{4A08FEFC-DC07-42D6-8005-08442B3F2E1D}"/>
                </a:ext>
              </a:extLst>
            </p:cNvPr>
            <p:cNvSpPr txBox="1"/>
            <p:nvPr/>
          </p:nvSpPr>
          <p:spPr>
            <a:xfrm>
              <a:off x="6199906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Gameplay</a:t>
              </a:r>
              <a:endParaRPr lang="id-ID" dirty="0"/>
            </a:p>
          </p:txBody>
        </p:sp>
      </p:grpSp>
      <p:sp>
        <p:nvSpPr>
          <p:cNvPr id="31" name="Bingkai 30">
            <a:extLst>
              <a:ext uri="{FF2B5EF4-FFF2-40B4-BE49-F238E27FC236}">
                <a16:creationId xmlns:a16="http://schemas.microsoft.com/office/drawing/2014/main" id="{09EE1098-44CF-41E0-AE32-A6286AE9DD0A}"/>
              </a:ext>
            </a:extLst>
          </p:cNvPr>
          <p:cNvSpPr/>
          <p:nvPr/>
        </p:nvSpPr>
        <p:spPr>
          <a:xfrm>
            <a:off x="6177280" y="612396"/>
            <a:ext cx="1544320" cy="45245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58" name="Grup 57">
            <a:extLst>
              <a:ext uri="{FF2B5EF4-FFF2-40B4-BE49-F238E27FC236}">
                <a16:creationId xmlns:a16="http://schemas.microsoft.com/office/drawing/2014/main" id="{6E23EFCF-B763-4FDF-95B6-D6468FA77A67}"/>
              </a:ext>
            </a:extLst>
          </p:cNvPr>
          <p:cNvGrpSpPr/>
          <p:nvPr/>
        </p:nvGrpSpPr>
        <p:grpSpPr>
          <a:xfrm>
            <a:off x="7721600" y="612396"/>
            <a:ext cx="1544320" cy="452582"/>
            <a:chOff x="7721600" y="612396"/>
            <a:chExt cx="1544320" cy="452582"/>
          </a:xfrm>
        </p:grpSpPr>
        <p:sp>
          <p:nvSpPr>
            <p:cNvPr id="16" name="Persegi Panjang 15">
              <a:extLst>
                <a:ext uri="{FF2B5EF4-FFF2-40B4-BE49-F238E27FC236}">
                  <a16:creationId xmlns:a16="http://schemas.microsoft.com/office/drawing/2014/main" id="{13EFF559-B210-46E4-9043-7027ECFDF740}"/>
                </a:ext>
              </a:extLst>
            </p:cNvPr>
            <p:cNvSpPr/>
            <p:nvPr/>
          </p:nvSpPr>
          <p:spPr>
            <a:xfrm>
              <a:off x="772160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Kotak Teks 55">
              <a:extLst>
                <a:ext uri="{FF2B5EF4-FFF2-40B4-BE49-F238E27FC236}">
                  <a16:creationId xmlns:a16="http://schemas.microsoft.com/office/drawing/2014/main" id="{7D73DC42-AB43-46A7-9E77-B882A199D1DC}"/>
                </a:ext>
              </a:extLst>
            </p:cNvPr>
            <p:cNvSpPr txBox="1"/>
            <p:nvPr/>
          </p:nvSpPr>
          <p:spPr>
            <a:xfrm>
              <a:off x="7744226" y="653959"/>
              <a:ext cx="1476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About</a:t>
              </a:r>
              <a:endParaRPr lang="id-ID" dirty="0"/>
            </a:p>
          </p:txBody>
        </p:sp>
      </p:grpSp>
      <p:grpSp>
        <p:nvGrpSpPr>
          <p:cNvPr id="59" name="Grup 58">
            <a:extLst>
              <a:ext uri="{FF2B5EF4-FFF2-40B4-BE49-F238E27FC236}">
                <a16:creationId xmlns:a16="http://schemas.microsoft.com/office/drawing/2014/main" id="{ED73E7AE-ED7A-4AE5-A821-E658D400FAFE}"/>
              </a:ext>
            </a:extLst>
          </p:cNvPr>
          <p:cNvGrpSpPr/>
          <p:nvPr/>
        </p:nvGrpSpPr>
        <p:grpSpPr>
          <a:xfrm>
            <a:off x="6647965" y="84709"/>
            <a:ext cx="2142654" cy="447780"/>
            <a:chOff x="6647965" y="84709"/>
            <a:chExt cx="2142654" cy="447780"/>
          </a:xfrm>
        </p:grpSpPr>
        <p:pic>
          <p:nvPicPr>
            <p:cNvPr id="60" name="Grafik 59" descr="Piggy Bank">
              <a:extLst>
                <a:ext uri="{FF2B5EF4-FFF2-40B4-BE49-F238E27FC236}">
                  <a16:creationId xmlns:a16="http://schemas.microsoft.com/office/drawing/2014/main" id="{625A67C7-D2C1-4138-9AB8-289B505E4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47965" y="84709"/>
              <a:ext cx="447780" cy="447780"/>
            </a:xfrm>
            <a:prstGeom prst="rect">
              <a:avLst/>
            </a:prstGeom>
          </p:spPr>
        </p:pic>
        <p:sp>
          <p:nvSpPr>
            <p:cNvPr id="61" name="Kotak Teks 60">
              <a:extLst>
                <a:ext uri="{FF2B5EF4-FFF2-40B4-BE49-F238E27FC236}">
                  <a16:creationId xmlns:a16="http://schemas.microsoft.com/office/drawing/2014/main" id="{32ECA5BE-FE87-4E9C-94F1-C067C0314A50}"/>
                </a:ext>
              </a:extLst>
            </p:cNvPr>
            <p:cNvSpPr txBox="1"/>
            <p:nvPr/>
          </p:nvSpPr>
          <p:spPr>
            <a:xfrm>
              <a:off x="7095745" y="119175"/>
              <a:ext cx="1694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Kvz</a:t>
              </a:r>
              <a:r>
                <a:rPr lang="id-ID" dirty="0"/>
                <a:t> 1000</a:t>
              </a:r>
            </a:p>
          </p:txBody>
        </p:sp>
      </p:grpSp>
      <p:grpSp>
        <p:nvGrpSpPr>
          <p:cNvPr id="62" name="Grup 61">
            <a:extLst>
              <a:ext uri="{FF2B5EF4-FFF2-40B4-BE49-F238E27FC236}">
                <a16:creationId xmlns:a16="http://schemas.microsoft.com/office/drawing/2014/main" id="{A37C652A-3A0F-43A6-8A7C-604B518E03F8}"/>
              </a:ext>
            </a:extLst>
          </p:cNvPr>
          <p:cNvGrpSpPr/>
          <p:nvPr/>
        </p:nvGrpSpPr>
        <p:grpSpPr>
          <a:xfrm>
            <a:off x="9550400" y="344737"/>
            <a:ext cx="2332181" cy="215444"/>
            <a:chOff x="9550400" y="344737"/>
            <a:chExt cx="2332181" cy="215444"/>
          </a:xfrm>
        </p:grpSpPr>
        <p:sp>
          <p:nvSpPr>
            <p:cNvPr id="63" name="Persegi Panjang 62">
              <a:extLst>
                <a:ext uri="{FF2B5EF4-FFF2-40B4-BE49-F238E27FC236}">
                  <a16:creationId xmlns:a16="http://schemas.microsoft.com/office/drawing/2014/main" id="{A89ACC16-BDC0-4E3D-9448-3D60DD443C9C}"/>
                </a:ext>
              </a:extLst>
            </p:cNvPr>
            <p:cNvSpPr/>
            <p:nvPr/>
          </p:nvSpPr>
          <p:spPr>
            <a:xfrm>
              <a:off x="9550400" y="377191"/>
              <a:ext cx="2332181" cy="158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4" name="Kotak Teks 63">
              <a:extLst>
                <a:ext uri="{FF2B5EF4-FFF2-40B4-BE49-F238E27FC236}">
                  <a16:creationId xmlns:a16="http://schemas.microsoft.com/office/drawing/2014/main" id="{80A29B43-3BF5-4475-82AD-EB15B5D281D2}"/>
                </a:ext>
              </a:extLst>
            </p:cNvPr>
            <p:cNvSpPr txBox="1"/>
            <p:nvPr/>
          </p:nvSpPr>
          <p:spPr>
            <a:xfrm>
              <a:off x="10128710" y="344737"/>
              <a:ext cx="11755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00" dirty="0"/>
                <a:t>45 </a:t>
              </a:r>
              <a:r>
                <a:rPr lang="id-ID" sz="800" dirty="0" err="1"/>
                <a:t>Boss</a:t>
              </a:r>
              <a:r>
                <a:rPr lang="id-ID" sz="800" dirty="0"/>
                <a:t> (2000 / 5000)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75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ambar 48">
            <a:extLst>
              <a:ext uri="{FF2B5EF4-FFF2-40B4-BE49-F238E27FC236}">
                <a16:creationId xmlns:a16="http://schemas.microsoft.com/office/drawing/2014/main" id="{F83D85F7-9E7A-4A02-BED7-97D3B4F47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Persegi Panjang 2">
            <a:extLst>
              <a:ext uri="{FF2B5EF4-FFF2-40B4-BE49-F238E27FC236}">
                <a16:creationId xmlns:a16="http://schemas.microsoft.com/office/drawing/2014/main" id="{9E154F30-6C12-4717-BEC0-36EA6DC9D27A}"/>
              </a:ext>
            </a:extLst>
          </p:cNvPr>
          <p:cNvSpPr/>
          <p:nvPr/>
        </p:nvSpPr>
        <p:spPr>
          <a:xfrm>
            <a:off x="0" y="0"/>
            <a:ext cx="12192000" cy="612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17696439-33B2-4E6B-81C2-E898186EDE30}"/>
              </a:ext>
            </a:extLst>
          </p:cNvPr>
          <p:cNvSpPr/>
          <p:nvPr/>
        </p:nvSpPr>
        <p:spPr>
          <a:xfrm>
            <a:off x="0" y="5830349"/>
            <a:ext cx="12192000" cy="1027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8D890205-2C8E-40D6-A646-7EC193E5B1A4}"/>
              </a:ext>
            </a:extLst>
          </p:cNvPr>
          <p:cNvGrpSpPr/>
          <p:nvPr/>
        </p:nvGrpSpPr>
        <p:grpSpPr>
          <a:xfrm>
            <a:off x="6871855" y="5830349"/>
            <a:ext cx="5320145" cy="1027651"/>
            <a:chOff x="6871855" y="5830349"/>
            <a:chExt cx="5320145" cy="1027651"/>
          </a:xfrm>
        </p:grpSpPr>
        <p:sp>
          <p:nvSpPr>
            <p:cNvPr id="5" name="Persegi Panjang 4">
              <a:hlinkClick r:id="rId3" action="ppaction://hlinksldjump"/>
              <a:extLst>
                <a:ext uri="{FF2B5EF4-FFF2-40B4-BE49-F238E27FC236}">
                  <a16:creationId xmlns:a16="http://schemas.microsoft.com/office/drawing/2014/main" id="{B121EA5C-5EDD-482D-9B16-BB55BE4A8F35}"/>
                </a:ext>
              </a:extLst>
            </p:cNvPr>
            <p:cNvSpPr/>
            <p:nvPr/>
          </p:nvSpPr>
          <p:spPr>
            <a:xfrm>
              <a:off x="6871855" y="5830349"/>
              <a:ext cx="5320145" cy="1027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Kotak Teks 5">
              <a:extLst>
                <a:ext uri="{FF2B5EF4-FFF2-40B4-BE49-F238E27FC236}">
                  <a16:creationId xmlns:a16="http://schemas.microsoft.com/office/drawing/2014/main" id="{735A9290-96E4-4060-8A26-715F0D58C954}"/>
                </a:ext>
              </a:extLst>
            </p:cNvPr>
            <p:cNvSpPr txBox="1"/>
            <p:nvPr/>
          </p:nvSpPr>
          <p:spPr>
            <a:xfrm>
              <a:off x="7181272" y="5990231"/>
              <a:ext cx="47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000" dirty="0"/>
                <a:t>Start</a:t>
              </a:r>
            </a:p>
          </p:txBody>
        </p:sp>
      </p:grp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11C19018-5B5C-4F8C-BA6B-093ECE7B0442}"/>
              </a:ext>
            </a:extLst>
          </p:cNvPr>
          <p:cNvSpPr/>
          <p:nvPr/>
        </p:nvSpPr>
        <p:spPr>
          <a:xfrm>
            <a:off x="8986982" y="83127"/>
            <a:ext cx="452582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hlinkClick r:id="rId4" action="ppaction://hlinksldjump"/>
            <a:extLst>
              <a:ext uri="{FF2B5EF4-FFF2-40B4-BE49-F238E27FC236}">
                <a16:creationId xmlns:a16="http://schemas.microsoft.com/office/drawing/2014/main" id="{42E6F45D-6AE8-44D0-B94B-8E442EEABDA5}"/>
              </a:ext>
            </a:extLst>
          </p:cNvPr>
          <p:cNvSpPr txBox="1"/>
          <p:nvPr/>
        </p:nvSpPr>
        <p:spPr>
          <a:xfrm>
            <a:off x="9550400" y="83127"/>
            <a:ext cx="233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rxKingRentengteng</a:t>
            </a:r>
            <a:endParaRPr lang="id-ID" dirty="0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id="{268BEB59-7636-48D6-AB1F-17F3F1537806}"/>
              </a:ext>
            </a:extLst>
          </p:cNvPr>
          <p:cNvSpPr/>
          <p:nvPr/>
        </p:nvSpPr>
        <p:spPr>
          <a:xfrm>
            <a:off x="2724726" y="5990231"/>
            <a:ext cx="383770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Segitiga Sama Kaki 9">
            <a:extLst>
              <a:ext uri="{FF2B5EF4-FFF2-40B4-BE49-F238E27FC236}">
                <a16:creationId xmlns:a16="http://schemas.microsoft.com/office/drawing/2014/main" id="{6E4B83FF-F292-4D79-807D-A9561604D444}"/>
              </a:ext>
            </a:extLst>
          </p:cNvPr>
          <p:cNvSpPr/>
          <p:nvPr/>
        </p:nvSpPr>
        <p:spPr>
          <a:xfrm>
            <a:off x="5938982" y="6123709"/>
            <a:ext cx="503566" cy="4341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ombol Tindakan: Kembali atau Sebelumnya 1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38292C6C-83AB-4BDD-873A-E9EB38A3AF43}"/>
              </a:ext>
            </a:extLst>
          </p:cNvPr>
          <p:cNvSpPr/>
          <p:nvPr/>
        </p:nvSpPr>
        <p:spPr>
          <a:xfrm>
            <a:off x="0" y="5830349"/>
            <a:ext cx="1025236" cy="10252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B7E7B2A3-6C5F-4FB6-BB74-8A2607B7AB13}"/>
              </a:ext>
            </a:extLst>
          </p:cNvPr>
          <p:cNvSpPr txBox="1"/>
          <p:nvPr/>
        </p:nvSpPr>
        <p:spPr>
          <a:xfrm>
            <a:off x="2807855" y="6123709"/>
            <a:ext cx="282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err="1"/>
              <a:t>Setting</a:t>
            </a:r>
            <a:endParaRPr lang="id-ID" sz="2000" dirty="0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E1B74DD5-E7A9-4415-BAAA-01747FBA282C}"/>
              </a:ext>
            </a:extLst>
          </p:cNvPr>
          <p:cNvSpPr txBox="1"/>
          <p:nvPr/>
        </p:nvSpPr>
        <p:spPr>
          <a:xfrm>
            <a:off x="147782" y="83127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Setting</a:t>
            </a:r>
            <a:endParaRPr lang="id-ID" dirty="0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F25515BC-820F-49BD-A692-640A043FB27B}"/>
              </a:ext>
            </a:extLst>
          </p:cNvPr>
          <p:cNvSpPr/>
          <p:nvPr/>
        </p:nvSpPr>
        <p:spPr>
          <a:xfrm>
            <a:off x="926592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Persegi Panjang 17">
            <a:extLst>
              <a:ext uri="{FF2B5EF4-FFF2-40B4-BE49-F238E27FC236}">
                <a16:creationId xmlns:a16="http://schemas.microsoft.com/office/drawing/2014/main" id="{D7526F83-833D-436D-BDAF-C3564576EA27}"/>
              </a:ext>
            </a:extLst>
          </p:cNvPr>
          <p:cNvSpPr/>
          <p:nvPr/>
        </p:nvSpPr>
        <p:spPr>
          <a:xfrm>
            <a:off x="10810240" y="612396"/>
            <a:ext cx="138176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9" name="Grup 18">
            <a:extLst>
              <a:ext uri="{FF2B5EF4-FFF2-40B4-BE49-F238E27FC236}">
                <a16:creationId xmlns:a16="http://schemas.microsoft.com/office/drawing/2014/main" id="{6716CB2E-DBC7-4E51-9F73-7A8A5B61446B}"/>
              </a:ext>
            </a:extLst>
          </p:cNvPr>
          <p:cNvGrpSpPr/>
          <p:nvPr/>
        </p:nvGrpSpPr>
        <p:grpSpPr>
          <a:xfrm>
            <a:off x="0" y="612396"/>
            <a:ext cx="1544320" cy="452582"/>
            <a:chOff x="0" y="612396"/>
            <a:chExt cx="1544320" cy="452582"/>
          </a:xfrm>
        </p:grpSpPr>
        <p:sp>
          <p:nvSpPr>
            <p:cNvPr id="20" name="Persegi Panjang 19">
              <a:extLst>
                <a:ext uri="{FF2B5EF4-FFF2-40B4-BE49-F238E27FC236}">
                  <a16:creationId xmlns:a16="http://schemas.microsoft.com/office/drawing/2014/main" id="{96163123-83AA-4A28-8F5A-32E8EF089765}"/>
                </a:ext>
              </a:extLst>
            </p:cNvPr>
            <p:cNvSpPr/>
            <p:nvPr/>
          </p:nvSpPr>
          <p:spPr>
            <a:xfrm>
              <a:off x="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Kotak Teks 20">
              <a:extLst>
                <a:ext uri="{FF2B5EF4-FFF2-40B4-BE49-F238E27FC236}">
                  <a16:creationId xmlns:a16="http://schemas.microsoft.com/office/drawing/2014/main" id="{DB71C678-EBC5-4160-B7A8-3E9C21015EBD}"/>
                </a:ext>
              </a:extLst>
            </p:cNvPr>
            <p:cNvSpPr txBox="1"/>
            <p:nvPr/>
          </p:nvSpPr>
          <p:spPr>
            <a:xfrm>
              <a:off x="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Video</a:t>
              </a:r>
            </a:p>
          </p:txBody>
        </p:sp>
      </p:grpSp>
      <p:grpSp>
        <p:nvGrpSpPr>
          <p:cNvPr id="22" name="Grup 21">
            <a:extLst>
              <a:ext uri="{FF2B5EF4-FFF2-40B4-BE49-F238E27FC236}">
                <a16:creationId xmlns:a16="http://schemas.microsoft.com/office/drawing/2014/main" id="{7249FC9B-CDEF-4CAA-B82A-3EAFFB7CCA21}"/>
              </a:ext>
            </a:extLst>
          </p:cNvPr>
          <p:cNvGrpSpPr/>
          <p:nvPr/>
        </p:nvGrpSpPr>
        <p:grpSpPr>
          <a:xfrm>
            <a:off x="1544320" y="612396"/>
            <a:ext cx="1544320" cy="452582"/>
            <a:chOff x="1544320" y="612396"/>
            <a:chExt cx="1544320" cy="452582"/>
          </a:xfrm>
        </p:grpSpPr>
        <p:sp>
          <p:nvSpPr>
            <p:cNvPr id="23" name="Persegi Panjang 22">
              <a:extLst>
                <a:ext uri="{FF2B5EF4-FFF2-40B4-BE49-F238E27FC236}">
                  <a16:creationId xmlns:a16="http://schemas.microsoft.com/office/drawing/2014/main" id="{03D35ECE-95D7-43AF-82D6-C5AA32156396}"/>
                </a:ext>
              </a:extLst>
            </p:cNvPr>
            <p:cNvSpPr/>
            <p:nvPr/>
          </p:nvSpPr>
          <p:spPr>
            <a:xfrm>
              <a:off x="154432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Kotak Teks 23">
              <a:extLst>
                <a:ext uri="{FF2B5EF4-FFF2-40B4-BE49-F238E27FC236}">
                  <a16:creationId xmlns:a16="http://schemas.microsoft.com/office/drawing/2014/main" id="{8DACD446-BEA7-4715-963B-62E044C1820D}"/>
                </a:ext>
              </a:extLst>
            </p:cNvPr>
            <p:cNvSpPr txBox="1"/>
            <p:nvPr/>
          </p:nvSpPr>
          <p:spPr>
            <a:xfrm>
              <a:off x="154432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Sound</a:t>
              </a:r>
              <a:endParaRPr lang="id-ID" dirty="0"/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C6EE672B-0AF4-4F9C-BC0D-7786A9760917}"/>
              </a:ext>
            </a:extLst>
          </p:cNvPr>
          <p:cNvGrpSpPr/>
          <p:nvPr/>
        </p:nvGrpSpPr>
        <p:grpSpPr>
          <a:xfrm>
            <a:off x="3088640" y="612396"/>
            <a:ext cx="1566946" cy="452582"/>
            <a:chOff x="3088640" y="612396"/>
            <a:chExt cx="1566946" cy="452582"/>
          </a:xfrm>
        </p:grpSpPr>
        <p:sp>
          <p:nvSpPr>
            <p:cNvPr id="26" name="Persegi Panjang 25">
              <a:extLst>
                <a:ext uri="{FF2B5EF4-FFF2-40B4-BE49-F238E27FC236}">
                  <a16:creationId xmlns:a16="http://schemas.microsoft.com/office/drawing/2014/main" id="{54FDD9F2-0D67-4C3D-88C4-18AA7A36EBE2}"/>
                </a:ext>
              </a:extLst>
            </p:cNvPr>
            <p:cNvSpPr/>
            <p:nvPr/>
          </p:nvSpPr>
          <p:spPr>
            <a:xfrm>
              <a:off x="308864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Kotak Teks 26">
              <a:extLst>
                <a:ext uri="{FF2B5EF4-FFF2-40B4-BE49-F238E27FC236}">
                  <a16:creationId xmlns:a16="http://schemas.microsoft.com/office/drawing/2014/main" id="{9481EE3C-7F50-4959-806A-BB18452DD5C5}"/>
                </a:ext>
              </a:extLst>
            </p:cNvPr>
            <p:cNvSpPr txBox="1"/>
            <p:nvPr/>
          </p:nvSpPr>
          <p:spPr>
            <a:xfrm>
              <a:off x="3111266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Language</a:t>
              </a:r>
              <a:r>
                <a:rPr lang="id-ID" dirty="0"/>
                <a:t> 🌎</a:t>
              </a:r>
            </a:p>
          </p:txBody>
        </p:sp>
      </p:grpSp>
      <p:grpSp>
        <p:nvGrpSpPr>
          <p:cNvPr id="28" name="Grup 27">
            <a:extLst>
              <a:ext uri="{FF2B5EF4-FFF2-40B4-BE49-F238E27FC236}">
                <a16:creationId xmlns:a16="http://schemas.microsoft.com/office/drawing/2014/main" id="{BD34065F-CEF1-4FE1-BE3A-6C086CE7C1F9}"/>
              </a:ext>
            </a:extLst>
          </p:cNvPr>
          <p:cNvGrpSpPr/>
          <p:nvPr/>
        </p:nvGrpSpPr>
        <p:grpSpPr>
          <a:xfrm>
            <a:off x="4632960" y="612396"/>
            <a:ext cx="1589572" cy="452582"/>
            <a:chOff x="4632960" y="612396"/>
            <a:chExt cx="1589572" cy="452582"/>
          </a:xfrm>
        </p:grpSpPr>
        <p:sp>
          <p:nvSpPr>
            <p:cNvPr id="29" name="Persegi Panjang 28">
              <a:extLst>
                <a:ext uri="{FF2B5EF4-FFF2-40B4-BE49-F238E27FC236}">
                  <a16:creationId xmlns:a16="http://schemas.microsoft.com/office/drawing/2014/main" id="{6C33C482-5F94-4116-B150-978ABCDEA964}"/>
                </a:ext>
              </a:extLst>
            </p:cNvPr>
            <p:cNvSpPr/>
            <p:nvPr/>
          </p:nvSpPr>
          <p:spPr>
            <a:xfrm>
              <a:off x="463296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Kotak Teks 29">
              <a:extLst>
                <a:ext uri="{FF2B5EF4-FFF2-40B4-BE49-F238E27FC236}">
                  <a16:creationId xmlns:a16="http://schemas.microsoft.com/office/drawing/2014/main" id="{5F61B79D-B1D9-477F-BA1E-2F804E6412B2}"/>
                </a:ext>
              </a:extLst>
            </p:cNvPr>
            <p:cNvSpPr txBox="1"/>
            <p:nvPr/>
          </p:nvSpPr>
          <p:spPr>
            <a:xfrm>
              <a:off x="4678212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Control</a:t>
              </a:r>
              <a:endParaRPr lang="id-ID" dirty="0"/>
            </a:p>
          </p:txBody>
        </p:sp>
      </p:grpSp>
      <p:grpSp>
        <p:nvGrpSpPr>
          <p:cNvPr id="32" name="Grup 31">
            <a:extLst>
              <a:ext uri="{FF2B5EF4-FFF2-40B4-BE49-F238E27FC236}">
                <a16:creationId xmlns:a16="http://schemas.microsoft.com/office/drawing/2014/main" id="{823407CE-81FC-47C4-B391-84EEF5D17842}"/>
              </a:ext>
            </a:extLst>
          </p:cNvPr>
          <p:cNvGrpSpPr/>
          <p:nvPr/>
        </p:nvGrpSpPr>
        <p:grpSpPr>
          <a:xfrm>
            <a:off x="2784669" y="3372466"/>
            <a:ext cx="3717822" cy="2589496"/>
            <a:chOff x="2724726" y="3260436"/>
            <a:chExt cx="3717822" cy="2589496"/>
          </a:xfrm>
        </p:grpSpPr>
        <p:sp>
          <p:nvSpPr>
            <p:cNvPr id="33" name="Persegi Panjang 32">
              <a:extLst>
                <a:ext uri="{FF2B5EF4-FFF2-40B4-BE49-F238E27FC236}">
                  <a16:creationId xmlns:a16="http://schemas.microsoft.com/office/drawing/2014/main" id="{B0D0927D-4C9D-4475-A3A8-D31B2B2CC526}"/>
                </a:ext>
              </a:extLst>
            </p:cNvPr>
            <p:cNvSpPr/>
            <p:nvPr/>
          </p:nvSpPr>
          <p:spPr>
            <a:xfrm>
              <a:off x="2724726" y="3260436"/>
              <a:ext cx="3717822" cy="258949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up 33">
              <a:extLst>
                <a:ext uri="{FF2B5EF4-FFF2-40B4-BE49-F238E27FC236}">
                  <a16:creationId xmlns:a16="http://schemas.microsoft.com/office/drawing/2014/main" id="{4738EC85-D9E2-4245-A7B1-10E3064D6A2B}"/>
                </a:ext>
              </a:extLst>
            </p:cNvPr>
            <p:cNvGrpSpPr/>
            <p:nvPr/>
          </p:nvGrpSpPr>
          <p:grpSpPr>
            <a:xfrm>
              <a:off x="2724726" y="3260436"/>
              <a:ext cx="3717822" cy="480291"/>
              <a:chOff x="2724726" y="3260436"/>
              <a:chExt cx="3717822" cy="480291"/>
            </a:xfrm>
          </p:grpSpPr>
          <p:sp>
            <p:nvSpPr>
              <p:cNvPr id="47" name="Persegi Panjang 4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6AD9E1E-EA8D-4C9F-8C20-2FE0841562CB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8" name="Kotak Teks 47">
                <a:extLst>
                  <a:ext uri="{FF2B5EF4-FFF2-40B4-BE49-F238E27FC236}">
                    <a16:creationId xmlns:a16="http://schemas.microsoft.com/office/drawing/2014/main" id="{5BF13444-38B4-4839-BAE7-C77482E2BF35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Lobby</a:t>
                </a:r>
                <a:r>
                  <a:rPr lang="id-ID" dirty="0"/>
                  <a:t> 🏠</a:t>
                </a:r>
              </a:p>
            </p:txBody>
          </p:sp>
        </p:grpSp>
        <p:grpSp>
          <p:nvGrpSpPr>
            <p:cNvPr id="35" name="Grup 34">
              <a:extLst>
                <a:ext uri="{FF2B5EF4-FFF2-40B4-BE49-F238E27FC236}">
                  <a16:creationId xmlns:a16="http://schemas.microsoft.com/office/drawing/2014/main" id="{AFCC0619-983A-4F42-B784-7FBEA33D8C34}"/>
                </a:ext>
              </a:extLst>
            </p:cNvPr>
            <p:cNvGrpSpPr/>
            <p:nvPr/>
          </p:nvGrpSpPr>
          <p:grpSpPr>
            <a:xfrm>
              <a:off x="2724726" y="3746097"/>
              <a:ext cx="3717822" cy="480291"/>
              <a:chOff x="2724726" y="3260436"/>
              <a:chExt cx="3717822" cy="480291"/>
            </a:xfrm>
          </p:grpSpPr>
          <p:sp>
            <p:nvSpPr>
              <p:cNvPr id="45" name="Persegi Panjang 4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B27B737-853A-42F4-A68A-B303D7C85D91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6" name="Kotak Teks 45">
                <a:extLst>
                  <a:ext uri="{FF2B5EF4-FFF2-40B4-BE49-F238E27FC236}">
                    <a16:creationId xmlns:a16="http://schemas.microsoft.com/office/drawing/2014/main" id="{EA1AC6E3-7061-4126-8598-66ECC25C9FD1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Account</a:t>
                </a:r>
                <a:endParaRPr lang="id-ID" dirty="0"/>
              </a:p>
            </p:txBody>
          </p:sp>
        </p:grpSp>
        <p:grpSp>
          <p:nvGrpSpPr>
            <p:cNvPr id="36" name="Grup 35">
              <a:extLst>
                <a:ext uri="{FF2B5EF4-FFF2-40B4-BE49-F238E27FC236}">
                  <a16:creationId xmlns:a16="http://schemas.microsoft.com/office/drawing/2014/main" id="{66B9E6B7-2813-461E-8493-C96E659BD36A}"/>
                </a:ext>
              </a:extLst>
            </p:cNvPr>
            <p:cNvGrpSpPr/>
            <p:nvPr/>
          </p:nvGrpSpPr>
          <p:grpSpPr>
            <a:xfrm>
              <a:off x="2724726" y="4234497"/>
              <a:ext cx="3717822" cy="480291"/>
              <a:chOff x="2724726" y="3260436"/>
              <a:chExt cx="3717822" cy="480291"/>
            </a:xfrm>
          </p:grpSpPr>
          <p:sp>
            <p:nvSpPr>
              <p:cNvPr id="43" name="Persegi Panjang 4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2A90EC2-361A-4972-8619-D4B2150FAA67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4" name="Kotak Teks 43">
                <a:extLst>
                  <a:ext uri="{FF2B5EF4-FFF2-40B4-BE49-F238E27FC236}">
                    <a16:creationId xmlns:a16="http://schemas.microsoft.com/office/drawing/2014/main" id="{E32D50C0-5511-41A6-9331-BA99D1CD18BC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Social</a:t>
                </a:r>
                <a:endParaRPr lang="id-ID" dirty="0"/>
              </a:p>
            </p:txBody>
          </p:sp>
        </p:grpSp>
        <p:grpSp>
          <p:nvGrpSpPr>
            <p:cNvPr id="37" name="Grup 36">
              <a:extLst>
                <a:ext uri="{FF2B5EF4-FFF2-40B4-BE49-F238E27FC236}">
                  <a16:creationId xmlns:a16="http://schemas.microsoft.com/office/drawing/2014/main" id="{14946927-2B52-415A-9905-AFF3779C1F03}"/>
                </a:ext>
              </a:extLst>
            </p:cNvPr>
            <p:cNvGrpSpPr/>
            <p:nvPr/>
          </p:nvGrpSpPr>
          <p:grpSpPr>
            <a:xfrm>
              <a:off x="2724726" y="4713392"/>
              <a:ext cx="3717822" cy="480291"/>
              <a:chOff x="2724726" y="3260436"/>
              <a:chExt cx="3717822" cy="480291"/>
            </a:xfrm>
          </p:grpSpPr>
          <p:sp>
            <p:nvSpPr>
              <p:cNvPr id="41" name="Persegi Panjang 4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222195A-00A9-4061-8BDE-A768431CB97C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2" name="Kotak Teks 41">
                <a:extLst>
                  <a:ext uri="{FF2B5EF4-FFF2-40B4-BE49-F238E27FC236}">
                    <a16:creationId xmlns:a16="http://schemas.microsoft.com/office/drawing/2014/main" id="{282907E8-77A2-43D7-8D96-7ABE6C17E9F6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Information</a:t>
                </a:r>
                <a:endParaRPr lang="id-ID" dirty="0"/>
              </a:p>
            </p:txBody>
          </p:sp>
        </p:grpSp>
        <p:grpSp>
          <p:nvGrpSpPr>
            <p:cNvPr id="38" name="Grup 37">
              <a:extLst>
                <a:ext uri="{FF2B5EF4-FFF2-40B4-BE49-F238E27FC236}">
                  <a16:creationId xmlns:a16="http://schemas.microsoft.com/office/drawing/2014/main" id="{878356D1-6CA4-493C-8A11-AA91C0C5618C}"/>
                </a:ext>
              </a:extLst>
            </p:cNvPr>
            <p:cNvGrpSpPr/>
            <p:nvPr/>
          </p:nvGrpSpPr>
          <p:grpSpPr>
            <a:xfrm>
              <a:off x="2724726" y="5199645"/>
              <a:ext cx="3717822" cy="480291"/>
              <a:chOff x="2724726" y="3260436"/>
              <a:chExt cx="3717822" cy="480291"/>
            </a:xfrm>
          </p:grpSpPr>
          <p:sp>
            <p:nvSpPr>
              <p:cNvPr id="39" name="Persegi Panjang 38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7CDF5DA-86BD-4801-BEC8-A08C00B2BA68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0" name="Kotak Teks 39">
                <a:extLst>
                  <a:ext uri="{FF2B5EF4-FFF2-40B4-BE49-F238E27FC236}">
                    <a16:creationId xmlns:a16="http://schemas.microsoft.com/office/drawing/2014/main" id="{963C0E79-678C-47BE-B085-E8C71637E179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Setting</a:t>
                </a:r>
                <a:endParaRPr lang="id-ID" dirty="0"/>
              </a:p>
            </p:txBody>
          </p:sp>
        </p:grpSp>
      </p:grpSp>
      <p:sp>
        <p:nvSpPr>
          <p:cNvPr id="50" name="Persegi Panjang 49">
            <a:extLst>
              <a:ext uri="{FF2B5EF4-FFF2-40B4-BE49-F238E27FC236}">
                <a16:creationId xmlns:a16="http://schemas.microsoft.com/office/drawing/2014/main" id="{C8D1458A-3C38-4A0F-B56F-6326BBD9DCED}"/>
              </a:ext>
            </a:extLst>
          </p:cNvPr>
          <p:cNvSpPr/>
          <p:nvPr/>
        </p:nvSpPr>
        <p:spPr>
          <a:xfrm>
            <a:off x="0" y="1064855"/>
            <a:ext cx="12192000" cy="4763079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1" name="Grafik 50" descr="Motorcycle">
            <a:extLst>
              <a:ext uri="{FF2B5EF4-FFF2-40B4-BE49-F238E27FC236}">
                <a16:creationId xmlns:a16="http://schemas.microsoft.com/office/drawing/2014/main" id="{F8A177CC-408A-48B3-914F-C8632EE498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86982" y="79907"/>
            <a:ext cx="452582" cy="452582"/>
          </a:xfrm>
          <a:prstGeom prst="rect">
            <a:avLst/>
          </a:prstGeom>
        </p:spPr>
      </p:pic>
      <p:grpSp>
        <p:nvGrpSpPr>
          <p:cNvPr id="57" name="Grup 56">
            <a:extLst>
              <a:ext uri="{FF2B5EF4-FFF2-40B4-BE49-F238E27FC236}">
                <a16:creationId xmlns:a16="http://schemas.microsoft.com/office/drawing/2014/main" id="{AFD14D1F-5779-4969-A5A5-141F2342F97C}"/>
              </a:ext>
            </a:extLst>
          </p:cNvPr>
          <p:cNvGrpSpPr/>
          <p:nvPr/>
        </p:nvGrpSpPr>
        <p:grpSpPr>
          <a:xfrm>
            <a:off x="6177280" y="612396"/>
            <a:ext cx="1566946" cy="452582"/>
            <a:chOff x="6177280" y="612396"/>
            <a:chExt cx="1566946" cy="452582"/>
          </a:xfrm>
        </p:grpSpPr>
        <p:sp>
          <p:nvSpPr>
            <p:cNvPr id="15" name="Persegi Panjang 14">
              <a:extLst>
                <a:ext uri="{FF2B5EF4-FFF2-40B4-BE49-F238E27FC236}">
                  <a16:creationId xmlns:a16="http://schemas.microsoft.com/office/drawing/2014/main" id="{F9002D16-B98D-4DB7-BBD8-4B26ABD888F5}"/>
                </a:ext>
              </a:extLst>
            </p:cNvPr>
            <p:cNvSpPr/>
            <p:nvPr/>
          </p:nvSpPr>
          <p:spPr>
            <a:xfrm>
              <a:off x="617728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Kotak Teks 54">
              <a:extLst>
                <a:ext uri="{FF2B5EF4-FFF2-40B4-BE49-F238E27FC236}">
                  <a16:creationId xmlns:a16="http://schemas.microsoft.com/office/drawing/2014/main" id="{4A08FEFC-DC07-42D6-8005-08442B3F2E1D}"/>
                </a:ext>
              </a:extLst>
            </p:cNvPr>
            <p:cNvSpPr txBox="1"/>
            <p:nvPr/>
          </p:nvSpPr>
          <p:spPr>
            <a:xfrm>
              <a:off x="6199906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Gameplay</a:t>
              </a:r>
              <a:endParaRPr lang="id-ID" dirty="0"/>
            </a:p>
          </p:txBody>
        </p:sp>
      </p:grpSp>
      <p:grpSp>
        <p:nvGrpSpPr>
          <p:cNvPr id="58" name="Grup 57">
            <a:extLst>
              <a:ext uri="{FF2B5EF4-FFF2-40B4-BE49-F238E27FC236}">
                <a16:creationId xmlns:a16="http://schemas.microsoft.com/office/drawing/2014/main" id="{6E23EFCF-B763-4FDF-95B6-D6468FA77A67}"/>
              </a:ext>
            </a:extLst>
          </p:cNvPr>
          <p:cNvGrpSpPr/>
          <p:nvPr/>
        </p:nvGrpSpPr>
        <p:grpSpPr>
          <a:xfrm>
            <a:off x="7721600" y="612396"/>
            <a:ext cx="1544320" cy="452582"/>
            <a:chOff x="7721600" y="612396"/>
            <a:chExt cx="1544320" cy="452582"/>
          </a:xfrm>
        </p:grpSpPr>
        <p:sp>
          <p:nvSpPr>
            <p:cNvPr id="16" name="Persegi Panjang 15">
              <a:extLst>
                <a:ext uri="{FF2B5EF4-FFF2-40B4-BE49-F238E27FC236}">
                  <a16:creationId xmlns:a16="http://schemas.microsoft.com/office/drawing/2014/main" id="{13EFF559-B210-46E4-9043-7027ECFDF740}"/>
                </a:ext>
              </a:extLst>
            </p:cNvPr>
            <p:cNvSpPr/>
            <p:nvPr/>
          </p:nvSpPr>
          <p:spPr>
            <a:xfrm>
              <a:off x="772160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Kotak Teks 55">
              <a:extLst>
                <a:ext uri="{FF2B5EF4-FFF2-40B4-BE49-F238E27FC236}">
                  <a16:creationId xmlns:a16="http://schemas.microsoft.com/office/drawing/2014/main" id="{7D73DC42-AB43-46A7-9E77-B882A199D1DC}"/>
                </a:ext>
              </a:extLst>
            </p:cNvPr>
            <p:cNvSpPr txBox="1"/>
            <p:nvPr/>
          </p:nvSpPr>
          <p:spPr>
            <a:xfrm>
              <a:off x="7744226" y="653959"/>
              <a:ext cx="1476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About</a:t>
              </a:r>
              <a:endParaRPr lang="id-ID" dirty="0"/>
            </a:p>
          </p:txBody>
        </p:sp>
      </p:grpSp>
      <p:sp>
        <p:nvSpPr>
          <p:cNvPr id="31" name="Bingkai 30">
            <a:extLst>
              <a:ext uri="{FF2B5EF4-FFF2-40B4-BE49-F238E27FC236}">
                <a16:creationId xmlns:a16="http://schemas.microsoft.com/office/drawing/2014/main" id="{09EE1098-44CF-41E0-AE32-A6286AE9DD0A}"/>
              </a:ext>
            </a:extLst>
          </p:cNvPr>
          <p:cNvSpPr/>
          <p:nvPr/>
        </p:nvSpPr>
        <p:spPr>
          <a:xfrm>
            <a:off x="7721600" y="612396"/>
            <a:ext cx="1544320" cy="45245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59" name="Grup 58">
            <a:extLst>
              <a:ext uri="{FF2B5EF4-FFF2-40B4-BE49-F238E27FC236}">
                <a16:creationId xmlns:a16="http://schemas.microsoft.com/office/drawing/2014/main" id="{7AFB095E-59D5-4204-B1AA-21D71F1524F1}"/>
              </a:ext>
            </a:extLst>
          </p:cNvPr>
          <p:cNvGrpSpPr/>
          <p:nvPr/>
        </p:nvGrpSpPr>
        <p:grpSpPr>
          <a:xfrm>
            <a:off x="6647965" y="84709"/>
            <a:ext cx="2142654" cy="447780"/>
            <a:chOff x="6647965" y="84709"/>
            <a:chExt cx="2142654" cy="447780"/>
          </a:xfrm>
        </p:grpSpPr>
        <p:pic>
          <p:nvPicPr>
            <p:cNvPr id="60" name="Grafik 59" descr="Piggy Bank">
              <a:extLst>
                <a:ext uri="{FF2B5EF4-FFF2-40B4-BE49-F238E27FC236}">
                  <a16:creationId xmlns:a16="http://schemas.microsoft.com/office/drawing/2014/main" id="{B70AC9C9-CBB5-4D6D-81F4-ADC9947E4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47965" y="84709"/>
              <a:ext cx="447780" cy="447780"/>
            </a:xfrm>
            <a:prstGeom prst="rect">
              <a:avLst/>
            </a:prstGeom>
          </p:spPr>
        </p:pic>
        <p:sp>
          <p:nvSpPr>
            <p:cNvPr id="61" name="Kotak Teks 60">
              <a:extLst>
                <a:ext uri="{FF2B5EF4-FFF2-40B4-BE49-F238E27FC236}">
                  <a16:creationId xmlns:a16="http://schemas.microsoft.com/office/drawing/2014/main" id="{67BEC5E0-7134-4318-9D31-6834A1A3BE74}"/>
                </a:ext>
              </a:extLst>
            </p:cNvPr>
            <p:cNvSpPr txBox="1"/>
            <p:nvPr/>
          </p:nvSpPr>
          <p:spPr>
            <a:xfrm>
              <a:off x="7095745" y="119175"/>
              <a:ext cx="1694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Kvz</a:t>
              </a:r>
              <a:r>
                <a:rPr lang="id-ID" dirty="0"/>
                <a:t> 1000</a:t>
              </a:r>
            </a:p>
          </p:txBody>
        </p:sp>
      </p:grpSp>
      <p:grpSp>
        <p:nvGrpSpPr>
          <p:cNvPr id="53" name="Grup 52">
            <a:extLst>
              <a:ext uri="{FF2B5EF4-FFF2-40B4-BE49-F238E27FC236}">
                <a16:creationId xmlns:a16="http://schemas.microsoft.com/office/drawing/2014/main" id="{6F83EF0B-EE5D-4FEB-96B5-E910D50830A5}"/>
              </a:ext>
            </a:extLst>
          </p:cNvPr>
          <p:cNvGrpSpPr/>
          <p:nvPr/>
        </p:nvGrpSpPr>
        <p:grpSpPr>
          <a:xfrm>
            <a:off x="9550400" y="344737"/>
            <a:ext cx="2332181" cy="215444"/>
            <a:chOff x="9550400" y="344737"/>
            <a:chExt cx="2332181" cy="215444"/>
          </a:xfrm>
        </p:grpSpPr>
        <p:sp>
          <p:nvSpPr>
            <p:cNvPr id="2" name="Persegi Panjang 1">
              <a:extLst>
                <a:ext uri="{FF2B5EF4-FFF2-40B4-BE49-F238E27FC236}">
                  <a16:creationId xmlns:a16="http://schemas.microsoft.com/office/drawing/2014/main" id="{F7E25877-9A4D-4547-BE5C-260A26B10694}"/>
                </a:ext>
              </a:extLst>
            </p:cNvPr>
            <p:cNvSpPr/>
            <p:nvPr/>
          </p:nvSpPr>
          <p:spPr>
            <a:xfrm>
              <a:off x="9550400" y="377191"/>
              <a:ext cx="2332181" cy="158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Kotak Teks 51">
              <a:extLst>
                <a:ext uri="{FF2B5EF4-FFF2-40B4-BE49-F238E27FC236}">
                  <a16:creationId xmlns:a16="http://schemas.microsoft.com/office/drawing/2014/main" id="{C39030B0-3FFD-412F-8DDD-227AB8C3E1C6}"/>
                </a:ext>
              </a:extLst>
            </p:cNvPr>
            <p:cNvSpPr txBox="1"/>
            <p:nvPr/>
          </p:nvSpPr>
          <p:spPr>
            <a:xfrm>
              <a:off x="10128710" y="344737"/>
              <a:ext cx="11755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00" dirty="0"/>
                <a:t>45 </a:t>
              </a:r>
              <a:r>
                <a:rPr lang="id-ID" sz="800" dirty="0" err="1"/>
                <a:t>Boss</a:t>
              </a:r>
              <a:r>
                <a:rPr lang="id-ID" sz="800" dirty="0"/>
                <a:t> (2000 / 5000)</a:t>
              </a:r>
            </a:p>
          </p:txBody>
        </p:sp>
      </p:grpSp>
      <p:sp>
        <p:nvSpPr>
          <p:cNvPr id="54" name="Kotak Teks 53">
            <a:extLst>
              <a:ext uri="{FF2B5EF4-FFF2-40B4-BE49-F238E27FC236}">
                <a16:creationId xmlns:a16="http://schemas.microsoft.com/office/drawing/2014/main" id="{D2339B7A-78CB-4B58-85A9-A7A782391B4E}"/>
              </a:ext>
            </a:extLst>
          </p:cNvPr>
          <p:cNvSpPr txBox="1"/>
          <p:nvPr/>
        </p:nvSpPr>
        <p:spPr>
          <a:xfrm>
            <a:off x="147782" y="1198880"/>
            <a:ext cx="118714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err="1"/>
              <a:t>Credit</a:t>
            </a:r>
            <a:endParaRPr lang="id-ID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Joel Robert </a:t>
            </a:r>
            <a:r>
              <a:rPr lang="id-ID" dirty="0" err="1"/>
              <a:t>Justiawan</a:t>
            </a:r>
            <a:r>
              <a:rPr lang="id-ID" dirty="0"/>
              <a:t> (2101629672)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Rama Firdaus (1801419562)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Ayong Susanto (1801402643)</a:t>
            </a:r>
          </a:p>
        </p:txBody>
      </p:sp>
    </p:spTree>
    <p:extLst>
      <p:ext uri="{BB962C8B-B14F-4D97-AF65-F5344CB8AC3E}">
        <p14:creationId xmlns:p14="http://schemas.microsoft.com/office/powerpoint/2010/main" val="275091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ambar 9">
            <a:extLst>
              <a:ext uri="{FF2B5EF4-FFF2-40B4-BE49-F238E27FC236}">
                <a16:creationId xmlns:a16="http://schemas.microsoft.com/office/drawing/2014/main" id="{43167D73-D84D-4D8F-B300-7213954D0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Persegi Panjang 1">
            <a:extLst>
              <a:ext uri="{FF2B5EF4-FFF2-40B4-BE49-F238E27FC236}">
                <a16:creationId xmlns:a16="http://schemas.microsoft.com/office/drawing/2014/main" id="{2E490E09-6F50-4776-A650-D7ED87D61CC1}"/>
              </a:ext>
            </a:extLst>
          </p:cNvPr>
          <p:cNvSpPr/>
          <p:nvPr/>
        </p:nvSpPr>
        <p:spPr>
          <a:xfrm>
            <a:off x="1043709" y="2052781"/>
            <a:ext cx="10104582" cy="2752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Oval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700EB2E-0F4A-4286-A3F5-AECC8CE85F01}"/>
              </a:ext>
            </a:extLst>
          </p:cNvPr>
          <p:cNvSpPr/>
          <p:nvPr/>
        </p:nvSpPr>
        <p:spPr>
          <a:xfrm>
            <a:off x="1348509" y="2336800"/>
            <a:ext cx="822036" cy="822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2C1F486-9C45-42DE-891D-18AAD635B6A2}"/>
              </a:ext>
            </a:extLst>
          </p:cNvPr>
          <p:cNvSpPr/>
          <p:nvPr/>
        </p:nvSpPr>
        <p:spPr>
          <a:xfrm>
            <a:off x="1348509" y="3571009"/>
            <a:ext cx="822036" cy="822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C04D8E0E-AF14-45F5-B504-A9A9E77776F4}"/>
              </a:ext>
            </a:extLst>
          </p:cNvPr>
          <p:cNvSpPr txBox="1"/>
          <p:nvPr/>
        </p:nvSpPr>
        <p:spPr>
          <a:xfrm>
            <a:off x="2401455" y="2475345"/>
            <a:ext cx="707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Normal </a:t>
            </a:r>
            <a:r>
              <a:rPr lang="id-ID" dirty="0" err="1"/>
              <a:t>Game</a:t>
            </a:r>
            <a:endParaRPr lang="id-ID" dirty="0"/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E0909D48-D7A5-42B8-895D-43A8FA04E0CA}"/>
              </a:ext>
            </a:extLst>
          </p:cNvPr>
          <p:cNvSpPr txBox="1"/>
          <p:nvPr/>
        </p:nvSpPr>
        <p:spPr>
          <a:xfrm>
            <a:off x="2475345" y="3860924"/>
            <a:ext cx="707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Ranked</a:t>
            </a:r>
            <a:r>
              <a:rPr lang="id-ID" dirty="0"/>
              <a:t> </a:t>
            </a:r>
            <a:r>
              <a:rPr lang="id-ID" dirty="0" err="1"/>
              <a:t>game</a:t>
            </a:r>
            <a:endParaRPr lang="id-ID" dirty="0"/>
          </a:p>
        </p:txBody>
      </p:sp>
      <p:sp>
        <p:nvSpPr>
          <p:cNvPr id="7" name="Tombol Tindakan: Maju atau Berikutnya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580E0D9-D3B9-4D62-ADD2-FF89E8245F6A}"/>
              </a:ext>
            </a:extLst>
          </p:cNvPr>
          <p:cNvSpPr/>
          <p:nvPr/>
        </p:nvSpPr>
        <p:spPr>
          <a:xfrm>
            <a:off x="10834255" y="5500255"/>
            <a:ext cx="1357745" cy="135774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D3BBC1D3-B747-4B6A-8D02-1931D2E020AA}"/>
              </a:ext>
            </a:extLst>
          </p:cNvPr>
          <p:cNvSpPr txBox="1"/>
          <p:nvPr/>
        </p:nvSpPr>
        <p:spPr>
          <a:xfrm>
            <a:off x="175491" y="83127"/>
            <a:ext cx="592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Select</a:t>
            </a:r>
            <a:r>
              <a:rPr lang="id-ID" dirty="0"/>
              <a:t> Mode</a:t>
            </a:r>
          </a:p>
        </p:txBody>
      </p:sp>
      <p:sp>
        <p:nvSpPr>
          <p:cNvPr id="9" name="Tombol Tindakan: Kembali atau Sebelumnya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1CC59B6-8BA4-4C73-BF8A-345BED99BCA2}"/>
              </a:ext>
            </a:extLst>
          </p:cNvPr>
          <p:cNvSpPr/>
          <p:nvPr/>
        </p:nvSpPr>
        <p:spPr>
          <a:xfrm>
            <a:off x="0" y="5830349"/>
            <a:ext cx="1025236" cy="10252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0632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ambar 14">
            <a:extLst>
              <a:ext uri="{FF2B5EF4-FFF2-40B4-BE49-F238E27FC236}">
                <a16:creationId xmlns:a16="http://schemas.microsoft.com/office/drawing/2014/main" id="{BAEFB2D6-7619-4E7A-ABDF-94593B8A6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Kotak Teks 1">
            <a:extLst>
              <a:ext uri="{FF2B5EF4-FFF2-40B4-BE49-F238E27FC236}">
                <a16:creationId xmlns:a16="http://schemas.microsoft.com/office/drawing/2014/main" id="{4B94A7D4-1ED0-405A-9ECB-9A0AB08F28DC}"/>
              </a:ext>
            </a:extLst>
          </p:cNvPr>
          <p:cNvSpPr txBox="1"/>
          <p:nvPr/>
        </p:nvSpPr>
        <p:spPr>
          <a:xfrm>
            <a:off x="175491" y="83127"/>
            <a:ext cx="592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Select</a:t>
            </a:r>
            <a:r>
              <a:rPr lang="id-ID" dirty="0"/>
              <a:t> </a:t>
            </a:r>
            <a:r>
              <a:rPr lang="id-ID" dirty="0" err="1"/>
              <a:t>Character</a:t>
            </a:r>
            <a:endParaRPr lang="id-ID" dirty="0"/>
          </a:p>
        </p:txBody>
      </p:sp>
      <p:sp>
        <p:nvSpPr>
          <p:cNvPr id="3" name="Bingkai 2">
            <a:extLst>
              <a:ext uri="{FF2B5EF4-FFF2-40B4-BE49-F238E27FC236}">
                <a16:creationId xmlns:a16="http://schemas.microsoft.com/office/drawing/2014/main" id="{4A9E9E71-AF6C-4DBA-B821-4764B1565BA1}"/>
              </a:ext>
            </a:extLst>
          </p:cNvPr>
          <p:cNvSpPr/>
          <p:nvPr/>
        </p:nvSpPr>
        <p:spPr>
          <a:xfrm>
            <a:off x="1043709" y="902854"/>
            <a:ext cx="5052291" cy="505229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4DC021AC-C2FF-4C93-97C9-7753C9BCF944}"/>
              </a:ext>
            </a:extLst>
          </p:cNvPr>
          <p:cNvSpPr/>
          <p:nvPr/>
        </p:nvSpPr>
        <p:spPr>
          <a:xfrm>
            <a:off x="6299201" y="902854"/>
            <a:ext cx="1376219" cy="137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A16F8138-25A6-4682-AD19-E2A10A3D018E}"/>
              </a:ext>
            </a:extLst>
          </p:cNvPr>
          <p:cNvSpPr/>
          <p:nvPr/>
        </p:nvSpPr>
        <p:spPr>
          <a:xfrm>
            <a:off x="8141855" y="902854"/>
            <a:ext cx="1376219" cy="137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18CD9F33-214B-436E-92CB-912D0DA6BA76}"/>
              </a:ext>
            </a:extLst>
          </p:cNvPr>
          <p:cNvSpPr/>
          <p:nvPr/>
        </p:nvSpPr>
        <p:spPr>
          <a:xfrm>
            <a:off x="9984509" y="902854"/>
            <a:ext cx="1376219" cy="137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1E09F212-2F09-4CD7-9063-4990FB4293F9}"/>
              </a:ext>
            </a:extLst>
          </p:cNvPr>
          <p:cNvSpPr/>
          <p:nvPr/>
        </p:nvSpPr>
        <p:spPr>
          <a:xfrm>
            <a:off x="6299201" y="2740890"/>
            <a:ext cx="1376219" cy="137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E093799A-C3EE-417F-BF43-BB035E4E80BC}"/>
              </a:ext>
            </a:extLst>
          </p:cNvPr>
          <p:cNvSpPr/>
          <p:nvPr/>
        </p:nvSpPr>
        <p:spPr>
          <a:xfrm>
            <a:off x="8141855" y="2740890"/>
            <a:ext cx="1376219" cy="137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id="{F34C645C-D5ED-408B-BCE4-4B1BA7B34988}"/>
              </a:ext>
            </a:extLst>
          </p:cNvPr>
          <p:cNvSpPr/>
          <p:nvPr/>
        </p:nvSpPr>
        <p:spPr>
          <a:xfrm>
            <a:off x="9984509" y="2740890"/>
            <a:ext cx="1376219" cy="137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33D6112D-B536-43D6-8BB5-70F14839FAF8}"/>
              </a:ext>
            </a:extLst>
          </p:cNvPr>
          <p:cNvSpPr/>
          <p:nvPr/>
        </p:nvSpPr>
        <p:spPr>
          <a:xfrm>
            <a:off x="6299201" y="4578926"/>
            <a:ext cx="1376219" cy="137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DF5A55A8-2B38-44CF-8446-4B6844722E33}"/>
              </a:ext>
            </a:extLst>
          </p:cNvPr>
          <p:cNvSpPr/>
          <p:nvPr/>
        </p:nvSpPr>
        <p:spPr>
          <a:xfrm>
            <a:off x="8141854" y="4578926"/>
            <a:ext cx="1376219" cy="137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Persegi Panjang 11">
            <a:extLst>
              <a:ext uri="{FF2B5EF4-FFF2-40B4-BE49-F238E27FC236}">
                <a16:creationId xmlns:a16="http://schemas.microsoft.com/office/drawing/2014/main" id="{801DF394-E224-4160-B65F-9559BE0943FC}"/>
              </a:ext>
            </a:extLst>
          </p:cNvPr>
          <p:cNvSpPr/>
          <p:nvPr/>
        </p:nvSpPr>
        <p:spPr>
          <a:xfrm>
            <a:off x="9984507" y="4578926"/>
            <a:ext cx="1376219" cy="137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ombol Tindakan: Kembali atau Sebelumnya 1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811A8EB-207D-4BE2-9C46-99E1921B5C18}"/>
              </a:ext>
            </a:extLst>
          </p:cNvPr>
          <p:cNvSpPr/>
          <p:nvPr/>
        </p:nvSpPr>
        <p:spPr>
          <a:xfrm>
            <a:off x="0" y="6063249"/>
            <a:ext cx="792336" cy="7923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Bagan Alur: Simpangan Gabungan 15">
            <a:extLst>
              <a:ext uri="{FF2B5EF4-FFF2-40B4-BE49-F238E27FC236}">
                <a16:creationId xmlns:a16="http://schemas.microsoft.com/office/drawing/2014/main" id="{E6192672-5652-4ACC-9B3E-D554BF6A61A2}"/>
              </a:ext>
            </a:extLst>
          </p:cNvPr>
          <p:cNvSpPr/>
          <p:nvPr/>
        </p:nvSpPr>
        <p:spPr>
          <a:xfrm>
            <a:off x="1740856" y="1600001"/>
            <a:ext cx="3657996" cy="3657996"/>
          </a:xfrm>
          <a:prstGeom prst="flowChartSummingJunction">
            <a:avLst/>
          </a:prstGeom>
          <a:scene3d>
            <a:camera prst="isometricOffAxis2Top"/>
            <a:lightRig rig="threePt" dir="t"/>
          </a:scene3d>
          <a:sp3d prstMaterial="metal">
            <a:bevelT/>
            <a:bevelB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Bagan Alur: Simpangan Gabungan 16">
            <a:extLst>
              <a:ext uri="{FF2B5EF4-FFF2-40B4-BE49-F238E27FC236}">
                <a16:creationId xmlns:a16="http://schemas.microsoft.com/office/drawing/2014/main" id="{75AB0E63-63AF-4BC2-8028-966907932396}"/>
              </a:ext>
            </a:extLst>
          </p:cNvPr>
          <p:cNvSpPr/>
          <p:nvPr/>
        </p:nvSpPr>
        <p:spPr>
          <a:xfrm>
            <a:off x="6363855" y="902854"/>
            <a:ext cx="1246909" cy="1246909"/>
          </a:xfrm>
          <a:prstGeom prst="flowChartSummingJunction">
            <a:avLst/>
          </a:prstGeom>
          <a:scene3d>
            <a:camera prst="isometricOffAxis2Top"/>
            <a:lightRig rig="threePt" dir="t"/>
          </a:scene3d>
          <a:sp3d prstMaterial="metal">
            <a:bevelT/>
            <a:bevelB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Lingkaran: Berongga 24">
            <a:extLst>
              <a:ext uri="{FF2B5EF4-FFF2-40B4-BE49-F238E27FC236}">
                <a16:creationId xmlns:a16="http://schemas.microsoft.com/office/drawing/2014/main" id="{01E30828-F291-4045-BC73-44948D130DBE}"/>
              </a:ext>
            </a:extLst>
          </p:cNvPr>
          <p:cNvSpPr/>
          <p:nvPr/>
        </p:nvSpPr>
        <p:spPr>
          <a:xfrm>
            <a:off x="10049161" y="4615866"/>
            <a:ext cx="1246909" cy="1246909"/>
          </a:xfrm>
          <a:prstGeom prst="donut">
            <a:avLst/>
          </a:prstGeom>
          <a:scene3d>
            <a:camera prst="isometricOffAxis2Top"/>
            <a:lightRig rig="threePt" dir="t"/>
          </a:scene3d>
          <a:sp3d prstMaterial="metal">
            <a:bevelT/>
            <a:bevelB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Bagan Alur: Gabungkan 17">
            <a:extLst>
              <a:ext uri="{FF2B5EF4-FFF2-40B4-BE49-F238E27FC236}">
                <a16:creationId xmlns:a16="http://schemas.microsoft.com/office/drawing/2014/main" id="{2E96A7EB-A997-4951-AF6B-17EDF1227305}"/>
              </a:ext>
            </a:extLst>
          </p:cNvPr>
          <p:cNvSpPr/>
          <p:nvPr/>
        </p:nvSpPr>
        <p:spPr>
          <a:xfrm>
            <a:off x="8206508" y="921817"/>
            <a:ext cx="1246909" cy="1246909"/>
          </a:xfrm>
          <a:prstGeom prst="flowChartMerge">
            <a:avLst/>
          </a:prstGeom>
          <a:scene3d>
            <a:camera prst="isometricOffAxis2Top">
              <a:rot lat="17175858" lon="21575532" rev="21156350"/>
            </a:camera>
            <a:lightRig rig="threePt" dir="t"/>
          </a:scene3d>
          <a:sp3d prstMaterial="metal">
            <a:bevelT/>
            <a:bevelB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Simbol &quot;Tidak Diizinkan&quot; 18">
            <a:extLst>
              <a:ext uri="{FF2B5EF4-FFF2-40B4-BE49-F238E27FC236}">
                <a16:creationId xmlns:a16="http://schemas.microsoft.com/office/drawing/2014/main" id="{84DF8900-74E8-41F2-AFA1-CC0B408AFE04}"/>
              </a:ext>
            </a:extLst>
          </p:cNvPr>
          <p:cNvSpPr/>
          <p:nvPr/>
        </p:nvSpPr>
        <p:spPr>
          <a:xfrm>
            <a:off x="10049161" y="940780"/>
            <a:ext cx="1246909" cy="1246909"/>
          </a:xfrm>
          <a:prstGeom prst="noSmoking">
            <a:avLst/>
          </a:prstGeom>
          <a:scene3d>
            <a:camera prst="isometricOffAxis2Top"/>
            <a:lightRig rig="threePt" dir="t"/>
          </a:scene3d>
          <a:sp3d prstMaterial="metal">
            <a:bevelT/>
            <a:bevelB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Bagan Alur: Penyimpanan Akses Berurutan 19">
            <a:extLst>
              <a:ext uri="{FF2B5EF4-FFF2-40B4-BE49-F238E27FC236}">
                <a16:creationId xmlns:a16="http://schemas.microsoft.com/office/drawing/2014/main" id="{C09284DB-2DC6-49ED-9E22-CF330AD6A202}"/>
              </a:ext>
            </a:extLst>
          </p:cNvPr>
          <p:cNvSpPr/>
          <p:nvPr/>
        </p:nvSpPr>
        <p:spPr>
          <a:xfrm>
            <a:off x="6363855" y="2740397"/>
            <a:ext cx="1246909" cy="1246909"/>
          </a:xfrm>
          <a:prstGeom prst="flowChartMagneticTape">
            <a:avLst/>
          </a:prstGeom>
          <a:scene3d>
            <a:camera prst="isometricOffAxis2Top"/>
            <a:lightRig rig="threePt" dir="t"/>
          </a:scene3d>
          <a:sp3d prstMaterial="metal">
            <a:bevelT/>
            <a:bevelB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Bagan Alur: Tampilan 20">
            <a:extLst>
              <a:ext uri="{FF2B5EF4-FFF2-40B4-BE49-F238E27FC236}">
                <a16:creationId xmlns:a16="http://schemas.microsoft.com/office/drawing/2014/main" id="{478327CB-CBD2-4D2D-A503-259E4D331007}"/>
              </a:ext>
            </a:extLst>
          </p:cNvPr>
          <p:cNvSpPr/>
          <p:nvPr/>
        </p:nvSpPr>
        <p:spPr>
          <a:xfrm>
            <a:off x="8206508" y="2759360"/>
            <a:ext cx="1246909" cy="1246909"/>
          </a:xfrm>
          <a:prstGeom prst="flowChartDisplay">
            <a:avLst/>
          </a:prstGeom>
          <a:scene3d>
            <a:camera prst="isometricOffAxis2Top">
              <a:rot lat="17175858" lon="21575532" rev="21156350"/>
            </a:camera>
            <a:lightRig rig="threePt" dir="t"/>
          </a:scene3d>
          <a:sp3d prstMaterial="metal">
            <a:bevelT/>
            <a:bevelB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Hati 21">
            <a:extLst>
              <a:ext uri="{FF2B5EF4-FFF2-40B4-BE49-F238E27FC236}">
                <a16:creationId xmlns:a16="http://schemas.microsoft.com/office/drawing/2014/main" id="{1CBEE9B5-AE9D-4475-A869-1AF1B9C312F2}"/>
              </a:ext>
            </a:extLst>
          </p:cNvPr>
          <p:cNvSpPr/>
          <p:nvPr/>
        </p:nvSpPr>
        <p:spPr>
          <a:xfrm>
            <a:off x="10049161" y="2778323"/>
            <a:ext cx="1246909" cy="1246909"/>
          </a:xfrm>
          <a:prstGeom prst="heart">
            <a:avLst/>
          </a:prstGeom>
          <a:scene3d>
            <a:camera prst="isometricOffAxis2Top">
              <a:rot lat="17772713" lon="21401519" rev="21319157"/>
            </a:camera>
            <a:lightRig rig="threePt" dir="t"/>
          </a:scene3d>
          <a:sp3d prstMaterial="metal">
            <a:bevelT/>
            <a:bevelB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Lingkaran Sebagian 22">
            <a:extLst>
              <a:ext uri="{FF2B5EF4-FFF2-40B4-BE49-F238E27FC236}">
                <a16:creationId xmlns:a16="http://schemas.microsoft.com/office/drawing/2014/main" id="{B8EFFA73-7FB0-4E3A-AA39-3148CF54614B}"/>
              </a:ext>
            </a:extLst>
          </p:cNvPr>
          <p:cNvSpPr/>
          <p:nvPr/>
        </p:nvSpPr>
        <p:spPr>
          <a:xfrm>
            <a:off x="6363855" y="4577940"/>
            <a:ext cx="1246909" cy="1246909"/>
          </a:xfrm>
          <a:prstGeom prst="pie">
            <a:avLst/>
          </a:prstGeom>
          <a:scene3d>
            <a:camera prst="isometricOffAxis2Top"/>
            <a:lightRig rig="threePt" dir="t"/>
          </a:scene3d>
          <a:sp3d prstMaterial="metal">
            <a:bevelT/>
            <a:bevelB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Bagan Alur: Keputusan 23">
            <a:extLst>
              <a:ext uri="{FF2B5EF4-FFF2-40B4-BE49-F238E27FC236}">
                <a16:creationId xmlns:a16="http://schemas.microsoft.com/office/drawing/2014/main" id="{F1C56C62-3031-4F37-B46B-57A049415C66}"/>
              </a:ext>
            </a:extLst>
          </p:cNvPr>
          <p:cNvSpPr/>
          <p:nvPr/>
        </p:nvSpPr>
        <p:spPr>
          <a:xfrm>
            <a:off x="8206508" y="4596903"/>
            <a:ext cx="1246909" cy="1246909"/>
          </a:xfrm>
          <a:prstGeom prst="flowChartDecision">
            <a:avLst/>
          </a:prstGeom>
          <a:scene3d>
            <a:camera prst="isometricOffAxis2Top">
              <a:rot lat="17175858" lon="21575532" rev="21156350"/>
            </a:camera>
            <a:lightRig rig="threePt" dir="t"/>
          </a:scene3d>
          <a:sp3d prstMaterial="metal">
            <a:bevelT/>
            <a:bevelB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Persegi Panjang 26">
            <a:extLst>
              <a:ext uri="{FF2B5EF4-FFF2-40B4-BE49-F238E27FC236}">
                <a16:creationId xmlns:a16="http://schemas.microsoft.com/office/drawing/2014/main" id="{D093E6D5-CD54-4AFD-809A-84BEB9D74B67}"/>
              </a:ext>
            </a:extLst>
          </p:cNvPr>
          <p:cNvSpPr/>
          <p:nvPr/>
        </p:nvSpPr>
        <p:spPr>
          <a:xfrm>
            <a:off x="2121170" y="5139919"/>
            <a:ext cx="27068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Intersect</a:t>
            </a:r>
            <a:endParaRPr lang="id-ID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8" name="Kotak Teks 27">
            <a:extLst>
              <a:ext uri="{FF2B5EF4-FFF2-40B4-BE49-F238E27FC236}">
                <a16:creationId xmlns:a16="http://schemas.microsoft.com/office/drawing/2014/main" id="{FBB69159-0EFE-438B-98E6-0F34C454B6E2}"/>
              </a:ext>
            </a:extLst>
          </p:cNvPr>
          <p:cNvSpPr txBox="1"/>
          <p:nvPr/>
        </p:nvSpPr>
        <p:spPr>
          <a:xfrm>
            <a:off x="6363855" y="1903795"/>
            <a:ext cx="12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err="1"/>
              <a:t>Intersect</a:t>
            </a:r>
            <a:endParaRPr lang="id-ID" dirty="0"/>
          </a:p>
        </p:txBody>
      </p:sp>
      <p:sp>
        <p:nvSpPr>
          <p:cNvPr id="29" name="Kotak Teks 28">
            <a:extLst>
              <a:ext uri="{FF2B5EF4-FFF2-40B4-BE49-F238E27FC236}">
                <a16:creationId xmlns:a16="http://schemas.microsoft.com/office/drawing/2014/main" id="{367ACC14-6EDE-4EFC-B30D-26A3103039AB}"/>
              </a:ext>
            </a:extLst>
          </p:cNvPr>
          <p:cNvSpPr txBox="1"/>
          <p:nvPr/>
        </p:nvSpPr>
        <p:spPr>
          <a:xfrm>
            <a:off x="8222510" y="1903795"/>
            <a:ext cx="12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err="1"/>
              <a:t>Merge</a:t>
            </a:r>
            <a:endParaRPr lang="id-ID" dirty="0"/>
          </a:p>
        </p:txBody>
      </p:sp>
      <p:sp>
        <p:nvSpPr>
          <p:cNvPr id="30" name="Kotak Teks 29">
            <a:extLst>
              <a:ext uri="{FF2B5EF4-FFF2-40B4-BE49-F238E27FC236}">
                <a16:creationId xmlns:a16="http://schemas.microsoft.com/office/drawing/2014/main" id="{56E91C31-6987-4CE5-85E0-92FFC317DD60}"/>
              </a:ext>
            </a:extLst>
          </p:cNvPr>
          <p:cNvSpPr txBox="1"/>
          <p:nvPr/>
        </p:nvSpPr>
        <p:spPr>
          <a:xfrm>
            <a:off x="10081165" y="1903795"/>
            <a:ext cx="12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err="1"/>
              <a:t>Forbidden</a:t>
            </a:r>
            <a:endParaRPr lang="id-ID" dirty="0"/>
          </a:p>
        </p:txBody>
      </p:sp>
      <p:sp>
        <p:nvSpPr>
          <p:cNvPr id="31" name="Kotak Teks 30">
            <a:extLst>
              <a:ext uri="{FF2B5EF4-FFF2-40B4-BE49-F238E27FC236}">
                <a16:creationId xmlns:a16="http://schemas.microsoft.com/office/drawing/2014/main" id="{FB62C620-9597-4196-B48E-8ADBE53A4840}"/>
              </a:ext>
            </a:extLst>
          </p:cNvPr>
          <p:cNvSpPr txBox="1"/>
          <p:nvPr/>
        </p:nvSpPr>
        <p:spPr>
          <a:xfrm>
            <a:off x="6363855" y="3711567"/>
            <a:ext cx="12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err="1"/>
              <a:t>Storage</a:t>
            </a:r>
            <a:endParaRPr lang="id-ID" dirty="0"/>
          </a:p>
        </p:txBody>
      </p:sp>
      <p:sp>
        <p:nvSpPr>
          <p:cNvPr id="32" name="Kotak Teks 31">
            <a:extLst>
              <a:ext uri="{FF2B5EF4-FFF2-40B4-BE49-F238E27FC236}">
                <a16:creationId xmlns:a16="http://schemas.microsoft.com/office/drawing/2014/main" id="{A1D7C293-7ADA-4CE8-A083-A237BC6B5A4A}"/>
              </a:ext>
            </a:extLst>
          </p:cNvPr>
          <p:cNvSpPr txBox="1"/>
          <p:nvPr/>
        </p:nvSpPr>
        <p:spPr>
          <a:xfrm>
            <a:off x="8222510" y="3711567"/>
            <a:ext cx="12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View</a:t>
            </a:r>
          </a:p>
        </p:txBody>
      </p:sp>
      <p:sp>
        <p:nvSpPr>
          <p:cNvPr id="39" name="Kotak Teks 38">
            <a:extLst>
              <a:ext uri="{FF2B5EF4-FFF2-40B4-BE49-F238E27FC236}">
                <a16:creationId xmlns:a16="http://schemas.microsoft.com/office/drawing/2014/main" id="{39D714C8-BDA1-41B8-9179-61C82CC25686}"/>
              </a:ext>
            </a:extLst>
          </p:cNvPr>
          <p:cNvSpPr txBox="1"/>
          <p:nvPr/>
        </p:nvSpPr>
        <p:spPr>
          <a:xfrm>
            <a:off x="10034821" y="5585813"/>
            <a:ext cx="12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Torus</a:t>
            </a:r>
          </a:p>
        </p:txBody>
      </p:sp>
      <p:sp>
        <p:nvSpPr>
          <p:cNvPr id="33" name="Kotak Teks 32">
            <a:extLst>
              <a:ext uri="{FF2B5EF4-FFF2-40B4-BE49-F238E27FC236}">
                <a16:creationId xmlns:a16="http://schemas.microsoft.com/office/drawing/2014/main" id="{73859F4E-974E-47F1-8774-570C5F8BBD38}"/>
              </a:ext>
            </a:extLst>
          </p:cNvPr>
          <p:cNvSpPr txBox="1"/>
          <p:nvPr/>
        </p:nvSpPr>
        <p:spPr>
          <a:xfrm>
            <a:off x="10081165" y="3711567"/>
            <a:ext cx="12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err="1"/>
              <a:t>Cardio</a:t>
            </a:r>
            <a:endParaRPr lang="id-ID" dirty="0"/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777C346F-979F-48A7-8486-0410C26EA428}"/>
              </a:ext>
            </a:extLst>
          </p:cNvPr>
          <p:cNvSpPr txBox="1"/>
          <p:nvPr/>
        </p:nvSpPr>
        <p:spPr>
          <a:xfrm>
            <a:off x="6379857" y="5577903"/>
            <a:ext cx="12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err="1"/>
              <a:t>Partial</a:t>
            </a:r>
            <a:endParaRPr lang="id-ID" dirty="0"/>
          </a:p>
        </p:txBody>
      </p:sp>
      <p:sp>
        <p:nvSpPr>
          <p:cNvPr id="38" name="Kotak Teks 37">
            <a:extLst>
              <a:ext uri="{FF2B5EF4-FFF2-40B4-BE49-F238E27FC236}">
                <a16:creationId xmlns:a16="http://schemas.microsoft.com/office/drawing/2014/main" id="{884A8047-B798-400E-86A8-254F2D7859E8}"/>
              </a:ext>
            </a:extLst>
          </p:cNvPr>
          <p:cNvSpPr txBox="1"/>
          <p:nvPr/>
        </p:nvSpPr>
        <p:spPr>
          <a:xfrm>
            <a:off x="8176166" y="5585813"/>
            <a:ext cx="12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err="1"/>
              <a:t>Decide</a:t>
            </a:r>
            <a:endParaRPr lang="id-ID" dirty="0"/>
          </a:p>
        </p:txBody>
      </p:sp>
      <p:sp>
        <p:nvSpPr>
          <p:cNvPr id="13" name="Tombol Tindakan: Maju atau Berikutnya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D274BEC-FA52-40C7-A26B-26A790ED59A5}"/>
              </a:ext>
            </a:extLst>
          </p:cNvPr>
          <p:cNvSpPr/>
          <p:nvPr/>
        </p:nvSpPr>
        <p:spPr>
          <a:xfrm>
            <a:off x="11289145" y="5955145"/>
            <a:ext cx="902855" cy="90285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Bingkai 39">
            <a:extLst>
              <a:ext uri="{FF2B5EF4-FFF2-40B4-BE49-F238E27FC236}">
                <a16:creationId xmlns:a16="http://schemas.microsoft.com/office/drawing/2014/main" id="{7D8AF270-36CF-4993-80B9-28FCE63358C2}"/>
              </a:ext>
            </a:extLst>
          </p:cNvPr>
          <p:cNvSpPr/>
          <p:nvPr/>
        </p:nvSpPr>
        <p:spPr>
          <a:xfrm>
            <a:off x="6299201" y="902854"/>
            <a:ext cx="1376219" cy="1370273"/>
          </a:xfrm>
          <a:prstGeom prst="frame">
            <a:avLst>
              <a:gd name="adj1" fmla="val 39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917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ambar 36">
            <a:extLst>
              <a:ext uri="{FF2B5EF4-FFF2-40B4-BE49-F238E27FC236}">
                <a16:creationId xmlns:a16="http://schemas.microsoft.com/office/drawing/2014/main" id="{5EF256C1-04AA-450C-96AA-AE3A09D45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0720" y="-1097280"/>
            <a:ext cx="16093440" cy="9052560"/>
          </a:xfrm>
          <a:prstGeom prst="rect">
            <a:avLst/>
          </a:prstGeom>
          <a:scene3d>
            <a:camera prst="isometricOffAxis2Top"/>
            <a:lightRig rig="threePt" dir="t"/>
          </a:scene3d>
          <a:sp3d>
            <a:bevelT prst="angle"/>
          </a:sp3d>
        </p:spPr>
      </p:pic>
      <p:sp>
        <p:nvSpPr>
          <p:cNvPr id="2" name="Persegi Panjang 1">
            <a:extLst>
              <a:ext uri="{FF2B5EF4-FFF2-40B4-BE49-F238E27FC236}">
                <a16:creationId xmlns:a16="http://schemas.microsoft.com/office/drawing/2014/main" id="{E3B5B403-D593-47B5-817B-202CE315CF72}"/>
              </a:ext>
            </a:extLst>
          </p:cNvPr>
          <p:cNvSpPr/>
          <p:nvPr/>
        </p:nvSpPr>
        <p:spPr>
          <a:xfrm>
            <a:off x="0" y="6539344"/>
            <a:ext cx="12192000" cy="3186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7908359D-5916-44B3-8BB6-BC22E05884B5}"/>
              </a:ext>
            </a:extLst>
          </p:cNvPr>
          <p:cNvSpPr txBox="1"/>
          <p:nvPr/>
        </p:nvSpPr>
        <p:spPr>
          <a:xfrm>
            <a:off x="64655" y="6576291"/>
            <a:ext cx="12016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/>
              <a:t>HP Bar</a:t>
            </a:r>
          </a:p>
        </p:txBody>
      </p:sp>
      <p:sp>
        <p:nvSpPr>
          <p:cNvPr id="4" name="Persegi: Bersudut 3">
            <a:extLst>
              <a:ext uri="{FF2B5EF4-FFF2-40B4-BE49-F238E27FC236}">
                <a16:creationId xmlns:a16="http://schemas.microsoft.com/office/drawing/2014/main" id="{AD16D2A7-FAA3-492D-8881-AA1050585BC9}"/>
              </a:ext>
            </a:extLst>
          </p:cNvPr>
          <p:cNvSpPr/>
          <p:nvPr/>
        </p:nvSpPr>
        <p:spPr>
          <a:xfrm>
            <a:off x="2858655" y="5223160"/>
            <a:ext cx="1246909" cy="124690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ersegi Panjang: Sudut Lengkung 4">
            <a:extLst>
              <a:ext uri="{FF2B5EF4-FFF2-40B4-BE49-F238E27FC236}">
                <a16:creationId xmlns:a16="http://schemas.microsoft.com/office/drawing/2014/main" id="{0B9E9219-9869-4F95-85F9-630F39F4C8D1}"/>
              </a:ext>
            </a:extLst>
          </p:cNvPr>
          <p:cNvSpPr/>
          <p:nvPr/>
        </p:nvSpPr>
        <p:spPr>
          <a:xfrm>
            <a:off x="4285673" y="5495636"/>
            <a:ext cx="905163" cy="905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ersegi Panjang: Sudut Lengkung 5">
            <a:extLst>
              <a:ext uri="{FF2B5EF4-FFF2-40B4-BE49-F238E27FC236}">
                <a16:creationId xmlns:a16="http://schemas.microsoft.com/office/drawing/2014/main" id="{0ACC0F1F-98E4-4C6F-9065-AABA776226A5}"/>
              </a:ext>
            </a:extLst>
          </p:cNvPr>
          <p:cNvSpPr/>
          <p:nvPr/>
        </p:nvSpPr>
        <p:spPr>
          <a:xfrm>
            <a:off x="5297054" y="5495635"/>
            <a:ext cx="905163" cy="905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: Sudut Lengkung 6">
            <a:extLst>
              <a:ext uri="{FF2B5EF4-FFF2-40B4-BE49-F238E27FC236}">
                <a16:creationId xmlns:a16="http://schemas.microsoft.com/office/drawing/2014/main" id="{04E2B006-F0B5-4159-A9B6-CD1755105DFD}"/>
              </a:ext>
            </a:extLst>
          </p:cNvPr>
          <p:cNvSpPr/>
          <p:nvPr/>
        </p:nvSpPr>
        <p:spPr>
          <a:xfrm>
            <a:off x="6308435" y="5495634"/>
            <a:ext cx="905163" cy="905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50D09C9F-3717-4671-BA1F-958CA0938A65}"/>
              </a:ext>
            </a:extLst>
          </p:cNvPr>
          <p:cNvSpPr/>
          <p:nvPr/>
        </p:nvSpPr>
        <p:spPr>
          <a:xfrm>
            <a:off x="7319816" y="5495633"/>
            <a:ext cx="905163" cy="905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: Sudut Lengkung 8">
            <a:extLst>
              <a:ext uri="{FF2B5EF4-FFF2-40B4-BE49-F238E27FC236}">
                <a16:creationId xmlns:a16="http://schemas.microsoft.com/office/drawing/2014/main" id="{3E6F4BF8-6CBA-4206-B030-7CE67D2595E1}"/>
              </a:ext>
            </a:extLst>
          </p:cNvPr>
          <p:cNvSpPr/>
          <p:nvPr/>
        </p:nvSpPr>
        <p:spPr>
          <a:xfrm>
            <a:off x="8331197" y="5495632"/>
            <a:ext cx="905163" cy="905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AC9E41B6-3AE4-4B52-A3B5-D58E59124558}"/>
              </a:ext>
            </a:extLst>
          </p:cNvPr>
          <p:cNvSpPr txBox="1"/>
          <p:nvPr/>
        </p:nvSpPr>
        <p:spPr>
          <a:xfrm>
            <a:off x="2877128" y="5661948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err="1"/>
              <a:t>Character</a:t>
            </a:r>
            <a:endParaRPr lang="id-ID" dirty="0"/>
          </a:p>
        </p:txBody>
      </p:sp>
      <p:sp>
        <p:nvSpPr>
          <p:cNvPr id="11" name="Persegi Panjang: Sudut Lengkung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6C41733-3321-4A45-9E03-A98952BD9516}"/>
              </a:ext>
            </a:extLst>
          </p:cNvPr>
          <p:cNvSpPr/>
          <p:nvPr/>
        </p:nvSpPr>
        <p:spPr>
          <a:xfrm>
            <a:off x="10012218" y="4655127"/>
            <a:ext cx="1745673" cy="1745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Kotak Teks 11">
            <a:extLst>
              <a:ext uri="{FF2B5EF4-FFF2-40B4-BE49-F238E27FC236}">
                <a16:creationId xmlns:a16="http://schemas.microsoft.com/office/drawing/2014/main" id="{30770D56-E25C-4D1B-8418-93DC4510B3FB}"/>
              </a:ext>
            </a:extLst>
          </p:cNvPr>
          <p:cNvSpPr txBox="1"/>
          <p:nvPr/>
        </p:nvSpPr>
        <p:spPr>
          <a:xfrm>
            <a:off x="10187708" y="4973782"/>
            <a:ext cx="134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Main </a:t>
            </a:r>
            <a:r>
              <a:rPr lang="id-ID" dirty="0" err="1"/>
              <a:t>Attack</a:t>
            </a:r>
            <a:endParaRPr lang="id-ID" dirty="0"/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D0F52479-25DB-40F1-8CF0-35CF5088D961}"/>
              </a:ext>
            </a:extLst>
          </p:cNvPr>
          <p:cNvSpPr txBox="1"/>
          <p:nvPr/>
        </p:nvSpPr>
        <p:spPr>
          <a:xfrm>
            <a:off x="4447307" y="5685240"/>
            <a:ext cx="5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err="1"/>
              <a:t>Skill</a:t>
            </a:r>
            <a:endParaRPr lang="id-ID" sz="1400" dirty="0"/>
          </a:p>
          <a:p>
            <a:r>
              <a:rPr lang="id-ID" sz="1400" dirty="0"/>
              <a:t>A</a:t>
            </a:r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228DAF6F-DFD3-460C-A268-2DA1A2DAB854}"/>
              </a:ext>
            </a:extLst>
          </p:cNvPr>
          <p:cNvSpPr txBox="1"/>
          <p:nvPr/>
        </p:nvSpPr>
        <p:spPr>
          <a:xfrm>
            <a:off x="5463307" y="5685240"/>
            <a:ext cx="5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err="1"/>
              <a:t>Skill</a:t>
            </a:r>
            <a:endParaRPr lang="id-ID" sz="1400" dirty="0"/>
          </a:p>
          <a:p>
            <a:r>
              <a:rPr lang="id-ID" sz="1400" dirty="0"/>
              <a:t>B</a:t>
            </a: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A58B38B0-D25B-42F9-B6A5-57FE23A80AB8}"/>
              </a:ext>
            </a:extLst>
          </p:cNvPr>
          <p:cNvSpPr txBox="1"/>
          <p:nvPr/>
        </p:nvSpPr>
        <p:spPr>
          <a:xfrm>
            <a:off x="6474689" y="5685240"/>
            <a:ext cx="5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err="1"/>
              <a:t>Skill</a:t>
            </a:r>
            <a:endParaRPr lang="id-ID" sz="1400" dirty="0"/>
          </a:p>
          <a:p>
            <a:r>
              <a:rPr lang="id-ID" sz="1400" dirty="0"/>
              <a:t>C</a:t>
            </a:r>
          </a:p>
        </p:txBody>
      </p:sp>
      <p:sp>
        <p:nvSpPr>
          <p:cNvPr id="16" name="Kotak Teks 15">
            <a:extLst>
              <a:ext uri="{FF2B5EF4-FFF2-40B4-BE49-F238E27FC236}">
                <a16:creationId xmlns:a16="http://schemas.microsoft.com/office/drawing/2014/main" id="{C5621B95-DC67-48A7-B92D-A06478AB84FD}"/>
              </a:ext>
            </a:extLst>
          </p:cNvPr>
          <p:cNvSpPr txBox="1"/>
          <p:nvPr/>
        </p:nvSpPr>
        <p:spPr>
          <a:xfrm>
            <a:off x="7486071" y="5685240"/>
            <a:ext cx="5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err="1"/>
              <a:t>Skill</a:t>
            </a:r>
            <a:endParaRPr lang="id-ID" sz="1400" dirty="0"/>
          </a:p>
          <a:p>
            <a:r>
              <a:rPr lang="id-ID" sz="1400" dirty="0"/>
              <a:t>D</a:t>
            </a:r>
          </a:p>
        </p:txBody>
      </p:sp>
      <p:sp>
        <p:nvSpPr>
          <p:cNvPr id="17" name="Kotak Teks 16">
            <a:extLst>
              <a:ext uri="{FF2B5EF4-FFF2-40B4-BE49-F238E27FC236}">
                <a16:creationId xmlns:a16="http://schemas.microsoft.com/office/drawing/2014/main" id="{A31CB530-BC0A-49F7-A13C-C27D0E47B58E}"/>
              </a:ext>
            </a:extLst>
          </p:cNvPr>
          <p:cNvSpPr txBox="1"/>
          <p:nvPr/>
        </p:nvSpPr>
        <p:spPr>
          <a:xfrm>
            <a:off x="8497453" y="5685240"/>
            <a:ext cx="5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err="1"/>
              <a:t>Skill</a:t>
            </a:r>
            <a:endParaRPr lang="id-ID" sz="1400" dirty="0"/>
          </a:p>
          <a:p>
            <a:r>
              <a:rPr lang="id-ID" sz="1400" dirty="0"/>
              <a:t>E</a:t>
            </a:r>
          </a:p>
        </p:txBody>
      </p:sp>
      <p:sp>
        <p:nvSpPr>
          <p:cNvPr id="18" name="Kotak Teks 17">
            <a:extLst>
              <a:ext uri="{FF2B5EF4-FFF2-40B4-BE49-F238E27FC236}">
                <a16:creationId xmlns:a16="http://schemas.microsoft.com/office/drawing/2014/main" id="{4DF2668C-DBD8-41CD-B327-A285F9010C95}"/>
              </a:ext>
            </a:extLst>
          </p:cNvPr>
          <p:cNvSpPr txBox="1"/>
          <p:nvPr/>
        </p:nvSpPr>
        <p:spPr>
          <a:xfrm>
            <a:off x="175491" y="83127"/>
            <a:ext cx="592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Gameplay</a:t>
            </a:r>
            <a:endParaRPr lang="id-ID" dirty="0"/>
          </a:p>
        </p:txBody>
      </p:sp>
      <p:sp>
        <p:nvSpPr>
          <p:cNvPr id="19" name="Persegi Panjang: Sudut Lengkung 18">
            <a:extLst>
              <a:ext uri="{FF2B5EF4-FFF2-40B4-BE49-F238E27FC236}">
                <a16:creationId xmlns:a16="http://schemas.microsoft.com/office/drawing/2014/main" id="{09CF973F-A7AB-4FF7-A917-2EEEBE6467E6}"/>
              </a:ext>
            </a:extLst>
          </p:cNvPr>
          <p:cNvSpPr/>
          <p:nvPr/>
        </p:nvSpPr>
        <p:spPr>
          <a:xfrm>
            <a:off x="10547927" y="3255818"/>
            <a:ext cx="1209964" cy="1209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Kotak Teks 19">
            <a:extLst>
              <a:ext uri="{FF2B5EF4-FFF2-40B4-BE49-F238E27FC236}">
                <a16:creationId xmlns:a16="http://schemas.microsoft.com/office/drawing/2014/main" id="{503BBE13-F9A0-4274-B1E3-E9C1295CFF3B}"/>
              </a:ext>
            </a:extLst>
          </p:cNvPr>
          <p:cNvSpPr txBox="1"/>
          <p:nvPr/>
        </p:nvSpPr>
        <p:spPr>
          <a:xfrm>
            <a:off x="10732655" y="3528291"/>
            <a:ext cx="90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Mellee</a:t>
            </a:r>
            <a:endParaRPr lang="id-ID" dirty="0"/>
          </a:p>
        </p:txBody>
      </p:sp>
      <p:sp>
        <p:nvSpPr>
          <p:cNvPr id="21" name="Bingkai 20">
            <a:hlinkClick r:id="" action="ppaction://hlinkshowjump?jump=nextslide">
              <a:snd r:embed="rId3" name="tada.wav"/>
            </a:hlinkClick>
            <a:extLst>
              <a:ext uri="{FF2B5EF4-FFF2-40B4-BE49-F238E27FC236}">
                <a16:creationId xmlns:a16="http://schemas.microsoft.com/office/drawing/2014/main" id="{C957747A-546C-489F-AE7E-C341AE4A4F6A}"/>
              </a:ext>
            </a:extLst>
          </p:cNvPr>
          <p:cNvSpPr/>
          <p:nvPr/>
        </p:nvSpPr>
        <p:spPr>
          <a:xfrm>
            <a:off x="4285673" y="2657763"/>
            <a:ext cx="2872509" cy="1542473"/>
          </a:xfrm>
          <a:prstGeom prst="frame">
            <a:avLst/>
          </a:prstGeom>
          <a:solidFill>
            <a:srgbClr val="FF0000"/>
          </a:solidFill>
          <a:scene3d>
            <a:camera prst="isometricOffAxis2Top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410C53-3511-492A-B456-A48A80D80E74}"/>
              </a:ext>
            </a:extLst>
          </p:cNvPr>
          <p:cNvSpPr/>
          <p:nvPr/>
        </p:nvSpPr>
        <p:spPr>
          <a:xfrm>
            <a:off x="307105" y="4297095"/>
            <a:ext cx="2092038" cy="2092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Kotak Teks 21">
            <a:extLst>
              <a:ext uri="{FF2B5EF4-FFF2-40B4-BE49-F238E27FC236}">
                <a16:creationId xmlns:a16="http://schemas.microsoft.com/office/drawing/2014/main" id="{234933E5-F0EF-45F6-B9D8-C383022EAE6E}"/>
              </a:ext>
            </a:extLst>
          </p:cNvPr>
          <p:cNvSpPr txBox="1"/>
          <p:nvPr/>
        </p:nvSpPr>
        <p:spPr>
          <a:xfrm>
            <a:off x="4787203" y="2003759"/>
            <a:ext cx="2050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Click</a:t>
            </a:r>
            <a:r>
              <a:rPr lang="id-ID" dirty="0"/>
              <a:t> </a:t>
            </a:r>
            <a:r>
              <a:rPr lang="id-ID" dirty="0" err="1"/>
              <a:t>the</a:t>
            </a:r>
            <a:r>
              <a:rPr lang="id-ID" dirty="0"/>
              <a:t> </a:t>
            </a:r>
            <a:r>
              <a:rPr lang="id-ID" dirty="0" err="1"/>
              <a:t>red</a:t>
            </a:r>
            <a:r>
              <a:rPr lang="id-ID" dirty="0"/>
              <a:t> </a:t>
            </a:r>
            <a:r>
              <a:rPr lang="id-ID" dirty="0" err="1"/>
              <a:t>frame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scronch</a:t>
            </a:r>
            <a:r>
              <a:rPr lang="id-ID" dirty="0"/>
              <a:t> </a:t>
            </a:r>
            <a:r>
              <a:rPr lang="id-ID" dirty="0" err="1"/>
              <a:t>enemy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destroy</a:t>
            </a:r>
            <a:r>
              <a:rPr lang="id-ID" dirty="0"/>
              <a:t> </a:t>
            </a:r>
            <a:r>
              <a:rPr lang="id-ID" dirty="0" err="1"/>
              <a:t>their</a:t>
            </a:r>
            <a:r>
              <a:rPr lang="id-ID" dirty="0"/>
              <a:t> </a:t>
            </a:r>
            <a:r>
              <a:rPr lang="id-ID" dirty="0" err="1"/>
              <a:t>tower</a:t>
            </a:r>
            <a:endParaRPr lang="id-ID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6C0AF0-950C-4C66-BFD8-DE25B70053C6}"/>
              </a:ext>
            </a:extLst>
          </p:cNvPr>
          <p:cNvSpPr/>
          <p:nvPr/>
        </p:nvSpPr>
        <p:spPr>
          <a:xfrm>
            <a:off x="729675" y="4719659"/>
            <a:ext cx="1246909" cy="12469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Panah: Segi Empat 24">
            <a:extLst>
              <a:ext uri="{FF2B5EF4-FFF2-40B4-BE49-F238E27FC236}">
                <a16:creationId xmlns:a16="http://schemas.microsoft.com/office/drawing/2014/main" id="{ADB2DCE7-DBEC-4915-A6BD-56BBC9C49F55}"/>
              </a:ext>
            </a:extLst>
          </p:cNvPr>
          <p:cNvSpPr/>
          <p:nvPr/>
        </p:nvSpPr>
        <p:spPr>
          <a:xfrm>
            <a:off x="940946" y="4936365"/>
            <a:ext cx="824356" cy="824356"/>
          </a:xfrm>
          <a:prstGeom prst="quadArrow">
            <a:avLst>
              <a:gd name="adj1" fmla="val 12819"/>
              <a:gd name="adj2" fmla="val 12819"/>
              <a:gd name="adj3" fmla="val 2008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D0D1F5F3-3D75-4726-9EF8-DD00352DB016}"/>
              </a:ext>
            </a:extLst>
          </p:cNvPr>
          <p:cNvSpPr/>
          <p:nvPr/>
        </p:nvSpPr>
        <p:spPr>
          <a:xfrm>
            <a:off x="1765302" y="83127"/>
            <a:ext cx="633841" cy="633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Persegi Panjang 26">
            <a:extLst>
              <a:ext uri="{FF2B5EF4-FFF2-40B4-BE49-F238E27FC236}">
                <a16:creationId xmlns:a16="http://schemas.microsoft.com/office/drawing/2014/main" id="{D8BA2047-7918-43C5-8028-70EBA8FA9EBC}"/>
              </a:ext>
            </a:extLst>
          </p:cNvPr>
          <p:cNvSpPr/>
          <p:nvPr/>
        </p:nvSpPr>
        <p:spPr>
          <a:xfrm>
            <a:off x="2501904" y="83127"/>
            <a:ext cx="633841" cy="633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Persegi Panjang 27">
            <a:extLst>
              <a:ext uri="{FF2B5EF4-FFF2-40B4-BE49-F238E27FC236}">
                <a16:creationId xmlns:a16="http://schemas.microsoft.com/office/drawing/2014/main" id="{DC3E012C-63F3-4302-9D6F-0FF33DF701F6}"/>
              </a:ext>
            </a:extLst>
          </p:cNvPr>
          <p:cNvSpPr/>
          <p:nvPr/>
        </p:nvSpPr>
        <p:spPr>
          <a:xfrm>
            <a:off x="3238506" y="83127"/>
            <a:ext cx="633841" cy="633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Persegi Panjang 28">
            <a:extLst>
              <a:ext uri="{FF2B5EF4-FFF2-40B4-BE49-F238E27FC236}">
                <a16:creationId xmlns:a16="http://schemas.microsoft.com/office/drawing/2014/main" id="{40836191-6B85-421F-B1B3-F935E7EC6E66}"/>
              </a:ext>
            </a:extLst>
          </p:cNvPr>
          <p:cNvSpPr/>
          <p:nvPr/>
        </p:nvSpPr>
        <p:spPr>
          <a:xfrm>
            <a:off x="3975108" y="83127"/>
            <a:ext cx="633841" cy="633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Persegi Panjang 29">
            <a:extLst>
              <a:ext uri="{FF2B5EF4-FFF2-40B4-BE49-F238E27FC236}">
                <a16:creationId xmlns:a16="http://schemas.microsoft.com/office/drawing/2014/main" id="{524D4C2F-DD92-4B57-A6B4-3C1685AA0763}"/>
              </a:ext>
            </a:extLst>
          </p:cNvPr>
          <p:cNvSpPr/>
          <p:nvPr/>
        </p:nvSpPr>
        <p:spPr>
          <a:xfrm>
            <a:off x="7583053" y="83127"/>
            <a:ext cx="633841" cy="633841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Persegi Panjang 30">
            <a:extLst>
              <a:ext uri="{FF2B5EF4-FFF2-40B4-BE49-F238E27FC236}">
                <a16:creationId xmlns:a16="http://schemas.microsoft.com/office/drawing/2014/main" id="{B9F1171C-0CC7-4134-9753-8C6C1537EFFB}"/>
              </a:ext>
            </a:extLst>
          </p:cNvPr>
          <p:cNvSpPr/>
          <p:nvPr/>
        </p:nvSpPr>
        <p:spPr>
          <a:xfrm>
            <a:off x="8319655" y="83127"/>
            <a:ext cx="633841" cy="633841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Persegi Panjang 31">
            <a:extLst>
              <a:ext uri="{FF2B5EF4-FFF2-40B4-BE49-F238E27FC236}">
                <a16:creationId xmlns:a16="http://schemas.microsoft.com/office/drawing/2014/main" id="{47559C5D-7084-4FBD-A1CA-099E04E86722}"/>
              </a:ext>
            </a:extLst>
          </p:cNvPr>
          <p:cNvSpPr/>
          <p:nvPr/>
        </p:nvSpPr>
        <p:spPr>
          <a:xfrm>
            <a:off x="9056257" y="83127"/>
            <a:ext cx="633841" cy="633841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Persegi Panjang 32">
            <a:extLst>
              <a:ext uri="{FF2B5EF4-FFF2-40B4-BE49-F238E27FC236}">
                <a16:creationId xmlns:a16="http://schemas.microsoft.com/office/drawing/2014/main" id="{041DA17B-20E1-40B7-B12F-68B4C30A5888}"/>
              </a:ext>
            </a:extLst>
          </p:cNvPr>
          <p:cNvSpPr/>
          <p:nvPr/>
        </p:nvSpPr>
        <p:spPr>
          <a:xfrm>
            <a:off x="9792859" y="83127"/>
            <a:ext cx="633841" cy="633841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Kotak Teks 33">
            <a:extLst>
              <a:ext uri="{FF2B5EF4-FFF2-40B4-BE49-F238E27FC236}">
                <a16:creationId xmlns:a16="http://schemas.microsoft.com/office/drawing/2014/main" id="{63BC6494-23F6-42C1-9260-B491075E263E}"/>
              </a:ext>
            </a:extLst>
          </p:cNvPr>
          <p:cNvSpPr txBox="1"/>
          <p:nvPr/>
        </p:nvSpPr>
        <p:spPr>
          <a:xfrm>
            <a:off x="1765302" y="716968"/>
            <a:ext cx="2843646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Team A</a:t>
            </a:r>
          </a:p>
        </p:txBody>
      </p:sp>
      <p:sp>
        <p:nvSpPr>
          <p:cNvPr id="35" name="Kotak Teks 34">
            <a:extLst>
              <a:ext uri="{FF2B5EF4-FFF2-40B4-BE49-F238E27FC236}">
                <a16:creationId xmlns:a16="http://schemas.microsoft.com/office/drawing/2014/main" id="{A8421B8C-B976-4A34-BEED-A3D50B60FD41}"/>
              </a:ext>
            </a:extLst>
          </p:cNvPr>
          <p:cNvSpPr txBox="1"/>
          <p:nvPr/>
        </p:nvSpPr>
        <p:spPr>
          <a:xfrm>
            <a:off x="7583052" y="712452"/>
            <a:ext cx="2843646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Team B</a:t>
            </a:r>
          </a:p>
        </p:txBody>
      </p:sp>
      <p:sp>
        <p:nvSpPr>
          <p:cNvPr id="38" name="Kotak Teks 37">
            <a:extLst>
              <a:ext uri="{FF2B5EF4-FFF2-40B4-BE49-F238E27FC236}">
                <a16:creationId xmlns:a16="http://schemas.microsoft.com/office/drawing/2014/main" id="{B2EF04C3-7546-4F38-92B4-F976970FC9D3}"/>
              </a:ext>
            </a:extLst>
          </p:cNvPr>
          <p:cNvSpPr txBox="1"/>
          <p:nvPr/>
        </p:nvSpPr>
        <p:spPr>
          <a:xfrm>
            <a:off x="4787203" y="3796329"/>
            <a:ext cx="2050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Or </a:t>
            </a:r>
            <a:r>
              <a:rPr lang="id-ID" dirty="0" err="1"/>
              <a:t>click</a:t>
            </a:r>
            <a:r>
              <a:rPr lang="id-ID" dirty="0"/>
              <a:t> Main </a:t>
            </a:r>
            <a:r>
              <a:rPr lang="id-ID" dirty="0" err="1"/>
              <a:t>Attack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scronch</a:t>
            </a:r>
            <a:r>
              <a:rPr lang="id-ID" dirty="0"/>
              <a:t> </a:t>
            </a:r>
            <a:r>
              <a:rPr lang="id-ID" dirty="0" err="1"/>
              <a:t>enemy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destroy</a:t>
            </a:r>
            <a:r>
              <a:rPr lang="id-ID" dirty="0"/>
              <a:t> </a:t>
            </a:r>
            <a:r>
              <a:rPr lang="id-ID" dirty="0" err="1"/>
              <a:t>their</a:t>
            </a:r>
            <a:r>
              <a:rPr lang="id-ID" dirty="0"/>
              <a:t> </a:t>
            </a:r>
            <a:r>
              <a:rPr lang="id-ID" dirty="0" err="1"/>
              <a:t>tower</a:t>
            </a:r>
            <a:endParaRPr lang="id-ID" dirty="0"/>
          </a:p>
        </p:txBody>
      </p:sp>
      <p:sp>
        <p:nvSpPr>
          <p:cNvPr id="39" name="Bagan Alur: Simpangan Gabungan 38">
            <a:extLst>
              <a:ext uri="{FF2B5EF4-FFF2-40B4-BE49-F238E27FC236}">
                <a16:creationId xmlns:a16="http://schemas.microsoft.com/office/drawing/2014/main" id="{C463D9AF-9E7A-4168-9EC1-921F446BE433}"/>
              </a:ext>
            </a:extLst>
          </p:cNvPr>
          <p:cNvSpPr/>
          <p:nvPr/>
        </p:nvSpPr>
        <p:spPr>
          <a:xfrm>
            <a:off x="2501904" y="2372264"/>
            <a:ext cx="1246909" cy="1246909"/>
          </a:xfrm>
          <a:prstGeom prst="flowChartSummingJunction">
            <a:avLst/>
          </a:prstGeom>
          <a:scene3d>
            <a:camera prst="isometricOffAxis2Top"/>
            <a:lightRig rig="threePt" dir="t"/>
          </a:scene3d>
          <a:sp3d prstMaterial="metal">
            <a:bevelT/>
            <a:bevelB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1" name="Gambar 40">
            <a:extLst>
              <a:ext uri="{FF2B5EF4-FFF2-40B4-BE49-F238E27FC236}">
                <a16:creationId xmlns:a16="http://schemas.microsoft.com/office/drawing/2014/main" id="{58AEA609-18A3-4C63-BBC0-007AB380A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98001" y="2312818"/>
            <a:ext cx="237744" cy="1130810"/>
          </a:xfrm>
          <a:prstGeom prst="rect">
            <a:avLst/>
          </a:prstGeom>
          <a:scene3d>
            <a:camera prst="isometricLeftDown">
              <a:rot lat="21295260" lon="19747957" rev="1162214"/>
            </a:camera>
            <a:lightRig rig="threePt" dir="t"/>
          </a:scene3d>
          <a:sp3d extrusionH="76200">
            <a:bevelT/>
          </a:sp3d>
        </p:spPr>
      </p:pic>
    </p:spTree>
    <p:extLst>
      <p:ext uri="{BB962C8B-B14F-4D97-AF65-F5344CB8AC3E}">
        <p14:creationId xmlns:p14="http://schemas.microsoft.com/office/powerpoint/2010/main" val="3994617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ambar 12">
            <a:extLst>
              <a:ext uri="{FF2B5EF4-FFF2-40B4-BE49-F238E27FC236}">
                <a16:creationId xmlns:a16="http://schemas.microsoft.com/office/drawing/2014/main" id="{0C54AAF4-D390-4656-B65D-77C4B7917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42B0DE4D-43ED-4F1E-B82D-25637AE3E017}"/>
              </a:ext>
            </a:extLst>
          </p:cNvPr>
          <p:cNvSpPr txBox="1"/>
          <p:nvPr/>
        </p:nvSpPr>
        <p:spPr>
          <a:xfrm>
            <a:off x="175491" y="83127"/>
            <a:ext cx="592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Result</a:t>
            </a:r>
            <a:endParaRPr lang="id-ID" dirty="0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122D04BE-9BAA-45B3-92E2-1F90A90EBF8E}"/>
              </a:ext>
            </a:extLst>
          </p:cNvPr>
          <p:cNvSpPr txBox="1"/>
          <p:nvPr/>
        </p:nvSpPr>
        <p:spPr>
          <a:xfrm>
            <a:off x="267855" y="655782"/>
            <a:ext cx="974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dirty="0"/>
              <a:t>You </a:t>
            </a:r>
            <a:r>
              <a:rPr lang="id-ID" sz="6000" dirty="0" err="1"/>
              <a:t>win</a:t>
            </a:r>
            <a:r>
              <a:rPr lang="id-ID" sz="6000" dirty="0"/>
              <a:t>!</a:t>
            </a:r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37D0FB25-8A80-44DD-9FC9-1B9A83885400}"/>
              </a:ext>
            </a:extLst>
          </p:cNvPr>
          <p:cNvSpPr/>
          <p:nvPr/>
        </p:nvSpPr>
        <p:spPr>
          <a:xfrm>
            <a:off x="1727199" y="1976581"/>
            <a:ext cx="10243128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35203F08-B946-482E-89CE-641975DC10E7}"/>
              </a:ext>
            </a:extLst>
          </p:cNvPr>
          <p:cNvSpPr/>
          <p:nvPr/>
        </p:nvSpPr>
        <p:spPr>
          <a:xfrm>
            <a:off x="1727199" y="2819400"/>
            <a:ext cx="10243128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82FF830C-8447-4EBE-9CF4-E4937709828B}"/>
              </a:ext>
            </a:extLst>
          </p:cNvPr>
          <p:cNvSpPr/>
          <p:nvPr/>
        </p:nvSpPr>
        <p:spPr>
          <a:xfrm>
            <a:off x="1727199" y="3662219"/>
            <a:ext cx="10243128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5337BC45-00FF-4B5D-9266-ED232EFC4630}"/>
              </a:ext>
            </a:extLst>
          </p:cNvPr>
          <p:cNvSpPr txBox="1"/>
          <p:nvPr/>
        </p:nvSpPr>
        <p:spPr>
          <a:xfrm>
            <a:off x="175491" y="1976581"/>
            <a:ext cx="147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 err="1"/>
              <a:t>Score</a:t>
            </a:r>
            <a:endParaRPr lang="id-ID" sz="3600" dirty="0"/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D9BB346D-7A52-44DA-919D-CB89469C1098}"/>
              </a:ext>
            </a:extLst>
          </p:cNvPr>
          <p:cNvSpPr txBox="1"/>
          <p:nvPr/>
        </p:nvSpPr>
        <p:spPr>
          <a:xfrm>
            <a:off x="175491" y="2801034"/>
            <a:ext cx="147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XP</a:t>
            </a:r>
          </a:p>
        </p:txBody>
      </p:sp>
      <p:sp>
        <p:nvSpPr>
          <p:cNvPr id="11" name="Kotak Teks 10">
            <a:extLst>
              <a:ext uri="{FF2B5EF4-FFF2-40B4-BE49-F238E27FC236}">
                <a16:creationId xmlns:a16="http://schemas.microsoft.com/office/drawing/2014/main" id="{851AA638-0994-4735-B4A0-042099375D28}"/>
              </a:ext>
            </a:extLst>
          </p:cNvPr>
          <p:cNvSpPr txBox="1"/>
          <p:nvPr/>
        </p:nvSpPr>
        <p:spPr>
          <a:xfrm>
            <a:off x="175490" y="3639556"/>
            <a:ext cx="1551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Money</a:t>
            </a:r>
          </a:p>
        </p:txBody>
      </p:sp>
      <p:sp>
        <p:nvSpPr>
          <p:cNvPr id="12" name="Tombol Tindakan: Maju atau Berikutnya 1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54BB35E-9942-44C4-9255-776C90E5EEA3}"/>
              </a:ext>
            </a:extLst>
          </p:cNvPr>
          <p:cNvSpPr/>
          <p:nvPr/>
        </p:nvSpPr>
        <p:spPr>
          <a:xfrm>
            <a:off x="10834255" y="5500255"/>
            <a:ext cx="1357745" cy="135774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178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ambar 5">
            <a:extLst>
              <a:ext uri="{FF2B5EF4-FFF2-40B4-BE49-F238E27FC236}">
                <a16:creationId xmlns:a16="http://schemas.microsoft.com/office/drawing/2014/main" id="{4F42D626-5281-4FFC-991C-E02D665F9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Persegi Panjang 2">
            <a:extLst>
              <a:ext uri="{FF2B5EF4-FFF2-40B4-BE49-F238E27FC236}">
                <a16:creationId xmlns:a16="http://schemas.microsoft.com/office/drawing/2014/main" id="{E88D8D00-9998-4262-B0F2-C5B4410E0795}"/>
              </a:ext>
            </a:extLst>
          </p:cNvPr>
          <p:cNvSpPr/>
          <p:nvPr/>
        </p:nvSpPr>
        <p:spPr>
          <a:xfrm>
            <a:off x="2209107" y="2967335"/>
            <a:ext cx="77737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General </a:t>
            </a:r>
            <a:r>
              <a:rPr lang="id-ID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Purpose</a:t>
            </a:r>
            <a:r>
              <a:rPr lang="id-ID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MOBA UI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E2C9E8B7-F46A-443A-A355-1C04914909A7}"/>
              </a:ext>
            </a:extLst>
          </p:cNvPr>
          <p:cNvSpPr txBox="1"/>
          <p:nvPr/>
        </p:nvSpPr>
        <p:spPr>
          <a:xfrm>
            <a:off x="3694545" y="5643418"/>
            <a:ext cx="490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err="1"/>
              <a:t>Please</a:t>
            </a:r>
            <a:r>
              <a:rPr lang="id-ID" dirty="0"/>
              <a:t> </a:t>
            </a:r>
            <a:r>
              <a:rPr lang="id-ID" dirty="0" err="1"/>
              <a:t>wait</a:t>
            </a:r>
            <a:r>
              <a:rPr lang="id-ID" dirty="0"/>
              <a:t>...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12B457A4-41C8-4658-97D4-C140A835CDA9}"/>
              </a:ext>
            </a:extLst>
          </p:cNvPr>
          <p:cNvSpPr txBox="1"/>
          <p:nvPr/>
        </p:nvSpPr>
        <p:spPr>
          <a:xfrm>
            <a:off x="147782" y="83127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0.2 </a:t>
            </a:r>
            <a:r>
              <a:rPr lang="id-ID" dirty="0" err="1"/>
              <a:t>Title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7429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ambar 13">
            <a:extLst>
              <a:ext uri="{FF2B5EF4-FFF2-40B4-BE49-F238E27FC236}">
                <a16:creationId xmlns:a16="http://schemas.microsoft.com/office/drawing/2014/main" id="{4D1EAFCB-BC32-47EB-9AAE-C27BF32F8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Persegi Panjang 1">
            <a:extLst>
              <a:ext uri="{FF2B5EF4-FFF2-40B4-BE49-F238E27FC236}">
                <a16:creationId xmlns:a16="http://schemas.microsoft.com/office/drawing/2014/main" id="{1695356A-52F8-4A16-B91E-D4E1927AF547}"/>
              </a:ext>
            </a:extLst>
          </p:cNvPr>
          <p:cNvSpPr/>
          <p:nvPr/>
        </p:nvSpPr>
        <p:spPr>
          <a:xfrm>
            <a:off x="1819564" y="2133600"/>
            <a:ext cx="8432800" cy="517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86E11566-9C55-43D1-BA43-FEB33DA3CD70}"/>
              </a:ext>
            </a:extLst>
          </p:cNvPr>
          <p:cNvSpPr/>
          <p:nvPr/>
        </p:nvSpPr>
        <p:spPr>
          <a:xfrm>
            <a:off x="1819564" y="3170382"/>
            <a:ext cx="8432800" cy="517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BE7DA02A-A2C8-4E7C-A2DA-BFFDC71216A0}"/>
              </a:ext>
            </a:extLst>
          </p:cNvPr>
          <p:cNvSpPr txBox="1"/>
          <p:nvPr/>
        </p:nvSpPr>
        <p:spPr>
          <a:xfrm>
            <a:off x="1819564" y="1764268"/>
            <a:ext cx="272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Username</a:t>
            </a:r>
            <a:endParaRPr lang="id-ID" dirty="0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AB10161A-C66C-4EDD-850B-A9932EB43F51}"/>
              </a:ext>
            </a:extLst>
          </p:cNvPr>
          <p:cNvSpPr txBox="1"/>
          <p:nvPr/>
        </p:nvSpPr>
        <p:spPr>
          <a:xfrm>
            <a:off x="1819563" y="2801050"/>
            <a:ext cx="272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Password</a:t>
            </a:r>
            <a:endParaRPr lang="id-ID" dirty="0"/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0ECA6AFC-E986-4A67-A5ED-BB3C306C6C74}"/>
              </a:ext>
            </a:extLst>
          </p:cNvPr>
          <p:cNvSpPr txBox="1"/>
          <p:nvPr/>
        </p:nvSpPr>
        <p:spPr>
          <a:xfrm>
            <a:off x="1921164" y="2208707"/>
            <a:ext cx="826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rxKingRentengteng</a:t>
            </a:r>
            <a:endParaRPr lang="id-ID" dirty="0"/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9D38ABA9-7C8D-4B16-B1A9-48C151104941}"/>
              </a:ext>
            </a:extLst>
          </p:cNvPr>
          <p:cNvSpPr txBox="1"/>
          <p:nvPr/>
        </p:nvSpPr>
        <p:spPr>
          <a:xfrm>
            <a:off x="1921164" y="3244334"/>
            <a:ext cx="826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****************</a:t>
            </a:r>
          </a:p>
        </p:txBody>
      </p:sp>
      <p:sp>
        <p:nvSpPr>
          <p:cNvPr id="12" name="Tombol Tindakan: Kosong 11">
            <a:hlinkClick r:id="" action="ppaction://hlinkshowjump?jump=endshow" highlightClick="1">
              <a:snd r:embed="rId3" name="Windows XP Shutdown.wav"/>
            </a:hlinkClick>
            <a:extLst>
              <a:ext uri="{FF2B5EF4-FFF2-40B4-BE49-F238E27FC236}">
                <a16:creationId xmlns:a16="http://schemas.microsoft.com/office/drawing/2014/main" id="{EBBD9467-7E6B-4586-AE35-9F9FC28C5AA6}"/>
              </a:ext>
            </a:extLst>
          </p:cNvPr>
          <p:cNvSpPr/>
          <p:nvPr/>
        </p:nvSpPr>
        <p:spPr>
          <a:xfrm>
            <a:off x="0" y="5628640"/>
            <a:ext cx="1219200" cy="12192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619EB41C-C341-4F77-AA1C-D1FD2AF45695}"/>
              </a:ext>
            </a:extLst>
          </p:cNvPr>
          <p:cNvSpPr txBox="1"/>
          <p:nvPr/>
        </p:nvSpPr>
        <p:spPr>
          <a:xfrm>
            <a:off x="294640" y="5997972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Quit</a:t>
            </a:r>
            <a:endParaRPr lang="id-ID" dirty="0"/>
          </a:p>
        </p:txBody>
      </p:sp>
      <p:grpSp>
        <p:nvGrpSpPr>
          <p:cNvPr id="15" name="Grup 14">
            <a:extLst>
              <a:ext uri="{FF2B5EF4-FFF2-40B4-BE49-F238E27FC236}">
                <a16:creationId xmlns:a16="http://schemas.microsoft.com/office/drawing/2014/main" id="{124AA5CF-447C-41BF-AF1D-8CA7778DC000}"/>
              </a:ext>
            </a:extLst>
          </p:cNvPr>
          <p:cNvGrpSpPr/>
          <p:nvPr/>
        </p:nvGrpSpPr>
        <p:grpSpPr>
          <a:xfrm>
            <a:off x="6146799" y="3921237"/>
            <a:ext cx="2881746" cy="942109"/>
            <a:chOff x="4595091" y="3953163"/>
            <a:chExt cx="2881746" cy="942109"/>
          </a:xfrm>
        </p:grpSpPr>
        <p:sp>
          <p:nvSpPr>
            <p:cNvPr id="16" name="Persegi Panjang 15">
              <a:hlinkClick r:id="rId4" action="ppaction://hlinksldjump"/>
              <a:extLst>
                <a:ext uri="{FF2B5EF4-FFF2-40B4-BE49-F238E27FC236}">
                  <a16:creationId xmlns:a16="http://schemas.microsoft.com/office/drawing/2014/main" id="{EF294C65-A31E-4435-B6B1-A4FC0B481336}"/>
                </a:ext>
              </a:extLst>
            </p:cNvPr>
            <p:cNvSpPr/>
            <p:nvPr/>
          </p:nvSpPr>
          <p:spPr>
            <a:xfrm>
              <a:off x="4595091" y="3953163"/>
              <a:ext cx="2881746" cy="942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Kotak Teks 16">
              <a:extLst>
                <a:ext uri="{FF2B5EF4-FFF2-40B4-BE49-F238E27FC236}">
                  <a16:creationId xmlns:a16="http://schemas.microsoft.com/office/drawing/2014/main" id="{6C1EC1BA-C95C-4143-ACB8-7FD45634CB80}"/>
                </a:ext>
              </a:extLst>
            </p:cNvPr>
            <p:cNvSpPr txBox="1"/>
            <p:nvPr/>
          </p:nvSpPr>
          <p:spPr>
            <a:xfrm>
              <a:off x="4756727" y="4056950"/>
              <a:ext cx="25677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000" dirty="0" err="1"/>
                <a:t>Login</a:t>
              </a:r>
              <a:endParaRPr lang="id-ID" sz="4000" dirty="0"/>
            </a:p>
          </p:txBody>
        </p:sp>
      </p:grpSp>
      <p:grpSp>
        <p:nvGrpSpPr>
          <p:cNvPr id="19" name="Grup 18">
            <a:extLst>
              <a:ext uri="{FF2B5EF4-FFF2-40B4-BE49-F238E27FC236}">
                <a16:creationId xmlns:a16="http://schemas.microsoft.com/office/drawing/2014/main" id="{BB3F72C7-E7C2-41B6-8DB1-920BE35C621A}"/>
              </a:ext>
            </a:extLst>
          </p:cNvPr>
          <p:cNvGrpSpPr/>
          <p:nvPr/>
        </p:nvGrpSpPr>
        <p:grpSpPr>
          <a:xfrm>
            <a:off x="3103417" y="3921237"/>
            <a:ext cx="2881746" cy="978860"/>
            <a:chOff x="3103417" y="3921237"/>
            <a:chExt cx="2881746" cy="978860"/>
          </a:xfrm>
        </p:grpSpPr>
        <p:grpSp>
          <p:nvGrpSpPr>
            <p:cNvPr id="10" name="Grup 9">
              <a:extLst>
                <a:ext uri="{FF2B5EF4-FFF2-40B4-BE49-F238E27FC236}">
                  <a16:creationId xmlns:a16="http://schemas.microsoft.com/office/drawing/2014/main" id="{0E80F4E8-16EC-4270-9510-6FED304D2542}"/>
                </a:ext>
              </a:extLst>
            </p:cNvPr>
            <p:cNvGrpSpPr/>
            <p:nvPr/>
          </p:nvGrpSpPr>
          <p:grpSpPr>
            <a:xfrm>
              <a:off x="3103417" y="3921237"/>
              <a:ext cx="2881746" cy="942109"/>
              <a:chOff x="4595091" y="3953163"/>
              <a:chExt cx="2881746" cy="942109"/>
            </a:xfrm>
          </p:grpSpPr>
          <p:sp>
            <p:nvSpPr>
              <p:cNvPr id="8" name="Persegi Panjang 7">
                <a:extLst>
                  <a:ext uri="{FF2B5EF4-FFF2-40B4-BE49-F238E27FC236}">
                    <a16:creationId xmlns:a16="http://schemas.microsoft.com/office/drawing/2014/main" id="{EE386B23-CEA3-495D-9EC5-507687264198}"/>
                  </a:ext>
                </a:extLst>
              </p:cNvPr>
              <p:cNvSpPr/>
              <p:nvPr/>
            </p:nvSpPr>
            <p:spPr>
              <a:xfrm>
                <a:off x="4595091" y="3953163"/>
                <a:ext cx="2881746" cy="94210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" name="Kotak Teks 8">
                <a:extLst>
                  <a:ext uri="{FF2B5EF4-FFF2-40B4-BE49-F238E27FC236}">
                    <a16:creationId xmlns:a16="http://schemas.microsoft.com/office/drawing/2014/main" id="{CEBAF719-717F-4564-9B24-84220D61FD88}"/>
                  </a:ext>
                </a:extLst>
              </p:cNvPr>
              <p:cNvSpPr txBox="1"/>
              <p:nvPr/>
            </p:nvSpPr>
            <p:spPr>
              <a:xfrm>
                <a:off x="4756727" y="4056950"/>
                <a:ext cx="2567709" cy="7078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4000" dirty="0"/>
                  <a:t>Register</a:t>
                </a:r>
              </a:p>
            </p:txBody>
          </p:sp>
        </p:grpSp>
        <p:sp>
          <p:nvSpPr>
            <p:cNvPr id="18" name="Kotak Teks 17">
              <a:extLst>
                <a:ext uri="{FF2B5EF4-FFF2-40B4-BE49-F238E27FC236}">
                  <a16:creationId xmlns:a16="http://schemas.microsoft.com/office/drawing/2014/main" id="{AB6028EB-AE66-4489-A761-885C09BB0BEA}"/>
                </a:ext>
              </a:extLst>
            </p:cNvPr>
            <p:cNvSpPr txBox="1"/>
            <p:nvPr/>
          </p:nvSpPr>
          <p:spPr>
            <a:xfrm>
              <a:off x="3688080" y="4592320"/>
              <a:ext cx="172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400" dirty="0" err="1"/>
                <a:t>Opens</a:t>
              </a:r>
              <a:r>
                <a:rPr lang="id-ID" sz="1400" dirty="0"/>
                <a:t> browser </a:t>
              </a:r>
              <a:r>
                <a:rPr lang="id-ID" sz="1400" dirty="0" err="1"/>
                <a:t>page</a:t>
              </a:r>
              <a:endParaRPr lang="id-ID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39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ambar 15">
            <a:extLst>
              <a:ext uri="{FF2B5EF4-FFF2-40B4-BE49-F238E27FC236}">
                <a16:creationId xmlns:a16="http://schemas.microsoft.com/office/drawing/2014/main" id="{C0FA35B5-1B2A-480D-BB31-9CC759AD3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Persegi Panjang 2">
            <a:extLst>
              <a:ext uri="{FF2B5EF4-FFF2-40B4-BE49-F238E27FC236}">
                <a16:creationId xmlns:a16="http://schemas.microsoft.com/office/drawing/2014/main" id="{9E154F30-6C12-4717-BEC0-36EA6DC9D27A}"/>
              </a:ext>
            </a:extLst>
          </p:cNvPr>
          <p:cNvSpPr/>
          <p:nvPr/>
        </p:nvSpPr>
        <p:spPr>
          <a:xfrm>
            <a:off x="0" y="0"/>
            <a:ext cx="12192000" cy="612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17696439-33B2-4E6B-81C2-E898186EDE30}"/>
              </a:ext>
            </a:extLst>
          </p:cNvPr>
          <p:cNvSpPr/>
          <p:nvPr/>
        </p:nvSpPr>
        <p:spPr>
          <a:xfrm>
            <a:off x="0" y="5830349"/>
            <a:ext cx="12192000" cy="1027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8D890205-2C8E-40D6-A646-7EC193E5B1A4}"/>
              </a:ext>
            </a:extLst>
          </p:cNvPr>
          <p:cNvGrpSpPr/>
          <p:nvPr/>
        </p:nvGrpSpPr>
        <p:grpSpPr>
          <a:xfrm>
            <a:off x="6871855" y="5830349"/>
            <a:ext cx="5320145" cy="1027651"/>
            <a:chOff x="6871855" y="5830349"/>
            <a:chExt cx="5320145" cy="1027651"/>
          </a:xfrm>
        </p:grpSpPr>
        <p:sp>
          <p:nvSpPr>
            <p:cNvPr id="5" name="Persegi Panjang 4">
              <a:hlinkClick r:id="rId3" action="ppaction://hlinksldjump"/>
              <a:extLst>
                <a:ext uri="{FF2B5EF4-FFF2-40B4-BE49-F238E27FC236}">
                  <a16:creationId xmlns:a16="http://schemas.microsoft.com/office/drawing/2014/main" id="{B121EA5C-5EDD-482D-9B16-BB55BE4A8F35}"/>
                </a:ext>
              </a:extLst>
            </p:cNvPr>
            <p:cNvSpPr/>
            <p:nvPr/>
          </p:nvSpPr>
          <p:spPr>
            <a:xfrm>
              <a:off x="6871855" y="5830349"/>
              <a:ext cx="5320145" cy="1027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Kotak Teks 5">
              <a:extLst>
                <a:ext uri="{FF2B5EF4-FFF2-40B4-BE49-F238E27FC236}">
                  <a16:creationId xmlns:a16="http://schemas.microsoft.com/office/drawing/2014/main" id="{735A9290-96E4-4060-8A26-715F0D58C954}"/>
                </a:ext>
              </a:extLst>
            </p:cNvPr>
            <p:cNvSpPr txBox="1"/>
            <p:nvPr/>
          </p:nvSpPr>
          <p:spPr>
            <a:xfrm>
              <a:off x="7181272" y="5990231"/>
              <a:ext cx="47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000" dirty="0"/>
                <a:t>Start</a:t>
              </a:r>
            </a:p>
          </p:txBody>
        </p:sp>
      </p:grp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11C19018-5B5C-4F8C-BA6B-093ECE7B0442}"/>
              </a:ext>
            </a:extLst>
          </p:cNvPr>
          <p:cNvSpPr/>
          <p:nvPr/>
        </p:nvSpPr>
        <p:spPr>
          <a:xfrm>
            <a:off x="8986982" y="83127"/>
            <a:ext cx="452582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hlinkClick r:id="rId4" action="ppaction://hlinksldjump"/>
            <a:extLst>
              <a:ext uri="{FF2B5EF4-FFF2-40B4-BE49-F238E27FC236}">
                <a16:creationId xmlns:a16="http://schemas.microsoft.com/office/drawing/2014/main" id="{42E6F45D-6AE8-44D0-B94B-8E442EEABDA5}"/>
              </a:ext>
            </a:extLst>
          </p:cNvPr>
          <p:cNvSpPr txBox="1"/>
          <p:nvPr/>
        </p:nvSpPr>
        <p:spPr>
          <a:xfrm>
            <a:off x="9550400" y="83127"/>
            <a:ext cx="233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rxKingRentengteng</a:t>
            </a:r>
            <a:endParaRPr lang="id-ID" dirty="0"/>
          </a:p>
        </p:txBody>
      </p:sp>
      <p:sp>
        <p:nvSpPr>
          <p:cNvPr id="12" name="Tombol Tindakan: Kembali atau Sebelumnya 1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8292C6C-83AB-4BDD-873A-E9EB38A3AF43}"/>
              </a:ext>
            </a:extLst>
          </p:cNvPr>
          <p:cNvSpPr/>
          <p:nvPr/>
        </p:nvSpPr>
        <p:spPr>
          <a:xfrm>
            <a:off x="0" y="5830349"/>
            <a:ext cx="1025236" cy="10252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6" name="Grup 35">
            <a:extLst>
              <a:ext uri="{FF2B5EF4-FFF2-40B4-BE49-F238E27FC236}">
                <a16:creationId xmlns:a16="http://schemas.microsoft.com/office/drawing/2014/main" id="{79746829-8CB3-4E59-8D00-F60CAABF8B83}"/>
              </a:ext>
            </a:extLst>
          </p:cNvPr>
          <p:cNvGrpSpPr/>
          <p:nvPr/>
        </p:nvGrpSpPr>
        <p:grpSpPr>
          <a:xfrm>
            <a:off x="2724726" y="5990231"/>
            <a:ext cx="3837709" cy="707886"/>
            <a:chOff x="2724726" y="5990231"/>
            <a:chExt cx="3837709" cy="707886"/>
          </a:xfrm>
        </p:grpSpPr>
        <p:sp>
          <p:nvSpPr>
            <p:cNvPr id="9" name="Persegi Panjang 8">
              <a:extLst>
                <a:ext uri="{FF2B5EF4-FFF2-40B4-BE49-F238E27FC236}">
                  <a16:creationId xmlns:a16="http://schemas.microsoft.com/office/drawing/2014/main" id="{268BEB59-7636-48D6-AB1F-17F3F1537806}"/>
                </a:ext>
              </a:extLst>
            </p:cNvPr>
            <p:cNvSpPr/>
            <p:nvPr/>
          </p:nvSpPr>
          <p:spPr>
            <a:xfrm>
              <a:off x="2724726" y="5990231"/>
              <a:ext cx="3837709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5" name="Grup 34">
              <a:extLst>
                <a:ext uri="{FF2B5EF4-FFF2-40B4-BE49-F238E27FC236}">
                  <a16:creationId xmlns:a16="http://schemas.microsoft.com/office/drawing/2014/main" id="{1D0CA9AD-2434-445F-98EA-D94E90DF3670}"/>
                </a:ext>
              </a:extLst>
            </p:cNvPr>
            <p:cNvGrpSpPr/>
            <p:nvPr/>
          </p:nvGrpSpPr>
          <p:grpSpPr>
            <a:xfrm>
              <a:off x="2807855" y="6123709"/>
              <a:ext cx="3634693" cy="434109"/>
              <a:chOff x="2807855" y="6123709"/>
              <a:chExt cx="3634693" cy="434109"/>
            </a:xfrm>
          </p:grpSpPr>
          <p:sp>
            <p:nvSpPr>
              <p:cNvPr id="10" name="Segitiga Sama Kaki 9">
                <a:extLst>
                  <a:ext uri="{FF2B5EF4-FFF2-40B4-BE49-F238E27FC236}">
                    <a16:creationId xmlns:a16="http://schemas.microsoft.com/office/drawing/2014/main" id="{6E4B83FF-F292-4D79-807D-A9561604D444}"/>
                  </a:ext>
                </a:extLst>
              </p:cNvPr>
              <p:cNvSpPr/>
              <p:nvPr/>
            </p:nvSpPr>
            <p:spPr>
              <a:xfrm>
                <a:off x="5938982" y="6123709"/>
                <a:ext cx="503566" cy="43410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" name="Kotak Teks 12">
                <a:extLst>
                  <a:ext uri="{FF2B5EF4-FFF2-40B4-BE49-F238E27FC236}">
                    <a16:creationId xmlns:a16="http://schemas.microsoft.com/office/drawing/2014/main" id="{B7E7B2A3-6C5F-4FB6-BB74-8A2607B7AB13}"/>
                  </a:ext>
                </a:extLst>
              </p:cNvPr>
              <p:cNvSpPr txBox="1"/>
              <p:nvPr/>
            </p:nvSpPr>
            <p:spPr>
              <a:xfrm>
                <a:off x="2807855" y="6123709"/>
                <a:ext cx="28217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2000" dirty="0" err="1"/>
                  <a:t>Lobby</a:t>
                </a:r>
                <a:endParaRPr lang="id-ID" sz="2000" dirty="0"/>
              </a:p>
            </p:txBody>
          </p:sp>
        </p:grpSp>
      </p:grpSp>
      <p:sp>
        <p:nvSpPr>
          <p:cNvPr id="14" name="Kotak Teks 13">
            <a:extLst>
              <a:ext uri="{FF2B5EF4-FFF2-40B4-BE49-F238E27FC236}">
                <a16:creationId xmlns:a16="http://schemas.microsoft.com/office/drawing/2014/main" id="{E1B74DD5-E7A9-4415-BAAA-01747FBA282C}"/>
              </a:ext>
            </a:extLst>
          </p:cNvPr>
          <p:cNvSpPr txBox="1"/>
          <p:nvPr/>
        </p:nvSpPr>
        <p:spPr>
          <a:xfrm>
            <a:off x="147782" y="83127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Main Menu</a:t>
            </a:r>
          </a:p>
        </p:txBody>
      </p:sp>
      <p:sp>
        <p:nvSpPr>
          <p:cNvPr id="15" name="Persegi: Bersudut 14">
            <a:extLst>
              <a:ext uri="{FF2B5EF4-FFF2-40B4-BE49-F238E27FC236}">
                <a16:creationId xmlns:a16="http://schemas.microsoft.com/office/drawing/2014/main" id="{DA884A1F-8E42-485D-8873-2C5F97547931}"/>
              </a:ext>
            </a:extLst>
          </p:cNvPr>
          <p:cNvSpPr/>
          <p:nvPr/>
        </p:nvSpPr>
        <p:spPr>
          <a:xfrm>
            <a:off x="1025236" y="1440873"/>
            <a:ext cx="3556000" cy="35560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B62B6386-636A-4A17-A263-3960B34E2401}"/>
              </a:ext>
            </a:extLst>
          </p:cNvPr>
          <p:cNvSpPr/>
          <p:nvPr/>
        </p:nvSpPr>
        <p:spPr>
          <a:xfrm>
            <a:off x="5629562" y="1328200"/>
            <a:ext cx="4561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Yeremi</a:t>
            </a:r>
            <a:r>
              <a:rPr lang="id-ID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id-ID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Willsarr</a:t>
            </a:r>
            <a:endParaRPr lang="id-ID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Persegi Panjang 1">
            <a:extLst>
              <a:ext uri="{FF2B5EF4-FFF2-40B4-BE49-F238E27FC236}">
                <a16:creationId xmlns:a16="http://schemas.microsoft.com/office/drawing/2014/main" id="{34EF1A50-68CB-4D31-9ADC-F741A4B0832D}"/>
              </a:ext>
            </a:extLst>
          </p:cNvPr>
          <p:cNvSpPr/>
          <p:nvPr/>
        </p:nvSpPr>
        <p:spPr>
          <a:xfrm>
            <a:off x="5781040" y="2101045"/>
            <a:ext cx="5537200" cy="62938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0284BF4D-79A1-4249-8A22-515CB42C47B5}"/>
              </a:ext>
            </a:extLst>
          </p:cNvPr>
          <p:cNvSpPr txBox="1"/>
          <p:nvPr/>
        </p:nvSpPr>
        <p:spPr>
          <a:xfrm>
            <a:off x="5935749" y="2226746"/>
            <a:ext cx="522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I </a:t>
            </a:r>
            <a:r>
              <a:rPr lang="id-ID" dirty="0" err="1"/>
              <a:t>like</a:t>
            </a:r>
            <a:r>
              <a:rPr lang="id-ID" dirty="0"/>
              <a:t> motor.</a:t>
            </a:r>
          </a:p>
        </p:txBody>
      </p:sp>
      <p:sp>
        <p:nvSpPr>
          <p:cNvPr id="38" name="Persegi Panjang 37">
            <a:extLst>
              <a:ext uri="{FF2B5EF4-FFF2-40B4-BE49-F238E27FC236}">
                <a16:creationId xmlns:a16="http://schemas.microsoft.com/office/drawing/2014/main" id="{9DB083FC-072B-49EA-BD85-19F8DE51BB66}"/>
              </a:ext>
            </a:extLst>
          </p:cNvPr>
          <p:cNvSpPr/>
          <p:nvPr/>
        </p:nvSpPr>
        <p:spPr>
          <a:xfrm>
            <a:off x="5781040" y="2802896"/>
            <a:ext cx="5537200" cy="286751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up 17">
            <a:extLst>
              <a:ext uri="{FF2B5EF4-FFF2-40B4-BE49-F238E27FC236}">
                <a16:creationId xmlns:a16="http://schemas.microsoft.com/office/drawing/2014/main" id="{D859F6C4-32B6-4A65-A959-64E54320C485}"/>
              </a:ext>
            </a:extLst>
          </p:cNvPr>
          <p:cNvGrpSpPr/>
          <p:nvPr/>
        </p:nvGrpSpPr>
        <p:grpSpPr>
          <a:xfrm>
            <a:off x="2784669" y="3372466"/>
            <a:ext cx="3717822" cy="2589496"/>
            <a:chOff x="2724726" y="3260436"/>
            <a:chExt cx="3717822" cy="2589496"/>
          </a:xfrm>
        </p:grpSpPr>
        <p:sp>
          <p:nvSpPr>
            <p:cNvPr id="19" name="Persegi Panjang 18">
              <a:extLst>
                <a:ext uri="{FF2B5EF4-FFF2-40B4-BE49-F238E27FC236}">
                  <a16:creationId xmlns:a16="http://schemas.microsoft.com/office/drawing/2014/main" id="{61948E51-2433-412F-8E28-E43E96A8514D}"/>
                </a:ext>
              </a:extLst>
            </p:cNvPr>
            <p:cNvSpPr/>
            <p:nvPr/>
          </p:nvSpPr>
          <p:spPr>
            <a:xfrm>
              <a:off x="2724726" y="3260436"/>
              <a:ext cx="3717822" cy="258949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20" name="Grup 19">
              <a:extLst>
                <a:ext uri="{FF2B5EF4-FFF2-40B4-BE49-F238E27FC236}">
                  <a16:creationId xmlns:a16="http://schemas.microsoft.com/office/drawing/2014/main" id="{D2D5FE1F-4777-4C41-8A2F-95461D4962B8}"/>
                </a:ext>
              </a:extLst>
            </p:cNvPr>
            <p:cNvGrpSpPr/>
            <p:nvPr/>
          </p:nvGrpSpPr>
          <p:grpSpPr>
            <a:xfrm>
              <a:off x="2724726" y="3260436"/>
              <a:ext cx="3717822" cy="480291"/>
              <a:chOff x="2724726" y="3260436"/>
              <a:chExt cx="3717822" cy="480291"/>
            </a:xfrm>
          </p:grpSpPr>
          <p:sp>
            <p:nvSpPr>
              <p:cNvPr id="33" name="Persegi Panjang 3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AC2117C-30A8-48CC-96E1-83A607E217F9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4" name="Kotak Teks 33">
                <a:extLst>
                  <a:ext uri="{FF2B5EF4-FFF2-40B4-BE49-F238E27FC236}">
                    <a16:creationId xmlns:a16="http://schemas.microsoft.com/office/drawing/2014/main" id="{8DC5108F-591E-45D8-B14C-05F25D602CD7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Lobby</a:t>
                </a:r>
                <a:r>
                  <a:rPr lang="id-ID" dirty="0"/>
                  <a:t> 🏠</a:t>
                </a:r>
              </a:p>
            </p:txBody>
          </p:sp>
        </p:grpSp>
        <p:grpSp>
          <p:nvGrpSpPr>
            <p:cNvPr id="21" name="Grup 20">
              <a:extLst>
                <a:ext uri="{FF2B5EF4-FFF2-40B4-BE49-F238E27FC236}">
                  <a16:creationId xmlns:a16="http://schemas.microsoft.com/office/drawing/2014/main" id="{A18293E3-8F47-4555-91E4-F28858C8C4B6}"/>
                </a:ext>
              </a:extLst>
            </p:cNvPr>
            <p:cNvGrpSpPr/>
            <p:nvPr/>
          </p:nvGrpSpPr>
          <p:grpSpPr>
            <a:xfrm>
              <a:off x="2724726" y="3746097"/>
              <a:ext cx="3717822" cy="480291"/>
              <a:chOff x="2724726" y="3260436"/>
              <a:chExt cx="3717822" cy="480291"/>
            </a:xfrm>
          </p:grpSpPr>
          <p:sp>
            <p:nvSpPr>
              <p:cNvPr id="31" name="Persegi Panjang 3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D812A84-2889-4BCE-9D5B-2D8833AB1678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2" name="Kotak Teks 31">
                <a:extLst>
                  <a:ext uri="{FF2B5EF4-FFF2-40B4-BE49-F238E27FC236}">
                    <a16:creationId xmlns:a16="http://schemas.microsoft.com/office/drawing/2014/main" id="{57D18D1D-6B66-4F06-AC96-B262D53E440C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Account</a:t>
                </a:r>
                <a:endParaRPr lang="id-ID" dirty="0"/>
              </a:p>
            </p:txBody>
          </p:sp>
        </p:grpSp>
        <p:grpSp>
          <p:nvGrpSpPr>
            <p:cNvPr id="22" name="Grup 21">
              <a:extLst>
                <a:ext uri="{FF2B5EF4-FFF2-40B4-BE49-F238E27FC236}">
                  <a16:creationId xmlns:a16="http://schemas.microsoft.com/office/drawing/2014/main" id="{C62EA225-7049-4E9D-AED8-C8116399F305}"/>
                </a:ext>
              </a:extLst>
            </p:cNvPr>
            <p:cNvGrpSpPr/>
            <p:nvPr/>
          </p:nvGrpSpPr>
          <p:grpSpPr>
            <a:xfrm>
              <a:off x="2724726" y="4234497"/>
              <a:ext cx="3717822" cy="480291"/>
              <a:chOff x="2724726" y="3260436"/>
              <a:chExt cx="3717822" cy="480291"/>
            </a:xfrm>
          </p:grpSpPr>
          <p:sp>
            <p:nvSpPr>
              <p:cNvPr id="29" name="Persegi Panjang 2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65B1EC9-FA20-4BEB-B8F5-6EABA2F57791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0" name="Kotak Teks 29">
                <a:extLst>
                  <a:ext uri="{FF2B5EF4-FFF2-40B4-BE49-F238E27FC236}">
                    <a16:creationId xmlns:a16="http://schemas.microsoft.com/office/drawing/2014/main" id="{257DD85F-462D-4D4D-8D44-41A7689F553B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Social</a:t>
                </a:r>
                <a:endParaRPr lang="id-ID" dirty="0"/>
              </a:p>
            </p:txBody>
          </p:sp>
        </p:grpSp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B3A432B1-2BE0-40E7-B311-AD3CE99A3CDD}"/>
                </a:ext>
              </a:extLst>
            </p:cNvPr>
            <p:cNvGrpSpPr/>
            <p:nvPr/>
          </p:nvGrpSpPr>
          <p:grpSpPr>
            <a:xfrm>
              <a:off x="2724726" y="4713392"/>
              <a:ext cx="3717822" cy="480291"/>
              <a:chOff x="2724726" y="3260436"/>
              <a:chExt cx="3717822" cy="480291"/>
            </a:xfrm>
          </p:grpSpPr>
          <p:sp>
            <p:nvSpPr>
              <p:cNvPr id="27" name="Persegi Panjang 2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532F54C-6AA3-4772-A1E3-6BDCEAAC134B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8" name="Kotak Teks 27">
                <a:extLst>
                  <a:ext uri="{FF2B5EF4-FFF2-40B4-BE49-F238E27FC236}">
                    <a16:creationId xmlns:a16="http://schemas.microsoft.com/office/drawing/2014/main" id="{98BDE328-C638-49BD-BC02-0894F170675C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Information</a:t>
                </a:r>
                <a:endParaRPr lang="id-ID" dirty="0"/>
              </a:p>
            </p:txBody>
          </p:sp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228D1B91-30DB-4250-8CEE-4F178E987A23}"/>
                </a:ext>
              </a:extLst>
            </p:cNvPr>
            <p:cNvGrpSpPr/>
            <p:nvPr/>
          </p:nvGrpSpPr>
          <p:grpSpPr>
            <a:xfrm>
              <a:off x="2724726" y="5199645"/>
              <a:ext cx="3717822" cy="480291"/>
              <a:chOff x="2724726" y="3260436"/>
              <a:chExt cx="3717822" cy="480291"/>
            </a:xfrm>
          </p:grpSpPr>
          <p:sp>
            <p:nvSpPr>
              <p:cNvPr id="25" name="Persegi Panjang 2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479F9313-BAAD-43B9-A4FA-D0EC255462C8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6" name="Kotak Teks 25">
                <a:extLst>
                  <a:ext uri="{FF2B5EF4-FFF2-40B4-BE49-F238E27FC236}">
                    <a16:creationId xmlns:a16="http://schemas.microsoft.com/office/drawing/2014/main" id="{BE2AA511-9FC3-4B8D-99DA-30E5B4E36C78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Setting</a:t>
                </a:r>
                <a:endParaRPr lang="id-ID" dirty="0"/>
              </a:p>
            </p:txBody>
          </p:sp>
        </p:grpSp>
      </p:grpSp>
      <p:pic>
        <p:nvPicPr>
          <p:cNvPr id="39" name="Grafik 38" descr="Motorcycle">
            <a:extLst>
              <a:ext uri="{FF2B5EF4-FFF2-40B4-BE49-F238E27FC236}">
                <a16:creationId xmlns:a16="http://schemas.microsoft.com/office/drawing/2014/main" id="{A480D066-9443-43B5-8E27-8C7656E90A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86982" y="79907"/>
            <a:ext cx="452582" cy="452582"/>
          </a:xfrm>
          <a:prstGeom prst="rect">
            <a:avLst/>
          </a:prstGeom>
        </p:spPr>
      </p:pic>
      <p:grpSp>
        <p:nvGrpSpPr>
          <p:cNvPr id="44" name="Grup 43">
            <a:extLst>
              <a:ext uri="{FF2B5EF4-FFF2-40B4-BE49-F238E27FC236}">
                <a16:creationId xmlns:a16="http://schemas.microsoft.com/office/drawing/2014/main" id="{34863ABC-1017-441C-8663-E1A21F6650CD}"/>
              </a:ext>
            </a:extLst>
          </p:cNvPr>
          <p:cNvGrpSpPr/>
          <p:nvPr/>
        </p:nvGrpSpPr>
        <p:grpSpPr>
          <a:xfrm>
            <a:off x="6647965" y="84709"/>
            <a:ext cx="2142654" cy="447780"/>
            <a:chOff x="6647965" y="84709"/>
            <a:chExt cx="2142654" cy="447780"/>
          </a:xfrm>
        </p:grpSpPr>
        <p:pic>
          <p:nvPicPr>
            <p:cNvPr id="41" name="Grafik 40" descr="Piggy Bank">
              <a:extLst>
                <a:ext uri="{FF2B5EF4-FFF2-40B4-BE49-F238E27FC236}">
                  <a16:creationId xmlns:a16="http://schemas.microsoft.com/office/drawing/2014/main" id="{6E91FEFA-6FA0-4630-8E1E-1440E6739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47965" y="84709"/>
              <a:ext cx="447780" cy="447780"/>
            </a:xfrm>
            <a:prstGeom prst="rect">
              <a:avLst/>
            </a:prstGeom>
          </p:spPr>
        </p:pic>
        <p:sp>
          <p:nvSpPr>
            <p:cNvPr id="42" name="Kotak Teks 41">
              <a:extLst>
                <a:ext uri="{FF2B5EF4-FFF2-40B4-BE49-F238E27FC236}">
                  <a16:creationId xmlns:a16="http://schemas.microsoft.com/office/drawing/2014/main" id="{5251D670-6534-4CAA-BCF2-85BB27301FEB}"/>
                </a:ext>
              </a:extLst>
            </p:cNvPr>
            <p:cNvSpPr txBox="1"/>
            <p:nvPr/>
          </p:nvSpPr>
          <p:spPr>
            <a:xfrm>
              <a:off x="7095745" y="119175"/>
              <a:ext cx="1694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Kvz</a:t>
              </a:r>
              <a:r>
                <a:rPr lang="id-ID" dirty="0"/>
                <a:t> 1000</a:t>
              </a:r>
            </a:p>
          </p:txBody>
        </p:sp>
      </p:grpSp>
      <p:grpSp>
        <p:nvGrpSpPr>
          <p:cNvPr id="45" name="Grup 44">
            <a:extLst>
              <a:ext uri="{FF2B5EF4-FFF2-40B4-BE49-F238E27FC236}">
                <a16:creationId xmlns:a16="http://schemas.microsoft.com/office/drawing/2014/main" id="{E9A9CDEF-C621-4A65-9A2B-B5450D319B11}"/>
              </a:ext>
            </a:extLst>
          </p:cNvPr>
          <p:cNvGrpSpPr/>
          <p:nvPr/>
        </p:nvGrpSpPr>
        <p:grpSpPr>
          <a:xfrm>
            <a:off x="9550400" y="344737"/>
            <a:ext cx="2332181" cy="215444"/>
            <a:chOff x="9550400" y="344737"/>
            <a:chExt cx="2332181" cy="215444"/>
          </a:xfrm>
        </p:grpSpPr>
        <p:sp>
          <p:nvSpPr>
            <p:cNvPr id="46" name="Persegi Panjang 45">
              <a:extLst>
                <a:ext uri="{FF2B5EF4-FFF2-40B4-BE49-F238E27FC236}">
                  <a16:creationId xmlns:a16="http://schemas.microsoft.com/office/drawing/2014/main" id="{87148B8C-085D-4F98-BBAF-3A7DCF322A16}"/>
                </a:ext>
              </a:extLst>
            </p:cNvPr>
            <p:cNvSpPr/>
            <p:nvPr/>
          </p:nvSpPr>
          <p:spPr>
            <a:xfrm>
              <a:off x="9550400" y="377191"/>
              <a:ext cx="2332181" cy="158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Kotak Teks 46">
              <a:extLst>
                <a:ext uri="{FF2B5EF4-FFF2-40B4-BE49-F238E27FC236}">
                  <a16:creationId xmlns:a16="http://schemas.microsoft.com/office/drawing/2014/main" id="{9FA590AD-E966-49A1-87E1-8776FAB3625D}"/>
                </a:ext>
              </a:extLst>
            </p:cNvPr>
            <p:cNvSpPr txBox="1"/>
            <p:nvPr/>
          </p:nvSpPr>
          <p:spPr>
            <a:xfrm>
              <a:off x="10128710" y="344737"/>
              <a:ext cx="11755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00" dirty="0"/>
                <a:t>45 </a:t>
              </a:r>
              <a:r>
                <a:rPr lang="id-ID" sz="800" dirty="0" err="1"/>
                <a:t>Boss</a:t>
              </a:r>
              <a:r>
                <a:rPr lang="id-ID" sz="800" dirty="0"/>
                <a:t> (2000 / 5000)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685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ambar 62">
            <a:extLst>
              <a:ext uri="{FF2B5EF4-FFF2-40B4-BE49-F238E27FC236}">
                <a16:creationId xmlns:a16="http://schemas.microsoft.com/office/drawing/2014/main" id="{8F7B3722-017B-46F9-9BC9-91FC123AF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0" name="Grup 19">
            <a:extLst>
              <a:ext uri="{FF2B5EF4-FFF2-40B4-BE49-F238E27FC236}">
                <a16:creationId xmlns:a16="http://schemas.microsoft.com/office/drawing/2014/main" id="{D34AE1E5-9D6B-457B-9ECF-3D337CBDC84E}"/>
              </a:ext>
            </a:extLst>
          </p:cNvPr>
          <p:cNvGrpSpPr/>
          <p:nvPr/>
        </p:nvGrpSpPr>
        <p:grpSpPr>
          <a:xfrm>
            <a:off x="0" y="1064855"/>
            <a:ext cx="12192000" cy="5321953"/>
            <a:chOff x="0" y="1064855"/>
            <a:chExt cx="12192000" cy="5321953"/>
          </a:xfrm>
        </p:grpSpPr>
        <p:sp>
          <p:nvSpPr>
            <p:cNvPr id="9" name="Persegi Panjang 8">
              <a:extLst>
                <a:ext uri="{FF2B5EF4-FFF2-40B4-BE49-F238E27FC236}">
                  <a16:creationId xmlns:a16="http://schemas.microsoft.com/office/drawing/2014/main" id="{C15200B2-E82F-49A8-8069-52803677456D}"/>
                </a:ext>
              </a:extLst>
            </p:cNvPr>
            <p:cNvSpPr/>
            <p:nvPr/>
          </p:nvSpPr>
          <p:spPr>
            <a:xfrm>
              <a:off x="0" y="1064855"/>
              <a:ext cx="12192000" cy="4763079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Persegi Panjang 9">
              <a:extLst>
                <a:ext uri="{FF2B5EF4-FFF2-40B4-BE49-F238E27FC236}">
                  <a16:creationId xmlns:a16="http://schemas.microsoft.com/office/drawing/2014/main" id="{08630063-FA5F-4381-B58E-0426C34DB84E}"/>
                </a:ext>
              </a:extLst>
            </p:cNvPr>
            <p:cNvSpPr/>
            <p:nvPr/>
          </p:nvSpPr>
          <p:spPr>
            <a:xfrm>
              <a:off x="147782" y="1206230"/>
              <a:ext cx="2267523" cy="2267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5" name="Persegi Panjang 64">
              <a:extLst>
                <a:ext uri="{FF2B5EF4-FFF2-40B4-BE49-F238E27FC236}">
                  <a16:creationId xmlns:a16="http://schemas.microsoft.com/office/drawing/2014/main" id="{BFC0DD5F-C8A6-4507-9FCA-19F71E83FCBB}"/>
                </a:ext>
              </a:extLst>
            </p:cNvPr>
            <p:cNvSpPr/>
            <p:nvPr/>
          </p:nvSpPr>
          <p:spPr>
            <a:xfrm>
              <a:off x="2507673" y="1212062"/>
              <a:ext cx="45617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id-ID" sz="54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Yeremi</a:t>
              </a:r>
              <a:r>
                <a:rPr lang="id-ID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id-ID" sz="54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Willsarr</a:t>
              </a:r>
              <a:endParaRPr lang="id-ID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3" name="Kotak Teks 12">
              <a:extLst>
                <a:ext uri="{FF2B5EF4-FFF2-40B4-BE49-F238E27FC236}">
                  <a16:creationId xmlns:a16="http://schemas.microsoft.com/office/drawing/2014/main" id="{7447243E-3608-4489-831C-F560850EF265}"/>
                </a:ext>
              </a:extLst>
            </p:cNvPr>
            <p:cNvSpPr txBox="1"/>
            <p:nvPr/>
          </p:nvSpPr>
          <p:spPr>
            <a:xfrm>
              <a:off x="2507673" y="2114142"/>
              <a:ext cx="4593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rxKingRentengteng</a:t>
              </a:r>
              <a:endParaRPr lang="id-ID" dirty="0"/>
            </a:p>
          </p:txBody>
        </p:sp>
        <p:grpSp>
          <p:nvGrpSpPr>
            <p:cNvPr id="19" name="Grup 18">
              <a:extLst>
                <a:ext uri="{FF2B5EF4-FFF2-40B4-BE49-F238E27FC236}">
                  <a16:creationId xmlns:a16="http://schemas.microsoft.com/office/drawing/2014/main" id="{31E8DC22-39CA-42C6-A1AA-B29D8E38E574}"/>
                </a:ext>
              </a:extLst>
            </p:cNvPr>
            <p:cNvGrpSpPr/>
            <p:nvPr/>
          </p:nvGrpSpPr>
          <p:grpSpPr>
            <a:xfrm>
              <a:off x="2616740" y="2675106"/>
              <a:ext cx="9265841" cy="1720876"/>
              <a:chOff x="2616740" y="2675106"/>
              <a:chExt cx="9265841" cy="1720876"/>
            </a:xfrm>
          </p:grpSpPr>
          <p:sp>
            <p:nvSpPr>
              <p:cNvPr id="17" name="Persegi Panjang 16">
                <a:extLst>
                  <a:ext uri="{FF2B5EF4-FFF2-40B4-BE49-F238E27FC236}">
                    <a16:creationId xmlns:a16="http://schemas.microsoft.com/office/drawing/2014/main" id="{60B413DD-1670-4537-BC9A-562DFFF15957}"/>
                  </a:ext>
                </a:extLst>
              </p:cNvPr>
              <p:cNvSpPr/>
              <p:nvPr/>
            </p:nvSpPr>
            <p:spPr>
              <a:xfrm>
                <a:off x="2616740" y="2675106"/>
                <a:ext cx="9265841" cy="17208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8" name="Kotak Teks 17">
                <a:extLst>
                  <a:ext uri="{FF2B5EF4-FFF2-40B4-BE49-F238E27FC236}">
                    <a16:creationId xmlns:a16="http://schemas.microsoft.com/office/drawing/2014/main" id="{A352B10A-0FA4-4D12-8429-21CEC43BE697}"/>
                  </a:ext>
                </a:extLst>
              </p:cNvPr>
              <p:cNvSpPr txBox="1"/>
              <p:nvPr/>
            </p:nvSpPr>
            <p:spPr>
              <a:xfrm>
                <a:off x="2724726" y="2832752"/>
                <a:ext cx="2904836" cy="379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Widget</a:t>
                </a:r>
                <a:r>
                  <a:rPr lang="id-ID" dirty="0"/>
                  <a:t> A</a:t>
                </a:r>
              </a:p>
            </p:txBody>
          </p:sp>
        </p:grpSp>
        <p:grpSp>
          <p:nvGrpSpPr>
            <p:cNvPr id="66" name="Grup 65">
              <a:extLst>
                <a:ext uri="{FF2B5EF4-FFF2-40B4-BE49-F238E27FC236}">
                  <a16:creationId xmlns:a16="http://schemas.microsoft.com/office/drawing/2014/main" id="{5BC2C322-C680-41B8-BD9F-B3B2A8EED3D9}"/>
                </a:ext>
              </a:extLst>
            </p:cNvPr>
            <p:cNvGrpSpPr/>
            <p:nvPr/>
          </p:nvGrpSpPr>
          <p:grpSpPr>
            <a:xfrm>
              <a:off x="2616740" y="4665932"/>
              <a:ext cx="9265841" cy="1720876"/>
              <a:chOff x="2616740" y="2675106"/>
              <a:chExt cx="9265841" cy="1720876"/>
            </a:xfrm>
          </p:grpSpPr>
          <p:sp>
            <p:nvSpPr>
              <p:cNvPr id="67" name="Persegi Panjang 66">
                <a:extLst>
                  <a:ext uri="{FF2B5EF4-FFF2-40B4-BE49-F238E27FC236}">
                    <a16:creationId xmlns:a16="http://schemas.microsoft.com/office/drawing/2014/main" id="{1F574493-67A1-4E75-8B9A-47ACBFE06CE8}"/>
                  </a:ext>
                </a:extLst>
              </p:cNvPr>
              <p:cNvSpPr/>
              <p:nvPr/>
            </p:nvSpPr>
            <p:spPr>
              <a:xfrm>
                <a:off x="2616740" y="2675106"/>
                <a:ext cx="9265841" cy="17208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8" name="Kotak Teks 67">
                <a:extLst>
                  <a:ext uri="{FF2B5EF4-FFF2-40B4-BE49-F238E27FC236}">
                    <a16:creationId xmlns:a16="http://schemas.microsoft.com/office/drawing/2014/main" id="{CB957C5B-3D4F-4070-9E87-6DDDF200CFCD}"/>
                  </a:ext>
                </a:extLst>
              </p:cNvPr>
              <p:cNvSpPr txBox="1"/>
              <p:nvPr/>
            </p:nvSpPr>
            <p:spPr>
              <a:xfrm>
                <a:off x="2724726" y="2832752"/>
                <a:ext cx="2904836" cy="379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Widget</a:t>
                </a:r>
                <a:r>
                  <a:rPr lang="id-ID" dirty="0"/>
                  <a:t> B</a:t>
                </a:r>
              </a:p>
            </p:txBody>
          </p:sp>
        </p:grpSp>
      </p:grp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9E154F30-6C12-4717-BEC0-36EA6DC9D27A}"/>
              </a:ext>
            </a:extLst>
          </p:cNvPr>
          <p:cNvSpPr/>
          <p:nvPr/>
        </p:nvSpPr>
        <p:spPr>
          <a:xfrm>
            <a:off x="0" y="0"/>
            <a:ext cx="12192000" cy="612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17696439-33B2-4E6B-81C2-E898186EDE30}"/>
              </a:ext>
            </a:extLst>
          </p:cNvPr>
          <p:cNvSpPr/>
          <p:nvPr/>
        </p:nvSpPr>
        <p:spPr>
          <a:xfrm>
            <a:off x="0" y="5830349"/>
            <a:ext cx="12192000" cy="1027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8D890205-2C8E-40D6-A646-7EC193E5B1A4}"/>
              </a:ext>
            </a:extLst>
          </p:cNvPr>
          <p:cNvGrpSpPr/>
          <p:nvPr/>
        </p:nvGrpSpPr>
        <p:grpSpPr>
          <a:xfrm>
            <a:off x="6871855" y="5830349"/>
            <a:ext cx="5320145" cy="1027651"/>
            <a:chOff x="6871855" y="5830349"/>
            <a:chExt cx="5320145" cy="1027651"/>
          </a:xfrm>
        </p:grpSpPr>
        <p:sp>
          <p:nvSpPr>
            <p:cNvPr id="5" name="Persegi Panjang 4">
              <a:hlinkClick r:id="rId3" action="ppaction://hlinksldjump"/>
              <a:extLst>
                <a:ext uri="{FF2B5EF4-FFF2-40B4-BE49-F238E27FC236}">
                  <a16:creationId xmlns:a16="http://schemas.microsoft.com/office/drawing/2014/main" id="{B121EA5C-5EDD-482D-9B16-BB55BE4A8F35}"/>
                </a:ext>
              </a:extLst>
            </p:cNvPr>
            <p:cNvSpPr/>
            <p:nvPr/>
          </p:nvSpPr>
          <p:spPr>
            <a:xfrm>
              <a:off x="6871855" y="5830349"/>
              <a:ext cx="5320145" cy="1027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Kotak Teks 5">
              <a:extLst>
                <a:ext uri="{FF2B5EF4-FFF2-40B4-BE49-F238E27FC236}">
                  <a16:creationId xmlns:a16="http://schemas.microsoft.com/office/drawing/2014/main" id="{735A9290-96E4-4060-8A26-715F0D58C954}"/>
                </a:ext>
              </a:extLst>
            </p:cNvPr>
            <p:cNvSpPr txBox="1"/>
            <p:nvPr/>
          </p:nvSpPr>
          <p:spPr>
            <a:xfrm>
              <a:off x="7181272" y="5990231"/>
              <a:ext cx="47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000" dirty="0"/>
                <a:t>Start</a:t>
              </a:r>
            </a:p>
          </p:txBody>
        </p:sp>
      </p:grp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11C19018-5B5C-4F8C-BA6B-093ECE7B0442}"/>
              </a:ext>
            </a:extLst>
          </p:cNvPr>
          <p:cNvSpPr/>
          <p:nvPr/>
        </p:nvSpPr>
        <p:spPr>
          <a:xfrm>
            <a:off x="8986982" y="83127"/>
            <a:ext cx="452582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hlinkClick r:id="rId4" action="ppaction://hlinksldjump"/>
            <a:extLst>
              <a:ext uri="{FF2B5EF4-FFF2-40B4-BE49-F238E27FC236}">
                <a16:creationId xmlns:a16="http://schemas.microsoft.com/office/drawing/2014/main" id="{42E6F45D-6AE8-44D0-B94B-8E442EEABDA5}"/>
              </a:ext>
            </a:extLst>
          </p:cNvPr>
          <p:cNvSpPr txBox="1"/>
          <p:nvPr/>
        </p:nvSpPr>
        <p:spPr>
          <a:xfrm>
            <a:off x="9550400" y="83127"/>
            <a:ext cx="233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rxKingRentengteng</a:t>
            </a:r>
            <a:endParaRPr lang="id-ID" dirty="0"/>
          </a:p>
        </p:txBody>
      </p:sp>
      <p:sp>
        <p:nvSpPr>
          <p:cNvPr id="12" name="Tombol Tindakan: Kembali atau Sebelumnya 1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38292C6C-83AB-4BDD-873A-E9EB38A3AF43}"/>
              </a:ext>
            </a:extLst>
          </p:cNvPr>
          <p:cNvSpPr/>
          <p:nvPr/>
        </p:nvSpPr>
        <p:spPr>
          <a:xfrm>
            <a:off x="0" y="5830349"/>
            <a:ext cx="1025236" cy="10252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E1B74DD5-E7A9-4415-BAAA-01747FBA282C}"/>
              </a:ext>
            </a:extLst>
          </p:cNvPr>
          <p:cNvSpPr txBox="1"/>
          <p:nvPr/>
        </p:nvSpPr>
        <p:spPr>
          <a:xfrm>
            <a:off x="147782" y="83127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Account</a:t>
            </a:r>
            <a:endParaRPr lang="id-ID" dirty="0"/>
          </a:p>
        </p:txBody>
      </p:sp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30B50CE2-9393-4E54-9063-36E3A5F47868}"/>
              </a:ext>
            </a:extLst>
          </p:cNvPr>
          <p:cNvSpPr/>
          <p:nvPr/>
        </p:nvSpPr>
        <p:spPr>
          <a:xfrm>
            <a:off x="617728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Persegi Panjang 26">
            <a:extLst>
              <a:ext uri="{FF2B5EF4-FFF2-40B4-BE49-F238E27FC236}">
                <a16:creationId xmlns:a16="http://schemas.microsoft.com/office/drawing/2014/main" id="{B4C2741C-E823-4F96-934E-8FC70DF1D140}"/>
              </a:ext>
            </a:extLst>
          </p:cNvPr>
          <p:cNvSpPr/>
          <p:nvPr/>
        </p:nvSpPr>
        <p:spPr>
          <a:xfrm>
            <a:off x="772160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Persegi Panjang 27">
            <a:extLst>
              <a:ext uri="{FF2B5EF4-FFF2-40B4-BE49-F238E27FC236}">
                <a16:creationId xmlns:a16="http://schemas.microsoft.com/office/drawing/2014/main" id="{615549AB-C4AC-4B5D-99F1-8F8B41DD43F5}"/>
              </a:ext>
            </a:extLst>
          </p:cNvPr>
          <p:cNvSpPr/>
          <p:nvPr/>
        </p:nvSpPr>
        <p:spPr>
          <a:xfrm>
            <a:off x="926592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Persegi Panjang 28">
            <a:extLst>
              <a:ext uri="{FF2B5EF4-FFF2-40B4-BE49-F238E27FC236}">
                <a16:creationId xmlns:a16="http://schemas.microsoft.com/office/drawing/2014/main" id="{C690C627-49E6-41A9-9CF2-D1BAFCDE048D}"/>
              </a:ext>
            </a:extLst>
          </p:cNvPr>
          <p:cNvSpPr/>
          <p:nvPr/>
        </p:nvSpPr>
        <p:spPr>
          <a:xfrm>
            <a:off x="10810240" y="612396"/>
            <a:ext cx="138176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4" name="Grup 43">
            <a:extLst>
              <a:ext uri="{FF2B5EF4-FFF2-40B4-BE49-F238E27FC236}">
                <a16:creationId xmlns:a16="http://schemas.microsoft.com/office/drawing/2014/main" id="{A9C87F68-C0BC-4988-8DB0-32932D988B41}"/>
              </a:ext>
            </a:extLst>
          </p:cNvPr>
          <p:cNvGrpSpPr/>
          <p:nvPr/>
        </p:nvGrpSpPr>
        <p:grpSpPr>
          <a:xfrm>
            <a:off x="0" y="612396"/>
            <a:ext cx="1544320" cy="452582"/>
            <a:chOff x="0" y="612396"/>
            <a:chExt cx="1544320" cy="452582"/>
          </a:xfrm>
        </p:grpSpPr>
        <p:sp>
          <p:nvSpPr>
            <p:cNvPr id="15" name="Persegi Panjang 14">
              <a:extLst>
                <a:ext uri="{FF2B5EF4-FFF2-40B4-BE49-F238E27FC236}">
                  <a16:creationId xmlns:a16="http://schemas.microsoft.com/office/drawing/2014/main" id="{A6ED1C39-52E5-4B5E-940F-7B86E8A3FF81}"/>
                </a:ext>
              </a:extLst>
            </p:cNvPr>
            <p:cNvSpPr/>
            <p:nvPr/>
          </p:nvSpPr>
          <p:spPr>
            <a:xfrm>
              <a:off x="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Kotak Teks 29">
              <a:hlinkClick r:id="rId4" action="ppaction://hlinksldjump"/>
              <a:extLst>
                <a:ext uri="{FF2B5EF4-FFF2-40B4-BE49-F238E27FC236}">
                  <a16:creationId xmlns:a16="http://schemas.microsoft.com/office/drawing/2014/main" id="{CA95BD1A-CA6B-4F19-82F9-CF1D8DAE226C}"/>
                </a:ext>
              </a:extLst>
            </p:cNvPr>
            <p:cNvSpPr txBox="1"/>
            <p:nvPr/>
          </p:nvSpPr>
          <p:spPr>
            <a:xfrm>
              <a:off x="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Profile</a:t>
              </a:r>
              <a:endParaRPr lang="id-ID" dirty="0"/>
            </a:p>
          </p:txBody>
        </p:sp>
      </p:grpSp>
      <p:grpSp>
        <p:nvGrpSpPr>
          <p:cNvPr id="45" name="Grup 44">
            <a:extLst>
              <a:ext uri="{FF2B5EF4-FFF2-40B4-BE49-F238E27FC236}">
                <a16:creationId xmlns:a16="http://schemas.microsoft.com/office/drawing/2014/main" id="{B43CF329-42B2-45AE-A34F-8CCDDFE612A7}"/>
              </a:ext>
            </a:extLst>
          </p:cNvPr>
          <p:cNvGrpSpPr/>
          <p:nvPr/>
        </p:nvGrpSpPr>
        <p:grpSpPr>
          <a:xfrm>
            <a:off x="1544320" y="612396"/>
            <a:ext cx="1544320" cy="452582"/>
            <a:chOff x="1544320" y="612396"/>
            <a:chExt cx="1544320" cy="452582"/>
          </a:xfrm>
        </p:grpSpPr>
        <p:sp>
          <p:nvSpPr>
            <p:cNvPr id="23" name="Persegi Panjang 22">
              <a:extLst>
                <a:ext uri="{FF2B5EF4-FFF2-40B4-BE49-F238E27FC236}">
                  <a16:creationId xmlns:a16="http://schemas.microsoft.com/office/drawing/2014/main" id="{C263B816-B5B5-409B-9649-8C3113D164FD}"/>
                </a:ext>
              </a:extLst>
            </p:cNvPr>
            <p:cNvSpPr/>
            <p:nvPr/>
          </p:nvSpPr>
          <p:spPr>
            <a:xfrm>
              <a:off x="154432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1" name="Kotak Teks 30">
              <a:hlinkClick r:id="rId6" action="ppaction://hlinksldjump"/>
              <a:extLst>
                <a:ext uri="{FF2B5EF4-FFF2-40B4-BE49-F238E27FC236}">
                  <a16:creationId xmlns:a16="http://schemas.microsoft.com/office/drawing/2014/main" id="{50307EED-D2F1-4506-A810-B4924A3D6814}"/>
                </a:ext>
              </a:extLst>
            </p:cNvPr>
            <p:cNvSpPr txBox="1"/>
            <p:nvPr/>
          </p:nvSpPr>
          <p:spPr>
            <a:xfrm>
              <a:off x="154432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Inventory</a:t>
              </a:r>
              <a:endParaRPr lang="id-ID" dirty="0"/>
            </a:p>
          </p:txBody>
        </p:sp>
      </p:grpSp>
      <p:grpSp>
        <p:nvGrpSpPr>
          <p:cNvPr id="46" name="Grup 45">
            <a:extLst>
              <a:ext uri="{FF2B5EF4-FFF2-40B4-BE49-F238E27FC236}">
                <a16:creationId xmlns:a16="http://schemas.microsoft.com/office/drawing/2014/main" id="{FFDE0B41-3AA1-4AA3-B6A6-20C13BA829C2}"/>
              </a:ext>
            </a:extLst>
          </p:cNvPr>
          <p:cNvGrpSpPr/>
          <p:nvPr/>
        </p:nvGrpSpPr>
        <p:grpSpPr>
          <a:xfrm>
            <a:off x="3088640" y="612396"/>
            <a:ext cx="1566946" cy="452582"/>
            <a:chOff x="3088640" y="612396"/>
            <a:chExt cx="1566946" cy="452582"/>
          </a:xfrm>
        </p:grpSpPr>
        <p:sp>
          <p:nvSpPr>
            <p:cNvPr id="24" name="Persegi Panjang 23">
              <a:extLst>
                <a:ext uri="{FF2B5EF4-FFF2-40B4-BE49-F238E27FC236}">
                  <a16:creationId xmlns:a16="http://schemas.microsoft.com/office/drawing/2014/main" id="{CD6CBD36-2B6E-47ED-B69D-AF9417EBC9A8}"/>
                </a:ext>
              </a:extLst>
            </p:cNvPr>
            <p:cNvSpPr/>
            <p:nvPr/>
          </p:nvSpPr>
          <p:spPr>
            <a:xfrm>
              <a:off x="308864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Kotak Teks 37">
              <a:hlinkClick r:id="rId7" action="ppaction://hlinksldjump"/>
              <a:extLst>
                <a:ext uri="{FF2B5EF4-FFF2-40B4-BE49-F238E27FC236}">
                  <a16:creationId xmlns:a16="http://schemas.microsoft.com/office/drawing/2014/main" id="{0DA29285-8355-4A6D-8BF8-88DE7EF06B66}"/>
                </a:ext>
              </a:extLst>
            </p:cNvPr>
            <p:cNvSpPr txBox="1"/>
            <p:nvPr/>
          </p:nvSpPr>
          <p:spPr>
            <a:xfrm>
              <a:off x="3111266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Statistics</a:t>
              </a:r>
              <a:endParaRPr lang="id-ID" dirty="0"/>
            </a:p>
          </p:txBody>
        </p:sp>
      </p:grpSp>
      <p:grpSp>
        <p:nvGrpSpPr>
          <p:cNvPr id="47" name="Grup 46">
            <a:extLst>
              <a:ext uri="{FF2B5EF4-FFF2-40B4-BE49-F238E27FC236}">
                <a16:creationId xmlns:a16="http://schemas.microsoft.com/office/drawing/2014/main" id="{CBD0FD41-8578-4C40-B792-7B9BC39E10B2}"/>
              </a:ext>
            </a:extLst>
          </p:cNvPr>
          <p:cNvGrpSpPr/>
          <p:nvPr/>
        </p:nvGrpSpPr>
        <p:grpSpPr>
          <a:xfrm>
            <a:off x="4632960" y="612396"/>
            <a:ext cx="1589572" cy="452582"/>
            <a:chOff x="4632960" y="612396"/>
            <a:chExt cx="1589572" cy="452582"/>
          </a:xfrm>
        </p:grpSpPr>
        <p:sp>
          <p:nvSpPr>
            <p:cNvPr id="25" name="Persegi Panjang 24">
              <a:extLst>
                <a:ext uri="{FF2B5EF4-FFF2-40B4-BE49-F238E27FC236}">
                  <a16:creationId xmlns:a16="http://schemas.microsoft.com/office/drawing/2014/main" id="{DF6CBD11-454B-4657-BFB1-D302E9A10C08}"/>
                </a:ext>
              </a:extLst>
            </p:cNvPr>
            <p:cNvSpPr/>
            <p:nvPr/>
          </p:nvSpPr>
          <p:spPr>
            <a:xfrm>
              <a:off x="463296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9" name="Kotak Teks 38">
              <a:extLst>
                <a:ext uri="{FF2B5EF4-FFF2-40B4-BE49-F238E27FC236}">
                  <a16:creationId xmlns:a16="http://schemas.microsoft.com/office/drawing/2014/main" id="{079AD2A8-D0E4-4F09-844E-8848C76E8BA8}"/>
                </a:ext>
              </a:extLst>
            </p:cNvPr>
            <p:cNvSpPr txBox="1"/>
            <p:nvPr/>
          </p:nvSpPr>
          <p:spPr>
            <a:xfrm>
              <a:off x="4678212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Gifts</a:t>
              </a:r>
              <a:endParaRPr lang="id-ID" dirty="0"/>
            </a:p>
          </p:txBody>
        </p:sp>
      </p:grpSp>
      <p:sp>
        <p:nvSpPr>
          <p:cNvPr id="2" name="Bingkai 1">
            <a:extLst>
              <a:ext uri="{FF2B5EF4-FFF2-40B4-BE49-F238E27FC236}">
                <a16:creationId xmlns:a16="http://schemas.microsoft.com/office/drawing/2014/main" id="{9300227A-90A1-49F6-91FD-4CA285EBBF29}"/>
              </a:ext>
            </a:extLst>
          </p:cNvPr>
          <p:cNvSpPr/>
          <p:nvPr/>
        </p:nvSpPr>
        <p:spPr>
          <a:xfrm>
            <a:off x="0" y="612396"/>
            <a:ext cx="1544320" cy="45245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5" name="Grup 34">
            <a:extLst>
              <a:ext uri="{FF2B5EF4-FFF2-40B4-BE49-F238E27FC236}">
                <a16:creationId xmlns:a16="http://schemas.microsoft.com/office/drawing/2014/main" id="{A7B43BA5-9129-40E4-A3B3-AF790A719E98}"/>
              </a:ext>
            </a:extLst>
          </p:cNvPr>
          <p:cNvGrpSpPr/>
          <p:nvPr/>
        </p:nvGrpSpPr>
        <p:grpSpPr>
          <a:xfrm>
            <a:off x="2784669" y="3372466"/>
            <a:ext cx="3717822" cy="2589496"/>
            <a:chOff x="2724726" y="3260436"/>
            <a:chExt cx="3717822" cy="2589496"/>
          </a:xfrm>
        </p:grpSpPr>
        <p:sp>
          <p:nvSpPr>
            <p:cNvPr id="36" name="Persegi Panjang 35">
              <a:extLst>
                <a:ext uri="{FF2B5EF4-FFF2-40B4-BE49-F238E27FC236}">
                  <a16:creationId xmlns:a16="http://schemas.microsoft.com/office/drawing/2014/main" id="{3338D6FE-4CF3-4C45-8F04-B1FAF7B39BA1}"/>
                </a:ext>
              </a:extLst>
            </p:cNvPr>
            <p:cNvSpPr/>
            <p:nvPr/>
          </p:nvSpPr>
          <p:spPr>
            <a:xfrm>
              <a:off x="2724726" y="3260436"/>
              <a:ext cx="3717822" cy="258949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7" name="Grup 36">
              <a:extLst>
                <a:ext uri="{FF2B5EF4-FFF2-40B4-BE49-F238E27FC236}">
                  <a16:creationId xmlns:a16="http://schemas.microsoft.com/office/drawing/2014/main" id="{9AF0DF58-69BE-4EB2-BD86-D2F94044E705}"/>
                </a:ext>
              </a:extLst>
            </p:cNvPr>
            <p:cNvGrpSpPr/>
            <p:nvPr/>
          </p:nvGrpSpPr>
          <p:grpSpPr>
            <a:xfrm>
              <a:off x="2724726" y="3260436"/>
              <a:ext cx="3717822" cy="480291"/>
              <a:chOff x="2724726" y="3260436"/>
              <a:chExt cx="3717822" cy="480291"/>
            </a:xfrm>
          </p:grpSpPr>
          <p:sp>
            <p:nvSpPr>
              <p:cNvPr id="56" name="Persegi Panjang 5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8068D64-B73E-4247-8895-F79D48E2FC49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7" name="Kotak Teks 56">
                <a:extLst>
                  <a:ext uri="{FF2B5EF4-FFF2-40B4-BE49-F238E27FC236}">
                    <a16:creationId xmlns:a16="http://schemas.microsoft.com/office/drawing/2014/main" id="{D8B7198D-7D1F-4446-954D-D70E18687646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Lobby</a:t>
                </a:r>
                <a:r>
                  <a:rPr lang="id-ID" dirty="0"/>
                  <a:t> 🏠</a:t>
                </a:r>
              </a:p>
            </p:txBody>
          </p:sp>
        </p:grpSp>
        <p:grpSp>
          <p:nvGrpSpPr>
            <p:cNvPr id="40" name="Grup 39">
              <a:extLst>
                <a:ext uri="{FF2B5EF4-FFF2-40B4-BE49-F238E27FC236}">
                  <a16:creationId xmlns:a16="http://schemas.microsoft.com/office/drawing/2014/main" id="{62A097A9-3F81-42F8-8A14-A4EA96A3972C}"/>
                </a:ext>
              </a:extLst>
            </p:cNvPr>
            <p:cNvGrpSpPr/>
            <p:nvPr/>
          </p:nvGrpSpPr>
          <p:grpSpPr>
            <a:xfrm>
              <a:off x="2724726" y="3746097"/>
              <a:ext cx="3717822" cy="480291"/>
              <a:chOff x="2724726" y="3260436"/>
              <a:chExt cx="3717822" cy="480291"/>
            </a:xfrm>
          </p:grpSpPr>
          <p:sp>
            <p:nvSpPr>
              <p:cNvPr id="54" name="Persegi Panjang 5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3A423F5-4300-4CC4-BB16-2DF89F011933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5" name="Kotak Teks 54">
                <a:extLst>
                  <a:ext uri="{FF2B5EF4-FFF2-40B4-BE49-F238E27FC236}">
                    <a16:creationId xmlns:a16="http://schemas.microsoft.com/office/drawing/2014/main" id="{0F75F69F-9553-450D-B8DF-839C28A945CC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Account</a:t>
                </a:r>
                <a:endParaRPr lang="id-ID" dirty="0"/>
              </a:p>
            </p:txBody>
          </p:sp>
        </p:grpSp>
        <p:grpSp>
          <p:nvGrpSpPr>
            <p:cNvPr id="41" name="Grup 40">
              <a:extLst>
                <a:ext uri="{FF2B5EF4-FFF2-40B4-BE49-F238E27FC236}">
                  <a16:creationId xmlns:a16="http://schemas.microsoft.com/office/drawing/2014/main" id="{26F0B9B7-D4A2-48D2-B467-0B5415A130DD}"/>
                </a:ext>
              </a:extLst>
            </p:cNvPr>
            <p:cNvGrpSpPr/>
            <p:nvPr/>
          </p:nvGrpSpPr>
          <p:grpSpPr>
            <a:xfrm>
              <a:off x="2724726" y="4234497"/>
              <a:ext cx="3717822" cy="480291"/>
              <a:chOff x="2724726" y="3260436"/>
              <a:chExt cx="3717822" cy="480291"/>
            </a:xfrm>
          </p:grpSpPr>
          <p:sp>
            <p:nvSpPr>
              <p:cNvPr id="52" name="Persegi Panjang 5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EBAD73F1-4932-4279-97C2-25BB662BDD73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3" name="Kotak Teks 52">
                <a:extLst>
                  <a:ext uri="{FF2B5EF4-FFF2-40B4-BE49-F238E27FC236}">
                    <a16:creationId xmlns:a16="http://schemas.microsoft.com/office/drawing/2014/main" id="{D29A285F-5EA1-44BF-AFB9-2C527C901758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Social</a:t>
                </a:r>
                <a:endParaRPr lang="id-ID" dirty="0"/>
              </a:p>
            </p:txBody>
          </p:sp>
        </p:grpSp>
        <p:grpSp>
          <p:nvGrpSpPr>
            <p:cNvPr id="42" name="Grup 41">
              <a:extLst>
                <a:ext uri="{FF2B5EF4-FFF2-40B4-BE49-F238E27FC236}">
                  <a16:creationId xmlns:a16="http://schemas.microsoft.com/office/drawing/2014/main" id="{CA254E0F-B2EC-430B-93C7-BFD02378E803}"/>
                </a:ext>
              </a:extLst>
            </p:cNvPr>
            <p:cNvGrpSpPr/>
            <p:nvPr/>
          </p:nvGrpSpPr>
          <p:grpSpPr>
            <a:xfrm>
              <a:off x="2724726" y="4713392"/>
              <a:ext cx="3717822" cy="480291"/>
              <a:chOff x="2724726" y="3260436"/>
              <a:chExt cx="3717822" cy="480291"/>
            </a:xfrm>
          </p:grpSpPr>
          <p:sp>
            <p:nvSpPr>
              <p:cNvPr id="50" name="Persegi Panjang 49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FD36446D-B2FB-49DA-A57E-FDA0D25F138C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1" name="Kotak Teks 50">
                <a:extLst>
                  <a:ext uri="{FF2B5EF4-FFF2-40B4-BE49-F238E27FC236}">
                    <a16:creationId xmlns:a16="http://schemas.microsoft.com/office/drawing/2014/main" id="{D2368233-FDF6-4C76-A02C-8CECA527303E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Information</a:t>
                </a:r>
                <a:endParaRPr lang="id-ID" dirty="0"/>
              </a:p>
            </p:txBody>
          </p:sp>
        </p:grpSp>
        <p:grpSp>
          <p:nvGrpSpPr>
            <p:cNvPr id="43" name="Grup 42">
              <a:extLst>
                <a:ext uri="{FF2B5EF4-FFF2-40B4-BE49-F238E27FC236}">
                  <a16:creationId xmlns:a16="http://schemas.microsoft.com/office/drawing/2014/main" id="{8E13C1B1-EFE9-4080-97FD-5D14D3EEFF87}"/>
                </a:ext>
              </a:extLst>
            </p:cNvPr>
            <p:cNvGrpSpPr/>
            <p:nvPr/>
          </p:nvGrpSpPr>
          <p:grpSpPr>
            <a:xfrm>
              <a:off x="2724726" y="5199645"/>
              <a:ext cx="3717822" cy="480291"/>
              <a:chOff x="2724726" y="3260436"/>
              <a:chExt cx="3717822" cy="480291"/>
            </a:xfrm>
          </p:grpSpPr>
          <p:sp>
            <p:nvSpPr>
              <p:cNvPr id="48" name="Persegi Panjang 4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E4D99035-5828-4484-8278-A162BCDADF42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9" name="Kotak Teks 48">
                <a:extLst>
                  <a:ext uri="{FF2B5EF4-FFF2-40B4-BE49-F238E27FC236}">
                    <a16:creationId xmlns:a16="http://schemas.microsoft.com/office/drawing/2014/main" id="{2DF170B0-8710-4BE9-A288-9AFC716842E0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Setting</a:t>
                </a:r>
                <a:endParaRPr lang="id-ID" dirty="0"/>
              </a:p>
            </p:txBody>
          </p:sp>
        </p:grpSp>
      </p:grpSp>
      <p:grpSp>
        <p:nvGrpSpPr>
          <p:cNvPr id="58" name="Grup 57">
            <a:extLst>
              <a:ext uri="{FF2B5EF4-FFF2-40B4-BE49-F238E27FC236}">
                <a16:creationId xmlns:a16="http://schemas.microsoft.com/office/drawing/2014/main" id="{750EB9AB-4093-4406-86FC-93786992379F}"/>
              </a:ext>
            </a:extLst>
          </p:cNvPr>
          <p:cNvGrpSpPr/>
          <p:nvPr/>
        </p:nvGrpSpPr>
        <p:grpSpPr>
          <a:xfrm>
            <a:off x="2724726" y="5990231"/>
            <a:ext cx="3837709" cy="707886"/>
            <a:chOff x="2724726" y="5990231"/>
            <a:chExt cx="3837709" cy="707886"/>
          </a:xfrm>
        </p:grpSpPr>
        <p:sp>
          <p:nvSpPr>
            <p:cNvPr id="59" name="Persegi Panjang 58">
              <a:extLst>
                <a:ext uri="{FF2B5EF4-FFF2-40B4-BE49-F238E27FC236}">
                  <a16:creationId xmlns:a16="http://schemas.microsoft.com/office/drawing/2014/main" id="{E24E31FD-4247-4A9F-9520-E36F4E383181}"/>
                </a:ext>
              </a:extLst>
            </p:cNvPr>
            <p:cNvSpPr/>
            <p:nvPr/>
          </p:nvSpPr>
          <p:spPr>
            <a:xfrm>
              <a:off x="2724726" y="5990231"/>
              <a:ext cx="3837709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60" name="Grup 59">
              <a:extLst>
                <a:ext uri="{FF2B5EF4-FFF2-40B4-BE49-F238E27FC236}">
                  <a16:creationId xmlns:a16="http://schemas.microsoft.com/office/drawing/2014/main" id="{3BFEB68C-9847-4B74-ADE8-BD44F4D464C6}"/>
                </a:ext>
              </a:extLst>
            </p:cNvPr>
            <p:cNvGrpSpPr/>
            <p:nvPr/>
          </p:nvGrpSpPr>
          <p:grpSpPr>
            <a:xfrm>
              <a:off x="2807855" y="6123709"/>
              <a:ext cx="3634693" cy="434109"/>
              <a:chOff x="2807855" y="6123709"/>
              <a:chExt cx="3634693" cy="434109"/>
            </a:xfrm>
          </p:grpSpPr>
          <p:sp>
            <p:nvSpPr>
              <p:cNvPr id="61" name="Segitiga Sama Kaki 60">
                <a:extLst>
                  <a:ext uri="{FF2B5EF4-FFF2-40B4-BE49-F238E27FC236}">
                    <a16:creationId xmlns:a16="http://schemas.microsoft.com/office/drawing/2014/main" id="{D8114B4D-A52E-487B-A487-A6C6BC834739}"/>
                  </a:ext>
                </a:extLst>
              </p:cNvPr>
              <p:cNvSpPr/>
              <p:nvPr/>
            </p:nvSpPr>
            <p:spPr>
              <a:xfrm>
                <a:off x="5938982" y="6123709"/>
                <a:ext cx="503566" cy="43410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2" name="Kotak Teks 61">
                <a:extLst>
                  <a:ext uri="{FF2B5EF4-FFF2-40B4-BE49-F238E27FC236}">
                    <a16:creationId xmlns:a16="http://schemas.microsoft.com/office/drawing/2014/main" id="{BAC704D0-F819-450A-9288-70C35462C9A4}"/>
                  </a:ext>
                </a:extLst>
              </p:cNvPr>
              <p:cNvSpPr txBox="1"/>
              <p:nvPr/>
            </p:nvSpPr>
            <p:spPr>
              <a:xfrm>
                <a:off x="2807855" y="6123709"/>
                <a:ext cx="28217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2000" dirty="0" err="1"/>
                  <a:t>Account</a:t>
                </a:r>
                <a:endParaRPr lang="id-ID" sz="2000" dirty="0"/>
              </a:p>
            </p:txBody>
          </p:sp>
        </p:grpSp>
      </p:grpSp>
      <p:pic>
        <p:nvPicPr>
          <p:cNvPr id="64" name="Grafik 63" descr="Motorcycle">
            <a:extLst>
              <a:ext uri="{FF2B5EF4-FFF2-40B4-BE49-F238E27FC236}">
                <a16:creationId xmlns:a16="http://schemas.microsoft.com/office/drawing/2014/main" id="{5450B948-C6E6-433F-BC29-92B942AB90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86982" y="79907"/>
            <a:ext cx="452582" cy="452582"/>
          </a:xfrm>
          <a:prstGeom prst="rect">
            <a:avLst/>
          </a:prstGeom>
        </p:spPr>
      </p:pic>
      <p:grpSp>
        <p:nvGrpSpPr>
          <p:cNvPr id="69" name="Grup 68">
            <a:extLst>
              <a:ext uri="{FF2B5EF4-FFF2-40B4-BE49-F238E27FC236}">
                <a16:creationId xmlns:a16="http://schemas.microsoft.com/office/drawing/2014/main" id="{6E0E5E68-57A8-4035-A50C-9CB0DDE5D802}"/>
              </a:ext>
            </a:extLst>
          </p:cNvPr>
          <p:cNvGrpSpPr/>
          <p:nvPr/>
        </p:nvGrpSpPr>
        <p:grpSpPr>
          <a:xfrm>
            <a:off x="6647965" y="84709"/>
            <a:ext cx="2142654" cy="447780"/>
            <a:chOff x="6647965" y="84709"/>
            <a:chExt cx="2142654" cy="447780"/>
          </a:xfrm>
        </p:grpSpPr>
        <p:pic>
          <p:nvPicPr>
            <p:cNvPr id="70" name="Grafik 69" descr="Piggy Bank">
              <a:extLst>
                <a:ext uri="{FF2B5EF4-FFF2-40B4-BE49-F238E27FC236}">
                  <a16:creationId xmlns:a16="http://schemas.microsoft.com/office/drawing/2014/main" id="{4202E5F1-C07E-4515-96A9-3032BE9BA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647965" y="84709"/>
              <a:ext cx="447780" cy="447780"/>
            </a:xfrm>
            <a:prstGeom prst="rect">
              <a:avLst/>
            </a:prstGeom>
          </p:spPr>
        </p:pic>
        <p:sp>
          <p:nvSpPr>
            <p:cNvPr id="71" name="Kotak Teks 70">
              <a:extLst>
                <a:ext uri="{FF2B5EF4-FFF2-40B4-BE49-F238E27FC236}">
                  <a16:creationId xmlns:a16="http://schemas.microsoft.com/office/drawing/2014/main" id="{51B7C940-058F-4672-8916-BA9260008D01}"/>
                </a:ext>
              </a:extLst>
            </p:cNvPr>
            <p:cNvSpPr txBox="1"/>
            <p:nvPr/>
          </p:nvSpPr>
          <p:spPr>
            <a:xfrm>
              <a:off x="7095745" y="119175"/>
              <a:ext cx="1694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Kvz</a:t>
              </a:r>
              <a:r>
                <a:rPr lang="id-ID" dirty="0"/>
                <a:t> 1000</a:t>
              </a:r>
            </a:p>
          </p:txBody>
        </p:sp>
      </p:grpSp>
      <p:grpSp>
        <p:nvGrpSpPr>
          <p:cNvPr id="72" name="Grup 71">
            <a:extLst>
              <a:ext uri="{FF2B5EF4-FFF2-40B4-BE49-F238E27FC236}">
                <a16:creationId xmlns:a16="http://schemas.microsoft.com/office/drawing/2014/main" id="{4D2F744E-EDF0-4F5C-8D5B-8716F2AA1B34}"/>
              </a:ext>
            </a:extLst>
          </p:cNvPr>
          <p:cNvGrpSpPr/>
          <p:nvPr/>
        </p:nvGrpSpPr>
        <p:grpSpPr>
          <a:xfrm>
            <a:off x="9550400" y="344737"/>
            <a:ext cx="2332181" cy="215444"/>
            <a:chOff x="9550400" y="344737"/>
            <a:chExt cx="2332181" cy="215444"/>
          </a:xfrm>
        </p:grpSpPr>
        <p:sp>
          <p:nvSpPr>
            <p:cNvPr id="73" name="Persegi Panjang 72">
              <a:extLst>
                <a:ext uri="{FF2B5EF4-FFF2-40B4-BE49-F238E27FC236}">
                  <a16:creationId xmlns:a16="http://schemas.microsoft.com/office/drawing/2014/main" id="{95285B13-359D-4564-AE07-6A8F20E86E3F}"/>
                </a:ext>
              </a:extLst>
            </p:cNvPr>
            <p:cNvSpPr/>
            <p:nvPr/>
          </p:nvSpPr>
          <p:spPr>
            <a:xfrm>
              <a:off x="9550400" y="377191"/>
              <a:ext cx="2332181" cy="158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4" name="Kotak Teks 73">
              <a:extLst>
                <a:ext uri="{FF2B5EF4-FFF2-40B4-BE49-F238E27FC236}">
                  <a16:creationId xmlns:a16="http://schemas.microsoft.com/office/drawing/2014/main" id="{C75FEFA1-A4D6-4251-8CF5-925B564646DF}"/>
                </a:ext>
              </a:extLst>
            </p:cNvPr>
            <p:cNvSpPr txBox="1"/>
            <p:nvPr/>
          </p:nvSpPr>
          <p:spPr>
            <a:xfrm>
              <a:off x="10128710" y="344737"/>
              <a:ext cx="11755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00" dirty="0"/>
                <a:t>45 </a:t>
              </a:r>
              <a:r>
                <a:rPr lang="id-ID" sz="800" dirty="0" err="1"/>
                <a:t>Boss</a:t>
              </a:r>
              <a:r>
                <a:rPr lang="id-ID" sz="800" dirty="0"/>
                <a:t> (2000 / 5000)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222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ambar 62">
            <a:extLst>
              <a:ext uri="{FF2B5EF4-FFF2-40B4-BE49-F238E27FC236}">
                <a16:creationId xmlns:a16="http://schemas.microsoft.com/office/drawing/2014/main" id="{84FBB939-CB5B-426A-9022-37480F658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5" name="Grup 94">
            <a:extLst>
              <a:ext uri="{FF2B5EF4-FFF2-40B4-BE49-F238E27FC236}">
                <a16:creationId xmlns:a16="http://schemas.microsoft.com/office/drawing/2014/main" id="{183D0953-4BD8-46C0-9BC6-CF2E3BA36395}"/>
              </a:ext>
            </a:extLst>
          </p:cNvPr>
          <p:cNvGrpSpPr/>
          <p:nvPr/>
        </p:nvGrpSpPr>
        <p:grpSpPr>
          <a:xfrm>
            <a:off x="0" y="612396"/>
            <a:ext cx="1544320" cy="452582"/>
            <a:chOff x="0" y="612396"/>
            <a:chExt cx="1544320" cy="452582"/>
          </a:xfrm>
        </p:grpSpPr>
        <p:sp>
          <p:nvSpPr>
            <p:cNvPr id="96" name="Persegi Panjang 95">
              <a:extLst>
                <a:ext uri="{FF2B5EF4-FFF2-40B4-BE49-F238E27FC236}">
                  <a16:creationId xmlns:a16="http://schemas.microsoft.com/office/drawing/2014/main" id="{942104C9-C80B-4320-9AB9-CD67BE46DD3E}"/>
                </a:ext>
              </a:extLst>
            </p:cNvPr>
            <p:cNvSpPr/>
            <p:nvPr/>
          </p:nvSpPr>
          <p:spPr>
            <a:xfrm>
              <a:off x="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7" name="Kotak Teks 96">
              <a:hlinkClick r:id="rId3" action="ppaction://hlinksldjump"/>
              <a:extLst>
                <a:ext uri="{FF2B5EF4-FFF2-40B4-BE49-F238E27FC236}">
                  <a16:creationId xmlns:a16="http://schemas.microsoft.com/office/drawing/2014/main" id="{7F59713E-1EEC-4D0E-B830-BDFCDE01D410}"/>
                </a:ext>
              </a:extLst>
            </p:cNvPr>
            <p:cNvSpPr txBox="1"/>
            <p:nvPr/>
          </p:nvSpPr>
          <p:spPr>
            <a:xfrm>
              <a:off x="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Profile</a:t>
              </a:r>
              <a:endParaRPr lang="id-ID" dirty="0"/>
            </a:p>
          </p:txBody>
        </p:sp>
      </p:grpSp>
      <p:grpSp>
        <p:nvGrpSpPr>
          <p:cNvPr id="98" name="Grup 97">
            <a:extLst>
              <a:ext uri="{FF2B5EF4-FFF2-40B4-BE49-F238E27FC236}">
                <a16:creationId xmlns:a16="http://schemas.microsoft.com/office/drawing/2014/main" id="{F0FB1919-EA39-4B48-A1F0-561AD0044D1B}"/>
              </a:ext>
            </a:extLst>
          </p:cNvPr>
          <p:cNvGrpSpPr/>
          <p:nvPr/>
        </p:nvGrpSpPr>
        <p:grpSpPr>
          <a:xfrm>
            <a:off x="1544320" y="612396"/>
            <a:ext cx="1544320" cy="452582"/>
            <a:chOff x="1544320" y="612396"/>
            <a:chExt cx="1544320" cy="452582"/>
          </a:xfrm>
        </p:grpSpPr>
        <p:sp>
          <p:nvSpPr>
            <p:cNvPr id="99" name="Persegi Panjang 98">
              <a:extLst>
                <a:ext uri="{FF2B5EF4-FFF2-40B4-BE49-F238E27FC236}">
                  <a16:creationId xmlns:a16="http://schemas.microsoft.com/office/drawing/2014/main" id="{0EF63160-C311-4E43-8F48-ADC28C0717F4}"/>
                </a:ext>
              </a:extLst>
            </p:cNvPr>
            <p:cNvSpPr/>
            <p:nvPr/>
          </p:nvSpPr>
          <p:spPr>
            <a:xfrm>
              <a:off x="154432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0" name="Kotak Teks 99">
              <a:hlinkClick r:id="rId4" action="ppaction://hlinksldjump"/>
              <a:extLst>
                <a:ext uri="{FF2B5EF4-FFF2-40B4-BE49-F238E27FC236}">
                  <a16:creationId xmlns:a16="http://schemas.microsoft.com/office/drawing/2014/main" id="{F1CFA231-8828-4E27-8868-6F5F21DB483B}"/>
                </a:ext>
              </a:extLst>
            </p:cNvPr>
            <p:cNvSpPr txBox="1"/>
            <p:nvPr/>
          </p:nvSpPr>
          <p:spPr>
            <a:xfrm>
              <a:off x="154432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Inventory</a:t>
              </a:r>
              <a:endParaRPr lang="id-ID" dirty="0"/>
            </a:p>
          </p:txBody>
        </p:sp>
      </p:grpSp>
      <p:grpSp>
        <p:nvGrpSpPr>
          <p:cNvPr id="101" name="Grup 100">
            <a:extLst>
              <a:ext uri="{FF2B5EF4-FFF2-40B4-BE49-F238E27FC236}">
                <a16:creationId xmlns:a16="http://schemas.microsoft.com/office/drawing/2014/main" id="{D59921C0-3DD8-4C13-BA5A-E16AFA7EDAC3}"/>
              </a:ext>
            </a:extLst>
          </p:cNvPr>
          <p:cNvGrpSpPr/>
          <p:nvPr/>
        </p:nvGrpSpPr>
        <p:grpSpPr>
          <a:xfrm>
            <a:off x="3088640" y="612396"/>
            <a:ext cx="1566946" cy="452582"/>
            <a:chOff x="3088640" y="612396"/>
            <a:chExt cx="1566946" cy="452582"/>
          </a:xfrm>
        </p:grpSpPr>
        <p:sp>
          <p:nvSpPr>
            <p:cNvPr id="102" name="Persegi Panjang 101">
              <a:extLst>
                <a:ext uri="{FF2B5EF4-FFF2-40B4-BE49-F238E27FC236}">
                  <a16:creationId xmlns:a16="http://schemas.microsoft.com/office/drawing/2014/main" id="{38DA9FB1-C26D-4B03-8FD2-9C664DAB063D}"/>
                </a:ext>
              </a:extLst>
            </p:cNvPr>
            <p:cNvSpPr/>
            <p:nvPr/>
          </p:nvSpPr>
          <p:spPr>
            <a:xfrm>
              <a:off x="308864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3" name="Kotak Teks 102">
              <a:hlinkClick r:id="rId5" action="ppaction://hlinksldjump"/>
              <a:extLst>
                <a:ext uri="{FF2B5EF4-FFF2-40B4-BE49-F238E27FC236}">
                  <a16:creationId xmlns:a16="http://schemas.microsoft.com/office/drawing/2014/main" id="{B96E3E96-5935-4D06-A046-FC265DA48227}"/>
                </a:ext>
              </a:extLst>
            </p:cNvPr>
            <p:cNvSpPr txBox="1"/>
            <p:nvPr/>
          </p:nvSpPr>
          <p:spPr>
            <a:xfrm>
              <a:off x="3111266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Statistics</a:t>
              </a:r>
              <a:endParaRPr lang="id-ID" dirty="0"/>
            </a:p>
          </p:txBody>
        </p:sp>
      </p:grpSp>
      <p:grpSp>
        <p:nvGrpSpPr>
          <p:cNvPr id="104" name="Grup 103">
            <a:extLst>
              <a:ext uri="{FF2B5EF4-FFF2-40B4-BE49-F238E27FC236}">
                <a16:creationId xmlns:a16="http://schemas.microsoft.com/office/drawing/2014/main" id="{40A6E6CA-D356-4226-8733-294379682BDA}"/>
              </a:ext>
            </a:extLst>
          </p:cNvPr>
          <p:cNvGrpSpPr/>
          <p:nvPr/>
        </p:nvGrpSpPr>
        <p:grpSpPr>
          <a:xfrm>
            <a:off x="4632960" y="612396"/>
            <a:ext cx="1589572" cy="452582"/>
            <a:chOff x="4632960" y="612396"/>
            <a:chExt cx="1589572" cy="452582"/>
          </a:xfrm>
        </p:grpSpPr>
        <p:sp>
          <p:nvSpPr>
            <p:cNvPr id="105" name="Persegi Panjang 104">
              <a:extLst>
                <a:ext uri="{FF2B5EF4-FFF2-40B4-BE49-F238E27FC236}">
                  <a16:creationId xmlns:a16="http://schemas.microsoft.com/office/drawing/2014/main" id="{79F1889A-DD1A-4A14-B31D-1F70B6CB3A3F}"/>
                </a:ext>
              </a:extLst>
            </p:cNvPr>
            <p:cNvSpPr/>
            <p:nvPr/>
          </p:nvSpPr>
          <p:spPr>
            <a:xfrm>
              <a:off x="463296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6" name="Kotak Teks 105">
              <a:extLst>
                <a:ext uri="{FF2B5EF4-FFF2-40B4-BE49-F238E27FC236}">
                  <a16:creationId xmlns:a16="http://schemas.microsoft.com/office/drawing/2014/main" id="{882D8991-63AD-4F56-9FD1-0BB55D376AA3}"/>
                </a:ext>
              </a:extLst>
            </p:cNvPr>
            <p:cNvSpPr txBox="1"/>
            <p:nvPr/>
          </p:nvSpPr>
          <p:spPr>
            <a:xfrm>
              <a:off x="4678212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Gifts</a:t>
              </a:r>
              <a:endParaRPr lang="id-ID" dirty="0"/>
            </a:p>
          </p:txBody>
        </p:sp>
      </p:grpSp>
      <p:grpSp>
        <p:nvGrpSpPr>
          <p:cNvPr id="32" name="Grup 31">
            <a:extLst>
              <a:ext uri="{FF2B5EF4-FFF2-40B4-BE49-F238E27FC236}">
                <a16:creationId xmlns:a16="http://schemas.microsoft.com/office/drawing/2014/main" id="{241C273C-15B8-4367-AE15-96F3A6B3314D}"/>
              </a:ext>
            </a:extLst>
          </p:cNvPr>
          <p:cNvGrpSpPr/>
          <p:nvPr/>
        </p:nvGrpSpPr>
        <p:grpSpPr>
          <a:xfrm>
            <a:off x="0" y="1064855"/>
            <a:ext cx="12192000" cy="5337861"/>
            <a:chOff x="0" y="1064855"/>
            <a:chExt cx="12192000" cy="5337861"/>
          </a:xfrm>
        </p:grpSpPr>
        <p:sp>
          <p:nvSpPr>
            <p:cNvPr id="64" name="Persegi Panjang 63">
              <a:extLst>
                <a:ext uri="{FF2B5EF4-FFF2-40B4-BE49-F238E27FC236}">
                  <a16:creationId xmlns:a16="http://schemas.microsoft.com/office/drawing/2014/main" id="{AA67E2FD-004D-44B4-8598-1342FE22BD5A}"/>
                </a:ext>
              </a:extLst>
            </p:cNvPr>
            <p:cNvSpPr/>
            <p:nvPr/>
          </p:nvSpPr>
          <p:spPr>
            <a:xfrm>
              <a:off x="0" y="1064855"/>
              <a:ext cx="12192000" cy="4763079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22" name="Grup 21">
              <a:extLst>
                <a:ext uri="{FF2B5EF4-FFF2-40B4-BE49-F238E27FC236}">
                  <a16:creationId xmlns:a16="http://schemas.microsoft.com/office/drawing/2014/main" id="{2B76A1C6-2EE9-4F16-805A-43E1C3C65131}"/>
                </a:ext>
              </a:extLst>
            </p:cNvPr>
            <p:cNvGrpSpPr/>
            <p:nvPr/>
          </p:nvGrpSpPr>
          <p:grpSpPr>
            <a:xfrm>
              <a:off x="88530" y="1156365"/>
              <a:ext cx="11127462" cy="5246351"/>
              <a:chOff x="88530" y="1156365"/>
              <a:chExt cx="11127462" cy="5246351"/>
            </a:xfrm>
          </p:grpSpPr>
          <p:grpSp>
            <p:nvGrpSpPr>
              <p:cNvPr id="17" name="Grup 16">
                <a:extLst>
                  <a:ext uri="{FF2B5EF4-FFF2-40B4-BE49-F238E27FC236}">
                    <a16:creationId xmlns:a16="http://schemas.microsoft.com/office/drawing/2014/main" id="{156CD087-B5CC-4C28-AFE7-B65290A13CAE}"/>
                  </a:ext>
                </a:extLst>
              </p:cNvPr>
              <p:cNvGrpSpPr/>
              <p:nvPr/>
            </p:nvGrpSpPr>
            <p:grpSpPr>
              <a:xfrm>
                <a:off x="2960126" y="1361872"/>
                <a:ext cx="8255866" cy="5040844"/>
                <a:chOff x="2960126" y="1361872"/>
                <a:chExt cx="8255866" cy="5040844"/>
              </a:xfrm>
            </p:grpSpPr>
            <p:sp>
              <p:nvSpPr>
                <p:cNvPr id="13" name="Persegi Panjang 12">
                  <a:extLst>
                    <a:ext uri="{FF2B5EF4-FFF2-40B4-BE49-F238E27FC236}">
                      <a16:creationId xmlns:a16="http://schemas.microsoft.com/office/drawing/2014/main" id="{5340B3BD-A905-4227-AB4D-6ACE99846D7D}"/>
                    </a:ext>
                  </a:extLst>
                </p:cNvPr>
                <p:cNvSpPr/>
                <p:nvPr/>
              </p:nvSpPr>
              <p:spPr>
                <a:xfrm>
                  <a:off x="2960126" y="1361872"/>
                  <a:ext cx="1140082" cy="11400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66" name="Persegi Panjang 65">
                  <a:extLst>
                    <a:ext uri="{FF2B5EF4-FFF2-40B4-BE49-F238E27FC236}">
                      <a16:creationId xmlns:a16="http://schemas.microsoft.com/office/drawing/2014/main" id="{BCB2FF23-2697-42E4-A5B8-7F67EE0F3C0C}"/>
                    </a:ext>
                  </a:extLst>
                </p:cNvPr>
                <p:cNvSpPr/>
                <p:nvPr/>
              </p:nvSpPr>
              <p:spPr>
                <a:xfrm>
                  <a:off x="4390092" y="1361872"/>
                  <a:ext cx="1140082" cy="11400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67" name="Persegi Panjang 66">
                  <a:extLst>
                    <a:ext uri="{FF2B5EF4-FFF2-40B4-BE49-F238E27FC236}">
                      <a16:creationId xmlns:a16="http://schemas.microsoft.com/office/drawing/2014/main" id="{9075BB6D-8172-43F8-A9B7-83A6DD158DDC}"/>
                    </a:ext>
                  </a:extLst>
                </p:cNvPr>
                <p:cNvSpPr/>
                <p:nvPr/>
              </p:nvSpPr>
              <p:spPr>
                <a:xfrm>
                  <a:off x="5820058" y="1361872"/>
                  <a:ext cx="1140082" cy="11400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68" name="Persegi Panjang 67">
                  <a:extLst>
                    <a:ext uri="{FF2B5EF4-FFF2-40B4-BE49-F238E27FC236}">
                      <a16:creationId xmlns:a16="http://schemas.microsoft.com/office/drawing/2014/main" id="{6A83140F-D77F-4C81-8E5C-7E65C11DEE9C}"/>
                    </a:ext>
                  </a:extLst>
                </p:cNvPr>
                <p:cNvSpPr/>
                <p:nvPr/>
              </p:nvSpPr>
              <p:spPr>
                <a:xfrm>
                  <a:off x="7250024" y="1361872"/>
                  <a:ext cx="1140082" cy="11400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69" name="Persegi Panjang 68">
                  <a:extLst>
                    <a:ext uri="{FF2B5EF4-FFF2-40B4-BE49-F238E27FC236}">
                      <a16:creationId xmlns:a16="http://schemas.microsoft.com/office/drawing/2014/main" id="{0302B320-A53A-4234-BE61-DE3937937E7B}"/>
                    </a:ext>
                  </a:extLst>
                </p:cNvPr>
                <p:cNvSpPr/>
                <p:nvPr/>
              </p:nvSpPr>
              <p:spPr>
                <a:xfrm>
                  <a:off x="8679990" y="1361872"/>
                  <a:ext cx="1140082" cy="11400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70" name="Persegi Panjang 69">
                  <a:extLst>
                    <a:ext uri="{FF2B5EF4-FFF2-40B4-BE49-F238E27FC236}">
                      <a16:creationId xmlns:a16="http://schemas.microsoft.com/office/drawing/2014/main" id="{C3BAE93B-4187-43FC-84A5-1555B9132F8B}"/>
                    </a:ext>
                  </a:extLst>
                </p:cNvPr>
                <p:cNvSpPr/>
                <p:nvPr/>
              </p:nvSpPr>
              <p:spPr>
                <a:xfrm>
                  <a:off x="10075910" y="1361872"/>
                  <a:ext cx="1140082" cy="11400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71" name="Persegi Panjang 70">
                  <a:extLst>
                    <a:ext uri="{FF2B5EF4-FFF2-40B4-BE49-F238E27FC236}">
                      <a16:creationId xmlns:a16="http://schemas.microsoft.com/office/drawing/2014/main" id="{967BA98F-1F6A-46CA-BA25-E580B8729232}"/>
                    </a:ext>
                  </a:extLst>
                </p:cNvPr>
                <p:cNvSpPr/>
                <p:nvPr/>
              </p:nvSpPr>
              <p:spPr>
                <a:xfrm>
                  <a:off x="2960126" y="2662126"/>
                  <a:ext cx="1140082" cy="11400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72" name="Persegi Panjang 71">
                  <a:extLst>
                    <a:ext uri="{FF2B5EF4-FFF2-40B4-BE49-F238E27FC236}">
                      <a16:creationId xmlns:a16="http://schemas.microsoft.com/office/drawing/2014/main" id="{DA29EBC0-FFF6-4BD6-9F4C-3493ACCA3F72}"/>
                    </a:ext>
                  </a:extLst>
                </p:cNvPr>
                <p:cNvSpPr/>
                <p:nvPr/>
              </p:nvSpPr>
              <p:spPr>
                <a:xfrm>
                  <a:off x="4390092" y="2662126"/>
                  <a:ext cx="1140082" cy="11400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73" name="Persegi Panjang 72">
                  <a:extLst>
                    <a:ext uri="{FF2B5EF4-FFF2-40B4-BE49-F238E27FC236}">
                      <a16:creationId xmlns:a16="http://schemas.microsoft.com/office/drawing/2014/main" id="{296ECBB8-8401-4E17-95E6-C66B539175A6}"/>
                    </a:ext>
                  </a:extLst>
                </p:cNvPr>
                <p:cNvSpPr/>
                <p:nvPr/>
              </p:nvSpPr>
              <p:spPr>
                <a:xfrm>
                  <a:off x="5820058" y="2662126"/>
                  <a:ext cx="1140082" cy="11400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74" name="Persegi Panjang 73">
                  <a:extLst>
                    <a:ext uri="{FF2B5EF4-FFF2-40B4-BE49-F238E27FC236}">
                      <a16:creationId xmlns:a16="http://schemas.microsoft.com/office/drawing/2014/main" id="{B006300F-A1BA-47BC-86EE-63654408D8A6}"/>
                    </a:ext>
                  </a:extLst>
                </p:cNvPr>
                <p:cNvSpPr/>
                <p:nvPr/>
              </p:nvSpPr>
              <p:spPr>
                <a:xfrm>
                  <a:off x="7250024" y="2662126"/>
                  <a:ext cx="1140082" cy="11400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75" name="Persegi Panjang 74">
                  <a:extLst>
                    <a:ext uri="{FF2B5EF4-FFF2-40B4-BE49-F238E27FC236}">
                      <a16:creationId xmlns:a16="http://schemas.microsoft.com/office/drawing/2014/main" id="{612F0162-584D-41FD-839A-6A3ED6938E5C}"/>
                    </a:ext>
                  </a:extLst>
                </p:cNvPr>
                <p:cNvSpPr/>
                <p:nvPr/>
              </p:nvSpPr>
              <p:spPr>
                <a:xfrm>
                  <a:off x="8679990" y="2662126"/>
                  <a:ext cx="1140082" cy="11400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76" name="Persegi Panjang 75">
                  <a:extLst>
                    <a:ext uri="{FF2B5EF4-FFF2-40B4-BE49-F238E27FC236}">
                      <a16:creationId xmlns:a16="http://schemas.microsoft.com/office/drawing/2014/main" id="{5CB4420E-61D4-4DF6-9D85-3E1C642AE3AC}"/>
                    </a:ext>
                  </a:extLst>
                </p:cNvPr>
                <p:cNvSpPr/>
                <p:nvPr/>
              </p:nvSpPr>
              <p:spPr>
                <a:xfrm>
                  <a:off x="10075910" y="2662126"/>
                  <a:ext cx="1140082" cy="11400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77" name="Persegi Panjang 76">
                  <a:extLst>
                    <a:ext uri="{FF2B5EF4-FFF2-40B4-BE49-F238E27FC236}">
                      <a16:creationId xmlns:a16="http://schemas.microsoft.com/office/drawing/2014/main" id="{231CBC1E-B27B-4C4C-9E0D-1213B497986E}"/>
                    </a:ext>
                  </a:extLst>
                </p:cNvPr>
                <p:cNvSpPr/>
                <p:nvPr/>
              </p:nvSpPr>
              <p:spPr>
                <a:xfrm>
                  <a:off x="2960126" y="3962380"/>
                  <a:ext cx="1140082" cy="11400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78" name="Persegi Panjang 77">
                  <a:extLst>
                    <a:ext uri="{FF2B5EF4-FFF2-40B4-BE49-F238E27FC236}">
                      <a16:creationId xmlns:a16="http://schemas.microsoft.com/office/drawing/2014/main" id="{7DCAA9D4-D3B0-41DA-8A00-7346CB25DCCF}"/>
                    </a:ext>
                  </a:extLst>
                </p:cNvPr>
                <p:cNvSpPr/>
                <p:nvPr/>
              </p:nvSpPr>
              <p:spPr>
                <a:xfrm>
                  <a:off x="4390092" y="3962380"/>
                  <a:ext cx="1140082" cy="11400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79" name="Persegi Panjang 78">
                  <a:extLst>
                    <a:ext uri="{FF2B5EF4-FFF2-40B4-BE49-F238E27FC236}">
                      <a16:creationId xmlns:a16="http://schemas.microsoft.com/office/drawing/2014/main" id="{A5D9D474-49AD-4D24-8842-7F3CE1095081}"/>
                    </a:ext>
                  </a:extLst>
                </p:cNvPr>
                <p:cNvSpPr/>
                <p:nvPr/>
              </p:nvSpPr>
              <p:spPr>
                <a:xfrm>
                  <a:off x="5820058" y="3962380"/>
                  <a:ext cx="1140082" cy="11400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80" name="Persegi Panjang 79">
                  <a:extLst>
                    <a:ext uri="{FF2B5EF4-FFF2-40B4-BE49-F238E27FC236}">
                      <a16:creationId xmlns:a16="http://schemas.microsoft.com/office/drawing/2014/main" id="{7E709FF9-D83B-43A1-8BD5-11D0861F0668}"/>
                    </a:ext>
                  </a:extLst>
                </p:cNvPr>
                <p:cNvSpPr/>
                <p:nvPr/>
              </p:nvSpPr>
              <p:spPr>
                <a:xfrm>
                  <a:off x="7250024" y="3962380"/>
                  <a:ext cx="1140082" cy="11400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81" name="Persegi Panjang 80">
                  <a:extLst>
                    <a:ext uri="{FF2B5EF4-FFF2-40B4-BE49-F238E27FC236}">
                      <a16:creationId xmlns:a16="http://schemas.microsoft.com/office/drawing/2014/main" id="{9D5382D6-98B3-41E8-8375-B6B0B5B53495}"/>
                    </a:ext>
                  </a:extLst>
                </p:cNvPr>
                <p:cNvSpPr/>
                <p:nvPr/>
              </p:nvSpPr>
              <p:spPr>
                <a:xfrm>
                  <a:off x="8679990" y="3962380"/>
                  <a:ext cx="1140082" cy="11400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82" name="Persegi Panjang 81">
                  <a:extLst>
                    <a:ext uri="{FF2B5EF4-FFF2-40B4-BE49-F238E27FC236}">
                      <a16:creationId xmlns:a16="http://schemas.microsoft.com/office/drawing/2014/main" id="{0A8C4E1E-77A0-47D3-9A0E-C5EA2DAAD911}"/>
                    </a:ext>
                  </a:extLst>
                </p:cNvPr>
                <p:cNvSpPr/>
                <p:nvPr/>
              </p:nvSpPr>
              <p:spPr>
                <a:xfrm>
                  <a:off x="10075910" y="3962380"/>
                  <a:ext cx="1140082" cy="11400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83" name="Persegi Panjang 82">
                  <a:extLst>
                    <a:ext uri="{FF2B5EF4-FFF2-40B4-BE49-F238E27FC236}">
                      <a16:creationId xmlns:a16="http://schemas.microsoft.com/office/drawing/2014/main" id="{B156FF94-2D4D-49A3-8AF7-6EAB4C1533C3}"/>
                    </a:ext>
                  </a:extLst>
                </p:cNvPr>
                <p:cNvSpPr/>
                <p:nvPr/>
              </p:nvSpPr>
              <p:spPr>
                <a:xfrm>
                  <a:off x="2960126" y="5262634"/>
                  <a:ext cx="1140082" cy="11400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84" name="Persegi Panjang 83">
                  <a:extLst>
                    <a:ext uri="{FF2B5EF4-FFF2-40B4-BE49-F238E27FC236}">
                      <a16:creationId xmlns:a16="http://schemas.microsoft.com/office/drawing/2014/main" id="{51D2C011-3E1E-44B9-ABC6-225677465D1A}"/>
                    </a:ext>
                  </a:extLst>
                </p:cNvPr>
                <p:cNvSpPr/>
                <p:nvPr/>
              </p:nvSpPr>
              <p:spPr>
                <a:xfrm>
                  <a:off x="4390092" y="5262634"/>
                  <a:ext cx="1140082" cy="11400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85" name="Persegi Panjang 84">
                  <a:extLst>
                    <a:ext uri="{FF2B5EF4-FFF2-40B4-BE49-F238E27FC236}">
                      <a16:creationId xmlns:a16="http://schemas.microsoft.com/office/drawing/2014/main" id="{A0A216D7-5F26-4CC7-A44A-E11BABE7C827}"/>
                    </a:ext>
                  </a:extLst>
                </p:cNvPr>
                <p:cNvSpPr/>
                <p:nvPr/>
              </p:nvSpPr>
              <p:spPr>
                <a:xfrm>
                  <a:off x="5820058" y="5262634"/>
                  <a:ext cx="1140082" cy="11400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86" name="Persegi Panjang 85">
                  <a:extLst>
                    <a:ext uri="{FF2B5EF4-FFF2-40B4-BE49-F238E27FC236}">
                      <a16:creationId xmlns:a16="http://schemas.microsoft.com/office/drawing/2014/main" id="{A55D363A-5124-4386-89FB-836F84053B3C}"/>
                    </a:ext>
                  </a:extLst>
                </p:cNvPr>
                <p:cNvSpPr/>
                <p:nvPr/>
              </p:nvSpPr>
              <p:spPr>
                <a:xfrm>
                  <a:off x="7250024" y="5262634"/>
                  <a:ext cx="1140082" cy="11400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87" name="Persegi Panjang 86">
                  <a:extLst>
                    <a:ext uri="{FF2B5EF4-FFF2-40B4-BE49-F238E27FC236}">
                      <a16:creationId xmlns:a16="http://schemas.microsoft.com/office/drawing/2014/main" id="{5C3CFAE9-711B-43E9-9AF5-113388FB6C9C}"/>
                    </a:ext>
                  </a:extLst>
                </p:cNvPr>
                <p:cNvSpPr/>
                <p:nvPr/>
              </p:nvSpPr>
              <p:spPr>
                <a:xfrm>
                  <a:off x="8679990" y="5262634"/>
                  <a:ext cx="1140082" cy="11400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88" name="Persegi Panjang 87">
                  <a:extLst>
                    <a:ext uri="{FF2B5EF4-FFF2-40B4-BE49-F238E27FC236}">
                      <a16:creationId xmlns:a16="http://schemas.microsoft.com/office/drawing/2014/main" id="{D8BE24C9-35A9-40B7-9F6B-F65E1BFE378F}"/>
                    </a:ext>
                  </a:extLst>
                </p:cNvPr>
                <p:cNvSpPr/>
                <p:nvPr/>
              </p:nvSpPr>
              <p:spPr>
                <a:xfrm>
                  <a:off x="10075910" y="5262634"/>
                  <a:ext cx="1140082" cy="11400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  <p:grpSp>
            <p:nvGrpSpPr>
              <p:cNvPr id="21" name="Grup 20">
                <a:extLst>
                  <a:ext uri="{FF2B5EF4-FFF2-40B4-BE49-F238E27FC236}">
                    <a16:creationId xmlns:a16="http://schemas.microsoft.com/office/drawing/2014/main" id="{CF6093BC-D8E3-4C5A-A16C-3F3DF15138B0}"/>
                  </a:ext>
                </a:extLst>
              </p:cNvPr>
              <p:cNvGrpSpPr/>
              <p:nvPr/>
            </p:nvGrpSpPr>
            <p:grpSpPr>
              <a:xfrm>
                <a:off x="88530" y="1156365"/>
                <a:ext cx="2547666" cy="4580060"/>
                <a:chOff x="88530" y="1156365"/>
                <a:chExt cx="2547666" cy="4580060"/>
              </a:xfrm>
            </p:grpSpPr>
            <p:sp>
              <p:nvSpPr>
                <p:cNvPr id="10" name="Persegi Panjang 9">
                  <a:extLst>
                    <a:ext uri="{FF2B5EF4-FFF2-40B4-BE49-F238E27FC236}">
                      <a16:creationId xmlns:a16="http://schemas.microsoft.com/office/drawing/2014/main" id="{0F78C7B3-6039-4ADA-A4F4-84EC64F75844}"/>
                    </a:ext>
                  </a:extLst>
                </p:cNvPr>
                <p:cNvSpPr/>
                <p:nvPr/>
              </p:nvSpPr>
              <p:spPr>
                <a:xfrm>
                  <a:off x="88530" y="1156365"/>
                  <a:ext cx="2547666" cy="45800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18" name="Kotak Teks 17">
                  <a:extLst>
                    <a:ext uri="{FF2B5EF4-FFF2-40B4-BE49-F238E27FC236}">
                      <a16:creationId xmlns:a16="http://schemas.microsoft.com/office/drawing/2014/main" id="{6E48CDF5-BF68-4656-AEB5-D71B13D74D19}"/>
                    </a:ext>
                  </a:extLst>
                </p:cNvPr>
                <p:cNvSpPr txBox="1"/>
                <p:nvPr/>
              </p:nvSpPr>
              <p:spPr>
                <a:xfrm>
                  <a:off x="147782" y="1156365"/>
                  <a:ext cx="2455623" cy="2585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d-ID" dirty="0"/>
                    <a:t>All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d-ID" dirty="0" err="1"/>
                    <a:t>Weapons</a:t>
                  </a:r>
                  <a:endParaRPr lang="id-ID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d-ID" dirty="0"/>
                    <a:t>Foods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d-ID" dirty="0" err="1"/>
                    <a:t>Potions</a:t>
                  </a:r>
                  <a:endParaRPr lang="id-ID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d-ID" dirty="0" err="1"/>
                    <a:t>Characters</a:t>
                  </a:r>
                  <a:endParaRPr lang="id-ID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d-ID" dirty="0" err="1"/>
                    <a:t>Maps</a:t>
                  </a:r>
                  <a:endParaRPr lang="id-ID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d-ID" dirty="0" err="1"/>
                    <a:t>Packages</a:t>
                  </a:r>
                  <a:endParaRPr lang="id-ID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d-ID" dirty="0" err="1"/>
                    <a:t>Miscelaneous</a:t>
                  </a:r>
                  <a:endParaRPr lang="id-ID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id-ID" dirty="0"/>
                </a:p>
              </p:txBody>
            </p:sp>
          </p:grpSp>
        </p:grpSp>
      </p:grp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9E154F30-6C12-4717-BEC0-36EA6DC9D27A}"/>
              </a:ext>
            </a:extLst>
          </p:cNvPr>
          <p:cNvSpPr/>
          <p:nvPr/>
        </p:nvSpPr>
        <p:spPr>
          <a:xfrm>
            <a:off x="0" y="0"/>
            <a:ext cx="12192000" cy="612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17696439-33B2-4E6B-81C2-E898186EDE30}"/>
              </a:ext>
            </a:extLst>
          </p:cNvPr>
          <p:cNvSpPr/>
          <p:nvPr/>
        </p:nvSpPr>
        <p:spPr>
          <a:xfrm>
            <a:off x="0" y="5830349"/>
            <a:ext cx="12192000" cy="1027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8D890205-2C8E-40D6-A646-7EC193E5B1A4}"/>
              </a:ext>
            </a:extLst>
          </p:cNvPr>
          <p:cNvGrpSpPr/>
          <p:nvPr/>
        </p:nvGrpSpPr>
        <p:grpSpPr>
          <a:xfrm>
            <a:off x="6871855" y="5830349"/>
            <a:ext cx="5320145" cy="1027651"/>
            <a:chOff x="6871855" y="5830349"/>
            <a:chExt cx="5320145" cy="1027651"/>
          </a:xfrm>
        </p:grpSpPr>
        <p:sp>
          <p:nvSpPr>
            <p:cNvPr id="5" name="Persegi Panjang 4">
              <a:hlinkClick r:id="rId6" action="ppaction://hlinksldjump"/>
              <a:extLst>
                <a:ext uri="{FF2B5EF4-FFF2-40B4-BE49-F238E27FC236}">
                  <a16:creationId xmlns:a16="http://schemas.microsoft.com/office/drawing/2014/main" id="{B121EA5C-5EDD-482D-9B16-BB55BE4A8F35}"/>
                </a:ext>
              </a:extLst>
            </p:cNvPr>
            <p:cNvSpPr/>
            <p:nvPr/>
          </p:nvSpPr>
          <p:spPr>
            <a:xfrm>
              <a:off x="6871855" y="5830349"/>
              <a:ext cx="5320145" cy="1027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Kotak Teks 5">
              <a:extLst>
                <a:ext uri="{FF2B5EF4-FFF2-40B4-BE49-F238E27FC236}">
                  <a16:creationId xmlns:a16="http://schemas.microsoft.com/office/drawing/2014/main" id="{735A9290-96E4-4060-8A26-715F0D58C954}"/>
                </a:ext>
              </a:extLst>
            </p:cNvPr>
            <p:cNvSpPr txBox="1"/>
            <p:nvPr/>
          </p:nvSpPr>
          <p:spPr>
            <a:xfrm>
              <a:off x="7181272" y="5990231"/>
              <a:ext cx="47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000" dirty="0"/>
                <a:t>Start</a:t>
              </a:r>
            </a:p>
          </p:txBody>
        </p:sp>
      </p:grp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11C19018-5B5C-4F8C-BA6B-093ECE7B0442}"/>
              </a:ext>
            </a:extLst>
          </p:cNvPr>
          <p:cNvSpPr/>
          <p:nvPr/>
        </p:nvSpPr>
        <p:spPr>
          <a:xfrm>
            <a:off x="8986982" y="83127"/>
            <a:ext cx="452582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hlinkClick r:id="rId3" action="ppaction://hlinksldjump"/>
            <a:extLst>
              <a:ext uri="{FF2B5EF4-FFF2-40B4-BE49-F238E27FC236}">
                <a16:creationId xmlns:a16="http://schemas.microsoft.com/office/drawing/2014/main" id="{42E6F45D-6AE8-44D0-B94B-8E442EEABDA5}"/>
              </a:ext>
            </a:extLst>
          </p:cNvPr>
          <p:cNvSpPr txBox="1"/>
          <p:nvPr/>
        </p:nvSpPr>
        <p:spPr>
          <a:xfrm>
            <a:off x="9550400" y="83127"/>
            <a:ext cx="233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rxKingRentengteng</a:t>
            </a:r>
            <a:endParaRPr lang="id-ID" dirty="0"/>
          </a:p>
        </p:txBody>
      </p:sp>
      <p:sp>
        <p:nvSpPr>
          <p:cNvPr id="12" name="Tombol Tindakan: Kembali atau Sebelumnya 11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38292C6C-83AB-4BDD-873A-E9EB38A3AF43}"/>
              </a:ext>
            </a:extLst>
          </p:cNvPr>
          <p:cNvSpPr/>
          <p:nvPr/>
        </p:nvSpPr>
        <p:spPr>
          <a:xfrm>
            <a:off x="0" y="5830349"/>
            <a:ext cx="1025236" cy="10252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E1B74DD5-E7A9-4415-BAAA-01747FBA282C}"/>
              </a:ext>
            </a:extLst>
          </p:cNvPr>
          <p:cNvSpPr txBox="1"/>
          <p:nvPr/>
        </p:nvSpPr>
        <p:spPr>
          <a:xfrm>
            <a:off x="147782" y="83127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Account</a:t>
            </a:r>
            <a:endParaRPr lang="id-ID" dirty="0"/>
          </a:p>
        </p:txBody>
      </p:sp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30B50CE2-9393-4E54-9063-36E3A5F47868}"/>
              </a:ext>
            </a:extLst>
          </p:cNvPr>
          <p:cNvSpPr/>
          <p:nvPr/>
        </p:nvSpPr>
        <p:spPr>
          <a:xfrm>
            <a:off x="617728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Persegi Panjang 26">
            <a:extLst>
              <a:ext uri="{FF2B5EF4-FFF2-40B4-BE49-F238E27FC236}">
                <a16:creationId xmlns:a16="http://schemas.microsoft.com/office/drawing/2014/main" id="{B4C2741C-E823-4F96-934E-8FC70DF1D140}"/>
              </a:ext>
            </a:extLst>
          </p:cNvPr>
          <p:cNvSpPr/>
          <p:nvPr/>
        </p:nvSpPr>
        <p:spPr>
          <a:xfrm>
            <a:off x="772160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Persegi Panjang 27">
            <a:extLst>
              <a:ext uri="{FF2B5EF4-FFF2-40B4-BE49-F238E27FC236}">
                <a16:creationId xmlns:a16="http://schemas.microsoft.com/office/drawing/2014/main" id="{615549AB-C4AC-4B5D-99F1-8F8B41DD43F5}"/>
              </a:ext>
            </a:extLst>
          </p:cNvPr>
          <p:cNvSpPr/>
          <p:nvPr/>
        </p:nvSpPr>
        <p:spPr>
          <a:xfrm>
            <a:off x="926592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Persegi Panjang 28">
            <a:extLst>
              <a:ext uri="{FF2B5EF4-FFF2-40B4-BE49-F238E27FC236}">
                <a16:creationId xmlns:a16="http://schemas.microsoft.com/office/drawing/2014/main" id="{C690C627-49E6-41A9-9CF2-D1BAFCDE048D}"/>
              </a:ext>
            </a:extLst>
          </p:cNvPr>
          <p:cNvSpPr/>
          <p:nvPr/>
        </p:nvSpPr>
        <p:spPr>
          <a:xfrm>
            <a:off x="10810240" y="612396"/>
            <a:ext cx="138176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Bingkai 1">
            <a:extLst>
              <a:ext uri="{FF2B5EF4-FFF2-40B4-BE49-F238E27FC236}">
                <a16:creationId xmlns:a16="http://schemas.microsoft.com/office/drawing/2014/main" id="{9300227A-90A1-49F6-91FD-4CA285EBBF29}"/>
              </a:ext>
            </a:extLst>
          </p:cNvPr>
          <p:cNvSpPr/>
          <p:nvPr/>
        </p:nvSpPr>
        <p:spPr>
          <a:xfrm>
            <a:off x="1544320" y="612396"/>
            <a:ext cx="1544320" cy="45245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5" name="Grup 34">
            <a:extLst>
              <a:ext uri="{FF2B5EF4-FFF2-40B4-BE49-F238E27FC236}">
                <a16:creationId xmlns:a16="http://schemas.microsoft.com/office/drawing/2014/main" id="{A7B43BA5-9129-40E4-A3B3-AF790A719E98}"/>
              </a:ext>
            </a:extLst>
          </p:cNvPr>
          <p:cNvGrpSpPr/>
          <p:nvPr/>
        </p:nvGrpSpPr>
        <p:grpSpPr>
          <a:xfrm>
            <a:off x="2784669" y="3372466"/>
            <a:ext cx="3717822" cy="2589496"/>
            <a:chOff x="2724726" y="3260436"/>
            <a:chExt cx="3717822" cy="2589496"/>
          </a:xfrm>
        </p:grpSpPr>
        <p:sp>
          <p:nvSpPr>
            <p:cNvPr id="36" name="Persegi Panjang 35">
              <a:extLst>
                <a:ext uri="{FF2B5EF4-FFF2-40B4-BE49-F238E27FC236}">
                  <a16:creationId xmlns:a16="http://schemas.microsoft.com/office/drawing/2014/main" id="{3338D6FE-4CF3-4C45-8F04-B1FAF7B39BA1}"/>
                </a:ext>
              </a:extLst>
            </p:cNvPr>
            <p:cNvSpPr/>
            <p:nvPr/>
          </p:nvSpPr>
          <p:spPr>
            <a:xfrm>
              <a:off x="2724726" y="3260436"/>
              <a:ext cx="3717822" cy="258949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7" name="Grup 36">
              <a:extLst>
                <a:ext uri="{FF2B5EF4-FFF2-40B4-BE49-F238E27FC236}">
                  <a16:creationId xmlns:a16="http://schemas.microsoft.com/office/drawing/2014/main" id="{9AF0DF58-69BE-4EB2-BD86-D2F94044E705}"/>
                </a:ext>
              </a:extLst>
            </p:cNvPr>
            <p:cNvGrpSpPr/>
            <p:nvPr/>
          </p:nvGrpSpPr>
          <p:grpSpPr>
            <a:xfrm>
              <a:off x="2724726" y="3260436"/>
              <a:ext cx="3717822" cy="480291"/>
              <a:chOff x="2724726" y="3260436"/>
              <a:chExt cx="3717822" cy="480291"/>
            </a:xfrm>
          </p:grpSpPr>
          <p:sp>
            <p:nvSpPr>
              <p:cNvPr id="56" name="Persegi Panjang 5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8068D64-B73E-4247-8895-F79D48E2FC49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7" name="Kotak Teks 56">
                <a:extLst>
                  <a:ext uri="{FF2B5EF4-FFF2-40B4-BE49-F238E27FC236}">
                    <a16:creationId xmlns:a16="http://schemas.microsoft.com/office/drawing/2014/main" id="{D8B7198D-7D1F-4446-954D-D70E18687646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Lobby</a:t>
                </a:r>
                <a:r>
                  <a:rPr lang="id-ID" dirty="0"/>
                  <a:t> 🏠</a:t>
                </a:r>
              </a:p>
            </p:txBody>
          </p:sp>
        </p:grpSp>
        <p:grpSp>
          <p:nvGrpSpPr>
            <p:cNvPr id="40" name="Grup 39">
              <a:extLst>
                <a:ext uri="{FF2B5EF4-FFF2-40B4-BE49-F238E27FC236}">
                  <a16:creationId xmlns:a16="http://schemas.microsoft.com/office/drawing/2014/main" id="{62A097A9-3F81-42F8-8A14-A4EA96A3972C}"/>
                </a:ext>
              </a:extLst>
            </p:cNvPr>
            <p:cNvGrpSpPr/>
            <p:nvPr/>
          </p:nvGrpSpPr>
          <p:grpSpPr>
            <a:xfrm>
              <a:off x="2724726" y="3746097"/>
              <a:ext cx="3717822" cy="480291"/>
              <a:chOff x="2724726" y="3260436"/>
              <a:chExt cx="3717822" cy="480291"/>
            </a:xfrm>
          </p:grpSpPr>
          <p:sp>
            <p:nvSpPr>
              <p:cNvPr id="54" name="Persegi Panjang 5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3A423F5-4300-4CC4-BB16-2DF89F011933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5" name="Kotak Teks 54">
                <a:extLst>
                  <a:ext uri="{FF2B5EF4-FFF2-40B4-BE49-F238E27FC236}">
                    <a16:creationId xmlns:a16="http://schemas.microsoft.com/office/drawing/2014/main" id="{0F75F69F-9553-450D-B8DF-839C28A945CC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Account</a:t>
                </a:r>
                <a:endParaRPr lang="id-ID" dirty="0"/>
              </a:p>
            </p:txBody>
          </p:sp>
        </p:grpSp>
        <p:grpSp>
          <p:nvGrpSpPr>
            <p:cNvPr id="41" name="Grup 40">
              <a:extLst>
                <a:ext uri="{FF2B5EF4-FFF2-40B4-BE49-F238E27FC236}">
                  <a16:creationId xmlns:a16="http://schemas.microsoft.com/office/drawing/2014/main" id="{26F0B9B7-D4A2-48D2-B467-0B5415A130DD}"/>
                </a:ext>
              </a:extLst>
            </p:cNvPr>
            <p:cNvGrpSpPr/>
            <p:nvPr/>
          </p:nvGrpSpPr>
          <p:grpSpPr>
            <a:xfrm>
              <a:off x="2724726" y="4234497"/>
              <a:ext cx="3717822" cy="480291"/>
              <a:chOff x="2724726" y="3260436"/>
              <a:chExt cx="3717822" cy="480291"/>
            </a:xfrm>
          </p:grpSpPr>
          <p:sp>
            <p:nvSpPr>
              <p:cNvPr id="52" name="Persegi Panjang 5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EBAD73F1-4932-4279-97C2-25BB662BDD73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3" name="Kotak Teks 52">
                <a:extLst>
                  <a:ext uri="{FF2B5EF4-FFF2-40B4-BE49-F238E27FC236}">
                    <a16:creationId xmlns:a16="http://schemas.microsoft.com/office/drawing/2014/main" id="{D29A285F-5EA1-44BF-AFB9-2C527C901758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Social</a:t>
                </a:r>
                <a:endParaRPr lang="id-ID" dirty="0"/>
              </a:p>
            </p:txBody>
          </p:sp>
        </p:grpSp>
        <p:grpSp>
          <p:nvGrpSpPr>
            <p:cNvPr id="42" name="Grup 41">
              <a:extLst>
                <a:ext uri="{FF2B5EF4-FFF2-40B4-BE49-F238E27FC236}">
                  <a16:creationId xmlns:a16="http://schemas.microsoft.com/office/drawing/2014/main" id="{CA254E0F-B2EC-430B-93C7-BFD02378E803}"/>
                </a:ext>
              </a:extLst>
            </p:cNvPr>
            <p:cNvGrpSpPr/>
            <p:nvPr/>
          </p:nvGrpSpPr>
          <p:grpSpPr>
            <a:xfrm>
              <a:off x="2724726" y="4713392"/>
              <a:ext cx="3717822" cy="480291"/>
              <a:chOff x="2724726" y="3260436"/>
              <a:chExt cx="3717822" cy="480291"/>
            </a:xfrm>
          </p:grpSpPr>
          <p:sp>
            <p:nvSpPr>
              <p:cNvPr id="50" name="Persegi Panjang 49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FD36446D-B2FB-49DA-A57E-FDA0D25F138C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1" name="Kotak Teks 50">
                <a:extLst>
                  <a:ext uri="{FF2B5EF4-FFF2-40B4-BE49-F238E27FC236}">
                    <a16:creationId xmlns:a16="http://schemas.microsoft.com/office/drawing/2014/main" id="{D2368233-FDF6-4C76-A02C-8CECA527303E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Information</a:t>
                </a:r>
                <a:endParaRPr lang="id-ID" dirty="0"/>
              </a:p>
            </p:txBody>
          </p:sp>
        </p:grpSp>
        <p:grpSp>
          <p:nvGrpSpPr>
            <p:cNvPr id="43" name="Grup 42">
              <a:extLst>
                <a:ext uri="{FF2B5EF4-FFF2-40B4-BE49-F238E27FC236}">
                  <a16:creationId xmlns:a16="http://schemas.microsoft.com/office/drawing/2014/main" id="{8E13C1B1-EFE9-4080-97FD-5D14D3EEFF87}"/>
                </a:ext>
              </a:extLst>
            </p:cNvPr>
            <p:cNvGrpSpPr/>
            <p:nvPr/>
          </p:nvGrpSpPr>
          <p:grpSpPr>
            <a:xfrm>
              <a:off x="2724726" y="5199645"/>
              <a:ext cx="3717822" cy="480291"/>
              <a:chOff x="2724726" y="3260436"/>
              <a:chExt cx="3717822" cy="480291"/>
            </a:xfrm>
          </p:grpSpPr>
          <p:sp>
            <p:nvSpPr>
              <p:cNvPr id="48" name="Persegi Panjang 4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E4D99035-5828-4484-8278-A162BCDADF42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9" name="Kotak Teks 48">
                <a:extLst>
                  <a:ext uri="{FF2B5EF4-FFF2-40B4-BE49-F238E27FC236}">
                    <a16:creationId xmlns:a16="http://schemas.microsoft.com/office/drawing/2014/main" id="{2DF170B0-8710-4BE9-A288-9AFC716842E0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Setting</a:t>
                </a:r>
                <a:endParaRPr lang="id-ID" dirty="0"/>
              </a:p>
            </p:txBody>
          </p:sp>
        </p:grpSp>
      </p:grpSp>
      <p:grpSp>
        <p:nvGrpSpPr>
          <p:cNvPr id="58" name="Grup 57">
            <a:extLst>
              <a:ext uri="{FF2B5EF4-FFF2-40B4-BE49-F238E27FC236}">
                <a16:creationId xmlns:a16="http://schemas.microsoft.com/office/drawing/2014/main" id="{750EB9AB-4093-4406-86FC-93786992379F}"/>
              </a:ext>
            </a:extLst>
          </p:cNvPr>
          <p:cNvGrpSpPr/>
          <p:nvPr/>
        </p:nvGrpSpPr>
        <p:grpSpPr>
          <a:xfrm>
            <a:off x="2724726" y="5990231"/>
            <a:ext cx="3837709" cy="707886"/>
            <a:chOff x="2724726" y="5990231"/>
            <a:chExt cx="3837709" cy="707886"/>
          </a:xfrm>
        </p:grpSpPr>
        <p:sp>
          <p:nvSpPr>
            <p:cNvPr id="59" name="Persegi Panjang 58">
              <a:extLst>
                <a:ext uri="{FF2B5EF4-FFF2-40B4-BE49-F238E27FC236}">
                  <a16:creationId xmlns:a16="http://schemas.microsoft.com/office/drawing/2014/main" id="{E24E31FD-4247-4A9F-9520-E36F4E383181}"/>
                </a:ext>
              </a:extLst>
            </p:cNvPr>
            <p:cNvSpPr/>
            <p:nvPr/>
          </p:nvSpPr>
          <p:spPr>
            <a:xfrm>
              <a:off x="2724726" y="5990231"/>
              <a:ext cx="3837709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60" name="Grup 59">
              <a:extLst>
                <a:ext uri="{FF2B5EF4-FFF2-40B4-BE49-F238E27FC236}">
                  <a16:creationId xmlns:a16="http://schemas.microsoft.com/office/drawing/2014/main" id="{3BFEB68C-9847-4B74-ADE8-BD44F4D464C6}"/>
                </a:ext>
              </a:extLst>
            </p:cNvPr>
            <p:cNvGrpSpPr/>
            <p:nvPr/>
          </p:nvGrpSpPr>
          <p:grpSpPr>
            <a:xfrm>
              <a:off x="2807855" y="6123709"/>
              <a:ext cx="3634693" cy="434109"/>
              <a:chOff x="2807855" y="6123709"/>
              <a:chExt cx="3634693" cy="434109"/>
            </a:xfrm>
          </p:grpSpPr>
          <p:sp>
            <p:nvSpPr>
              <p:cNvPr id="61" name="Segitiga Sama Kaki 60">
                <a:extLst>
                  <a:ext uri="{FF2B5EF4-FFF2-40B4-BE49-F238E27FC236}">
                    <a16:creationId xmlns:a16="http://schemas.microsoft.com/office/drawing/2014/main" id="{D8114B4D-A52E-487B-A487-A6C6BC834739}"/>
                  </a:ext>
                </a:extLst>
              </p:cNvPr>
              <p:cNvSpPr/>
              <p:nvPr/>
            </p:nvSpPr>
            <p:spPr>
              <a:xfrm>
                <a:off x="5938982" y="6123709"/>
                <a:ext cx="503566" cy="43410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2" name="Kotak Teks 61">
                <a:extLst>
                  <a:ext uri="{FF2B5EF4-FFF2-40B4-BE49-F238E27FC236}">
                    <a16:creationId xmlns:a16="http://schemas.microsoft.com/office/drawing/2014/main" id="{BAC704D0-F819-450A-9288-70C35462C9A4}"/>
                  </a:ext>
                </a:extLst>
              </p:cNvPr>
              <p:cNvSpPr txBox="1"/>
              <p:nvPr/>
            </p:nvSpPr>
            <p:spPr>
              <a:xfrm>
                <a:off x="2807855" y="6123709"/>
                <a:ext cx="28217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2000" dirty="0" err="1"/>
                  <a:t>Account</a:t>
                </a:r>
                <a:endParaRPr lang="id-ID" sz="2000" dirty="0"/>
              </a:p>
            </p:txBody>
          </p:sp>
        </p:grpSp>
      </p:grpSp>
      <p:pic>
        <p:nvPicPr>
          <p:cNvPr id="65" name="Grafik 64" descr="Motorcycle">
            <a:extLst>
              <a:ext uri="{FF2B5EF4-FFF2-40B4-BE49-F238E27FC236}">
                <a16:creationId xmlns:a16="http://schemas.microsoft.com/office/drawing/2014/main" id="{95C877DE-05EB-4929-9CDF-6D8AC4F526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86982" y="79907"/>
            <a:ext cx="452582" cy="452582"/>
          </a:xfrm>
          <a:prstGeom prst="rect">
            <a:avLst/>
          </a:prstGeom>
        </p:spPr>
      </p:pic>
      <p:grpSp>
        <p:nvGrpSpPr>
          <p:cNvPr id="89" name="Grup 88">
            <a:extLst>
              <a:ext uri="{FF2B5EF4-FFF2-40B4-BE49-F238E27FC236}">
                <a16:creationId xmlns:a16="http://schemas.microsoft.com/office/drawing/2014/main" id="{C68A0132-6298-429D-8027-E23AA12EFEF7}"/>
              </a:ext>
            </a:extLst>
          </p:cNvPr>
          <p:cNvGrpSpPr/>
          <p:nvPr/>
        </p:nvGrpSpPr>
        <p:grpSpPr>
          <a:xfrm>
            <a:off x="6647965" y="84709"/>
            <a:ext cx="2142654" cy="447780"/>
            <a:chOff x="6647965" y="84709"/>
            <a:chExt cx="2142654" cy="447780"/>
          </a:xfrm>
        </p:grpSpPr>
        <p:pic>
          <p:nvPicPr>
            <p:cNvPr id="90" name="Grafik 89" descr="Piggy Bank">
              <a:extLst>
                <a:ext uri="{FF2B5EF4-FFF2-40B4-BE49-F238E27FC236}">
                  <a16:creationId xmlns:a16="http://schemas.microsoft.com/office/drawing/2014/main" id="{65B1B640-4A15-48C0-95E3-65263BC83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647965" y="84709"/>
              <a:ext cx="447780" cy="447780"/>
            </a:xfrm>
            <a:prstGeom prst="rect">
              <a:avLst/>
            </a:prstGeom>
          </p:spPr>
        </p:pic>
        <p:sp>
          <p:nvSpPr>
            <p:cNvPr id="91" name="Kotak Teks 90">
              <a:extLst>
                <a:ext uri="{FF2B5EF4-FFF2-40B4-BE49-F238E27FC236}">
                  <a16:creationId xmlns:a16="http://schemas.microsoft.com/office/drawing/2014/main" id="{8F9A9688-1E48-4B4F-9373-CF96547AB7AF}"/>
                </a:ext>
              </a:extLst>
            </p:cNvPr>
            <p:cNvSpPr txBox="1"/>
            <p:nvPr/>
          </p:nvSpPr>
          <p:spPr>
            <a:xfrm>
              <a:off x="7095745" y="119175"/>
              <a:ext cx="1694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Kvz</a:t>
              </a:r>
              <a:r>
                <a:rPr lang="id-ID" dirty="0"/>
                <a:t> 1000</a:t>
              </a:r>
            </a:p>
          </p:txBody>
        </p:sp>
      </p:grpSp>
      <p:grpSp>
        <p:nvGrpSpPr>
          <p:cNvPr id="92" name="Grup 91">
            <a:extLst>
              <a:ext uri="{FF2B5EF4-FFF2-40B4-BE49-F238E27FC236}">
                <a16:creationId xmlns:a16="http://schemas.microsoft.com/office/drawing/2014/main" id="{CE773A8A-ACAD-446F-B358-0CBE6AC1B098}"/>
              </a:ext>
            </a:extLst>
          </p:cNvPr>
          <p:cNvGrpSpPr/>
          <p:nvPr/>
        </p:nvGrpSpPr>
        <p:grpSpPr>
          <a:xfrm>
            <a:off x="9550400" y="344737"/>
            <a:ext cx="2332181" cy="215444"/>
            <a:chOff x="9550400" y="344737"/>
            <a:chExt cx="2332181" cy="215444"/>
          </a:xfrm>
        </p:grpSpPr>
        <p:sp>
          <p:nvSpPr>
            <p:cNvPr id="93" name="Persegi Panjang 92">
              <a:extLst>
                <a:ext uri="{FF2B5EF4-FFF2-40B4-BE49-F238E27FC236}">
                  <a16:creationId xmlns:a16="http://schemas.microsoft.com/office/drawing/2014/main" id="{9E53B65E-0EB4-4817-B9BF-5BCD39A82CEB}"/>
                </a:ext>
              </a:extLst>
            </p:cNvPr>
            <p:cNvSpPr/>
            <p:nvPr/>
          </p:nvSpPr>
          <p:spPr>
            <a:xfrm>
              <a:off x="9550400" y="377191"/>
              <a:ext cx="2332181" cy="158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4" name="Kotak Teks 93">
              <a:extLst>
                <a:ext uri="{FF2B5EF4-FFF2-40B4-BE49-F238E27FC236}">
                  <a16:creationId xmlns:a16="http://schemas.microsoft.com/office/drawing/2014/main" id="{0B004C56-2FF4-4E94-AA50-D2D88DB7AED7}"/>
                </a:ext>
              </a:extLst>
            </p:cNvPr>
            <p:cNvSpPr txBox="1"/>
            <p:nvPr/>
          </p:nvSpPr>
          <p:spPr>
            <a:xfrm>
              <a:off x="10128710" y="344737"/>
              <a:ext cx="11755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00" dirty="0"/>
                <a:t>45 </a:t>
              </a:r>
              <a:r>
                <a:rPr lang="id-ID" sz="800" dirty="0" err="1"/>
                <a:t>Boss</a:t>
              </a:r>
              <a:r>
                <a:rPr lang="id-ID" sz="800" dirty="0"/>
                <a:t> (2000 / 5000)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599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ambar 62">
            <a:extLst>
              <a:ext uri="{FF2B5EF4-FFF2-40B4-BE49-F238E27FC236}">
                <a16:creationId xmlns:a16="http://schemas.microsoft.com/office/drawing/2014/main" id="{84FBB939-CB5B-426A-9022-37480F658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0" name="Grup 89">
            <a:extLst>
              <a:ext uri="{FF2B5EF4-FFF2-40B4-BE49-F238E27FC236}">
                <a16:creationId xmlns:a16="http://schemas.microsoft.com/office/drawing/2014/main" id="{EAFB3E84-B7B5-464C-BA1F-26865B6AFDCA}"/>
              </a:ext>
            </a:extLst>
          </p:cNvPr>
          <p:cNvGrpSpPr/>
          <p:nvPr/>
        </p:nvGrpSpPr>
        <p:grpSpPr>
          <a:xfrm>
            <a:off x="0" y="612396"/>
            <a:ext cx="1544320" cy="452582"/>
            <a:chOff x="0" y="612396"/>
            <a:chExt cx="1544320" cy="452582"/>
          </a:xfrm>
        </p:grpSpPr>
        <p:sp>
          <p:nvSpPr>
            <p:cNvPr id="91" name="Persegi Panjang 90">
              <a:extLst>
                <a:ext uri="{FF2B5EF4-FFF2-40B4-BE49-F238E27FC236}">
                  <a16:creationId xmlns:a16="http://schemas.microsoft.com/office/drawing/2014/main" id="{1F3C10F3-5520-4CCD-A1AF-68E0E1C78A16}"/>
                </a:ext>
              </a:extLst>
            </p:cNvPr>
            <p:cNvSpPr/>
            <p:nvPr/>
          </p:nvSpPr>
          <p:spPr>
            <a:xfrm>
              <a:off x="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2" name="Kotak Teks 91">
              <a:hlinkClick r:id="rId3" action="ppaction://hlinksldjump"/>
              <a:extLst>
                <a:ext uri="{FF2B5EF4-FFF2-40B4-BE49-F238E27FC236}">
                  <a16:creationId xmlns:a16="http://schemas.microsoft.com/office/drawing/2014/main" id="{FCB803E8-AB52-42C5-AE03-0DC0A3218720}"/>
                </a:ext>
              </a:extLst>
            </p:cNvPr>
            <p:cNvSpPr txBox="1"/>
            <p:nvPr/>
          </p:nvSpPr>
          <p:spPr>
            <a:xfrm>
              <a:off x="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Profile</a:t>
              </a:r>
              <a:endParaRPr lang="id-ID" dirty="0"/>
            </a:p>
          </p:txBody>
        </p:sp>
      </p:grpSp>
      <p:grpSp>
        <p:nvGrpSpPr>
          <p:cNvPr id="93" name="Grup 92">
            <a:extLst>
              <a:ext uri="{FF2B5EF4-FFF2-40B4-BE49-F238E27FC236}">
                <a16:creationId xmlns:a16="http://schemas.microsoft.com/office/drawing/2014/main" id="{64A3DAF5-924C-408F-A1B0-EF54452E1D00}"/>
              </a:ext>
            </a:extLst>
          </p:cNvPr>
          <p:cNvGrpSpPr/>
          <p:nvPr/>
        </p:nvGrpSpPr>
        <p:grpSpPr>
          <a:xfrm>
            <a:off x="1544320" y="612396"/>
            <a:ext cx="1544320" cy="452582"/>
            <a:chOff x="1544320" y="612396"/>
            <a:chExt cx="1544320" cy="452582"/>
          </a:xfrm>
        </p:grpSpPr>
        <p:sp>
          <p:nvSpPr>
            <p:cNvPr id="94" name="Persegi Panjang 93">
              <a:extLst>
                <a:ext uri="{FF2B5EF4-FFF2-40B4-BE49-F238E27FC236}">
                  <a16:creationId xmlns:a16="http://schemas.microsoft.com/office/drawing/2014/main" id="{6BA0E372-2237-40A1-BD6F-98E18C870613}"/>
                </a:ext>
              </a:extLst>
            </p:cNvPr>
            <p:cNvSpPr/>
            <p:nvPr/>
          </p:nvSpPr>
          <p:spPr>
            <a:xfrm>
              <a:off x="154432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5" name="Kotak Teks 94">
              <a:hlinkClick r:id="rId4" action="ppaction://hlinksldjump"/>
              <a:extLst>
                <a:ext uri="{FF2B5EF4-FFF2-40B4-BE49-F238E27FC236}">
                  <a16:creationId xmlns:a16="http://schemas.microsoft.com/office/drawing/2014/main" id="{3DC843E8-C0E3-4092-8703-BDF4F4F71E5B}"/>
                </a:ext>
              </a:extLst>
            </p:cNvPr>
            <p:cNvSpPr txBox="1"/>
            <p:nvPr/>
          </p:nvSpPr>
          <p:spPr>
            <a:xfrm>
              <a:off x="154432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Inventory</a:t>
              </a:r>
              <a:endParaRPr lang="id-ID" dirty="0"/>
            </a:p>
          </p:txBody>
        </p:sp>
      </p:grpSp>
      <p:grpSp>
        <p:nvGrpSpPr>
          <p:cNvPr id="96" name="Grup 95">
            <a:extLst>
              <a:ext uri="{FF2B5EF4-FFF2-40B4-BE49-F238E27FC236}">
                <a16:creationId xmlns:a16="http://schemas.microsoft.com/office/drawing/2014/main" id="{7AB18DE1-835B-4BF8-A6B0-790E75070059}"/>
              </a:ext>
            </a:extLst>
          </p:cNvPr>
          <p:cNvGrpSpPr/>
          <p:nvPr/>
        </p:nvGrpSpPr>
        <p:grpSpPr>
          <a:xfrm>
            <a:off x="3088640" y="612396"/>
            <a:ext cx="1566946" cy="452582"/>
            <a:chOff x="3088640" y="612396"/>
            <a:chExt cx="1566946" cy="452582"/>
          </a:xfrm>
        </p:grpSpPr>
        <p:sp>
          <p:nvSpPr>
            <p:cNvPr id="97" name="Persegi Panjang 96">
              <a:extLst>
                <a:ext uri="{FF2B5EF4-FFF2-40B4-BE49-F238E27FC236}">
                  <a16:creationId xmlns:a16="http://schemas.microsoft.com/office/drawing/2014/main" id="{C8036C5B-E4B6-43C4-B6E2-7771613ED427}"/>
                </a:ext>
              </a:extLst>
            </p:cNvPr>
            <p:cNvSpPr/>
            <p:nvPr/>
          </p:nvSpPr>
          <p:spPr>
            <a:xfrm>
              <a:off x="308864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8" name="Kotak Teks 97">
              <a:hlinkClick r:id="rId5" action="ppaction://hlinksldjump"/>
              <a:extLst>
                <a:ext uri="{FF2B5EF4-FFF2-40B4-BE49-F238E27FC236}">
                  <a16:creationId xmlns:a16="http://schemas.microsoft.com/office/drawing/2014/main" id="{132DFEDE-89CD-47F0-9019-2994B5A35B0B}"/>
                </a:ext>
              </a:extLst>
            </p:cNvPr>
            <p:cNvSpPr txBox="1"/>
            <p:nvPr/>
          </p:nvSpPr>
          <p:spPr>
            <a:xfrm>
              <a:off x="3111266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Statistics</a:t>
              </a:r>
              <a:endParaRPr lang="id-ID" dirty="0"/>
            </a:p>
          </p:txBody>
        </p:sp>
      </p:grpSp>
      <p:grpSp>
        <p:nvGrpSpPr>
          <p:cNvPr id="99" name="Grup 98">
            <a:extLst>
              <a:ext uri="{FF2B5EF4-FFF2-40B4-BE49-F238E27FC236}">
                <a16:creationId xmlns:a16="http://schemas.microsoft.com/office/drawing/2014/main" id="{81F96DD1-F8B5-404B-9281-3D36F85A17F2}"/>
              </a:ext>
            </a:extLst>
          </p:cNvPr>
          <p:cNvGrpSpPr/>
          <p:nvPr/>
        </p:nvGrpSpPr>
        <p:grpSpPr>
          <a:xfrm>
            <a:off x="4632960" y="612396"/>
            <a:ext cx="1589572" cy="452582"/>
            <a:chOff x="4632960" y="612396"/>
            <a:chExt cx="1589572" cy="452582"/>
          </a:xfrm>
        </p:grpSpPr>
        <p:sp>
          <p:nvSpPr>
            <p:cNvPr id="100" name="Persegi Panjang 99">
              <a:extLst>
                <a:ext uri="{FF2B5EF4-FFF2-40B4-BE49-F238E27FC236}">
                  <a16:creationId xmlns:a16="http://schemas.microsoft.com/office/drawing/2014/main" id="{A895648B-45E3-4EF4-BB0B-9BAAC5F36639}"/>
                </a:ext>
              </a:extLst>
            </p:cNvPr>
            <p:cNvSpPr/>
            <p:nvPr/>
          </p:nvSpPr>
          <p:spPr>
            <a:xfrm>
              <a:off x="463296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1" name="Kotak Teks 100">
              <a:extLst>
                <a:ext uri="{FF2B5EF4-FFF2-40B4-BE49-F238E27FC236}">
                  <a16:creationId xmlns:a16="http://schemas.microsoft.com/office/drawing/2014/main" id="{0FE90707-1F1E-4E62-83F0-0A25F61C8BBB}"/>
                </a:ext>
              </a:extLst>
            </p:cNvPr>
            <p:cNvSpPr txBox="1"/>
            <p:nvPr/>
          </p:nvSpPr>
          <p:spPr>
            <a:xfrm>
              <a:off x="4678212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Gifts</a:t>
              </a:r>
              <a:endParaRPr lang="id-ID" dirty="0"/>
            </a:p>
          </p:txBody>
        </p:sp>
      </p:grpSp>
      <p:grpSp>
        <p:nvGrpSpPr>
          <p:cNvPr id="21" name="Grup 20">
            <a:extLst>
              <a:ext uri="{FF2B5EF4-FFF2-40B4-BE49-F238E27FC236}">
                <a16:creationId xmlns:a16="http://schemas.microsoft.com/office/drawing/2014/main" id="{C5E4254C-F1AE-436B-83CD-9AB18913BE3E}"/>
              </a:ext>
            </a:extLst>
          </p:cNvPr>
          <p:cNvGrpSpPr/>
          <p:nvPr/>
        </p:nvGrpSpPr>
        <p:grpSpPr>
          <a:xfrm>
            <a:off x="0" y="1064855"/>
            <a:ext cx="12192000" cy="5862042"/>
            <a:chOff x="0" y="1064855"/>
            <a:chExt cx="12192000" cy="5862042"/>
          </a:xfrm>
        </p:grpSpPr>
        <p:grpSp>
          <p:nvGrpSpPr>
            <p:cNvPr id="20" name="Grup 19">
              <a:extLst>
                <a:ext uri="{FF2B5EF4-FFF2-40B4-BE49-F238E27FC236}">
                  <a16:creationId xmlns:a16="http://schemas.microsoft.com/office/drawing/2014/main" id="{5D0F49C2-CABD-4758-8445-57630FD068B9}"/>
                </a:ext>
              </a:extLst>
            </p:cNvPr>
            <p:cNvGrpSpPr/>
            <p:nvPr/>
          </p:nvGrpSpPr>
          <p:grpSpPr>
            <a:xfrm>
              <a:off x="0" y="1064855"/>
              <a:ext cx="12192000" cy="4763079"/>
              <a:chOff x="0" y="1064855"/>
              <a:chExt cx="12192000" cy="4763079"/>
            </a:xfrm>
          </p:grpSpPr>
          <p:sp>
            <p:nvSpPr>
              <p:cNvPr id="64" name="Persegi Panjang 63">
                <a:extLst>
                  <a:ext uri="{FF2B5EF4-FFF2-40B4-BE49-F238E27FC236}">
                    <a16:creationId xmlns:a16="http://schemas.microsoft.com/office/drawing/2014/main" id="{AA67E2FD-004D-44B4-8598-1342FE22BD5A}"/>
                  </a:ext>
                </a:extLst>
              </p:cNvPr>
              <p:cNvSpPr/>
              <p:nvPr/>
            </p:nvSpPr>
            <p:spPr>
              <a:xfrm>
                <a:off x="0" y="1064855"/>
                <a:ext cx="12192000" cy="4763079"/>
              </a:xfrm>
              <a:prstGeom prst="rect">
                <a:avLst/>
              </a:prstGeom>
              <a:solidFill>
                <a:srgbClr val="4472C4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grpSp>
            <p:nvGrpSpPr>
              <p:cNvPr id="19" name="Grup 18">
                <a:extLst>
                  <a:ext uri="{FF2B5EF4-FFF2-40B4-BE49-F238E27FC236}">
                    <a16:creationId xmlns:a16="http://schemas.microsoft.com/office/drawing/2014/main" id="{9FD02256-0041-4EAE-A55E-D68B799B04F2}"/>
                  </a:ext>
                </a:extLst>
              </p:cNvPr>
              <p:cNvGrpSpPr/>
              <p:nvPr/>
            </p:nvGrpSpPr>
            <p:grpSpPr>
              <a:xfrm>
                <a:off x="88530" y="1156365"/>
                <a:ext cx="2547666" cy="4580060"/>
                <a:chOff x="88530" y="1156365"/>
                <a:chExt cx="2547666" cy="4580060"/>
              </a:xfrm>
            </p:grpSpPr>
            <p:sp>
              <p:nvSpPr>
                <p:cNvPr id="73" name="Persegi Panjang 72">
                  <a:extLst>
                    <a:ext uri="{FF2B5EF4-FFF2-40B4-BE49-F238E27FC236}">
                      <a16:creationId xmlns:a16="http://schemas.microsoft.com/office/drawing/2014/main" id="{53571415-44E3-4D77-A0EA-93CEF70D0288}"/>
                    </a:ext>
                  </a:extLst>
                </p:cNvPr>
                <p:cNvSpPr/>
                <p:nvPr/>
              </p:nvSpPr>
              <p:spPr>
                <a:xfrm>
                  <a:off x="88530" y="1156365"/>
                  <a:ext cx="2547666" cy="45800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74" name="Kotak Teks 73">
                  <a:extLst>
                    <a:ext uri="{FF2B5EF4-FFF2-40B4-BE49-F238E27FC236}">
                      <a16:creationId xmlns:a16="http://schemas.microsoft.com/office/drawing/2014/main" id="{E2D14709-D40F-4E8C-840A-52AE6D4432CB}"/>
                    </a:ext>
                  </a:extLst>
                </p:cNvPr>
                <p:cNvSpPr txBox="1"/>
                <p:nvPr/>
              </p:nvSpPr>
              <p:spPr>
                <a:xfrm>
                  <a:off x="147782" y="1156365"/>
                  <a:ext cx="2455623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d-ID" dirty="0"/>
                    <a:t>All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d-ID" dirty="0"/>
                    <a:t>Vital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d-ID" dirty="0" err="1"/>
                    <a:t>Progress</a:t>
                  </a:r>
                  <a:r>
                    <a:rPr lang="id-ID" dirty="0"/>
                    <a:t>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d-ID" dirty="0" err="1"/>
                    <a:t>Achievements</a:t>
                  </a:r>
                  <a:endParaRPr lang="id-ID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d-ID" dirty="0" err="1"/>
                    <a:t>Reputation</a:t>
                  </a:r>
                  <a:endParaRPr lang="id-ID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d-ID" dirty="0"/>
                    <a:t>Dynamics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d-ID" dirty="0" err="1"/>
                    <a:t>Miscelaneous</a:t>
                  </a:r>
                  <a:endParaRPr lang="id-ID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id-ID" dirty="0"/>
                </a:p>
              </p:txBody>
            </p:sp>
          </p:grpSp>
        </p:grpSp>
        <p:grpSp>
          <p:nvGrpSpPr>
            <p:cNvPr id="18" name="Grup 17">
              <a:extLst>
                <a:ext uri="{FF2B5EF4-FFF2-40B4-BE49-F238E27FC236}">
                  <a16:creationId xmlns:a16="http://schemas.microsoft.com/office/drawing/2014/main" id="{07E5A13E-F4D5-4054-8EF4-0260BF55C110}"/>
                </a:ext>
              </a:extLst>
            </p:cNvPr>
            <p:cNvGrpSpPr/>
            <p:nvPr/>
          </p:nvGrpSpPr>
          <p:grpSpPr>
            <a:xfrm>
              <a:off x="2807855" y="1156365"/>
              <a:ext cx="9236363" cy="5770532"/>
              <a:chOff x="2807855" y="1156365"/>
              <a:chExt cx="9236363" cy="5770532"/>
            </a:xfrm>
          </p:grpSpPr>
          <p:grpSp>
            <p:nvGrpSpPr>
              <p:cNvPr id="17" name="Grup 16">
                <a:extLst>
                  <a:ext uri="{FF2B5EF4-FFF2-40B4-BE49-F238E27FC236}">
                    <a16:creationId xmlns:a16="http://schemas.microsoft.com/office/drawing/2014/main" id="{EA45FE8F-5392-44F6-9820-956D1A0072F9}"/>
                  </a:ext>
                </a:extLst>
              </p:cNvPr>
              <p:cNvGrpSpPr/>
              <p:nvPr/>
            </p:nvGrpSpPr>
            <p:grpSpPr>
              <a:xfrm>
                <a:off x="2807855" y="1156365"/>
                <a:ext cx="9236363" cy="1355108"/>
                <a:chOff x="2807855" y="1156365"/>
                <a:chExt cx="9236363" cy="1355108"/>
              </a:xfrm>
            </p:grpSpPr>
            <p:sp>
              <p:nvSpPr>
                <p:cNvPr id="9" name="Persegi Panjang 8">
                  <a:extLst>
                    <a:ext uri="{FF2B5EF4-FFF2-40B4-BE49-F238E27FC236}">
                      <a16:creationId xmlns:a16="http://schemas.microsoft.com/office/drawing/2014/main" id="{A6708999-C202-4454-BECB-9E1B801EDBCB}"/>
                    </a:ext>
                  </a:extLst>
                </p:cNvPr>
                <p:cNvSpPr/>
                <p:nvPr/>
              </p:nvSpPr>
              <p:spPr>
                <a:xfrm>
                  <a:off x="2807855" y="1156365"/>
                  <a:ext cx="9236363" cy="1355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10" name="Bingkai 9">
                  <a:extLst>
                    <a:ext uri="{FF2B5EF4-FFF2-40B4-BE49-F238E27FC236}">
                      <a16:creationId xmlns:a16="http://schemas.microsoft.com/office/drawing/2014/main" id="{540A471A-8ECA-4224-AA1C-FC2688BCF153}"/>
                    </a:ext>
                  </a:extLst>
                </p:cNvPr>
                <p:cNvSpPr/>
                <p:nvPr/>
              </p:nvSpPr>
              <p:spPr>
                <a:xfrm>
                  <a:off x="2893289" y="1313452"/>
                  <a:ext cx="987831" cy="987831"/>
                </a:xfrm>
                <a:prstGeom prst="fram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Kotak Teks 12">
                  <a:extLst>
                    <a:ext uri="{FF2B5EF4-FFF2-40B4-BE49-F238E27FC236}">
                      <a16:creationId xmlns:a16="http://schemas.microsoft.com/office/drawing/2014/main" id="{B349B7BA-2ED3-4022-B768-EAF7CA4BCE31}"/>
                    </a:ext>
                  </a:extLst>
                </p:cNvPr>
                <p:cNvSpPr txBox="1"/>
                <p:nvPr/>
              </p:nvSpPr>
              <p:spPr>
                <a:xfrm>
                  <a:off x="4052779" y="1313452"/>
                  <a:ext cx="78298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dirty="0"/>
                    <a:t>Status A</a:t>
                  </a:r>
                </a:p>
              </p:txBody>
            </p:sp>
            <p:sp>
              <p:nvSpPr>
                <p:cNvPr id="16" name="Persegi Panjang 15">
                  <a:extLst>
                    <a:ext uri="{FF2B5EF4-FFF2-40B4-BE49-F238E27FC236}">
                      <a16:creationId xmlns:a16="http://schemas.microsoft.com/office/drawing/2014/main" id="{25287340-A536-4794-9298-16734C7011BB}"/>
                    </a:ext>
                  </a:extLst>
                </p:cNvPr>
                <p:cNvSpPr/>
                <p:nvPr/>
              </p:nvSpPr>
              <p:spPr>
                <a:xfrm>
                  <a:off x="4135120" y="1682784"/>
                  <a:ext cx="7747461" cy="3693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  <p:grpSp>
            <p:nvGrpSpPr>
              <p:cNvPr id="75" name="Grup 74">
                <a:extLst>
                  <a:ext uri="{FF2B5EF4-FFF2-40B4-BE49-F238E27FC236}">
                    <a16:creationId xmlns:a16="http://schemas.microsoft.com/office/drawing/2014/main" id="{C837049E-892B-467A-9083-F7AE5545392D}"/>
                  </a:ext>
                </a:extLst>
              </p:cNvPr>
              <p:cNvGrpSpPr/>
              <p:nvPr/>
            </p:nvGrpSpPr>
            <p:grpSpPr>
              <a:xfrm>
                <a:off x="2807855" y="2628173"/>
                <a:ext cx="9236363" cy="1355108"/>
                <a:chOff x="2807855" y="1156365"/>
                <a:chExt cx="9236363" cy="1355108"/>
              </a:xfrm>
            </p:grpSpPr>
            <p:sp>
              <p:nvSpPr>
                <p:cNvPr id="76" name="Persegi Panjang 75">
                  <a:extLst>
                    <a:ext uri="{FF2B5EF4-FFF2-40B4-BE49-F238E27FC236}">
                      <a16:creationId xmlns:a16="http://schemas.microsoft.com/office/drawing/2014/main" id="{C14EE8B7-C522-4B12-9B87-CB9CAC80BB19}"/>
                    </a:ext>
                  </a:extLst>
                </p:cNvPr>
                <p:cNvSpPr/>
                <p:nvPr/>
              </p:nvSpPr>
              <p:spPr>
                <a:xfrm>
                  <a:off x="2807855" y="1156365"/>
                  <a:ext cx="9236363" cy="1355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77" name="Bingkai 76">
                  <a:extLst>
                    <a:ext uri="{FF2B5EF4-FFF2-40B4-BE49-F238E27FC236}">
                      <a16:creationId xmlns:a16="http://schemas.microsoft.com/office/drawing/2014/main" id="{F5025A1A-F6EF-48A9-A2B3-661A9D720A4F}"/>
                    </a:ext>
                  </a:extLst>
                </p:cNvPr>
                <p:cNvSpPr/>
                <p:nvPr/>
              </p:nvSpPr>
              <p:spPr>
                <a:xfrm>
                  <a:off x="2893289" y="1313452"/>
                  <a:ext cx="987831" cy="987831"/>
                </a:xfrm>
                <a:prstGeom prst="fram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Kotak Teks 77">
                  <a:extLst>
                    <a:ext uri="{FF2B5EF4-FFF2-40B4-BE49-F238E27FC236}">
                      <a16:creationId xmlns:a16="http://schemas.microsoft.com/office/drawing/2014/main" id="{C724C519-59FA-42A5-8AD5-1BD84E7B3C42}"/>
                    </a:ext>
                  </a:extLst>
                </p:cNvPr>
                <p:cNvSpPr txBox="1"/>
                <p:nvPr/>
              </p:nvSpPr>
              <p:spPr>
                <a:xfrm>
                  <a:off x="4052779" y="1313452"/>
                  <a:ext cx="78298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dirty="0"/>
                    <a:t>Status B</a:t>
                  </a:r>
                </a:p>
              </p:txBody>
            </p:sp>
            <p:sp>
              <p:nvSpPr>
                <p:cNvPr id="79" name="Persegi Panjang 78">
                  <a:extLst>
                    <a:ext uri="{FF2B5EF4-FFF2-40B4-BE49-F238E27FC236}">
                      <a16:creationId xmlns:a16="http://schemas.microsoft.com/office/drawing/2014/main" id="{21A997EC-669E-45D3-8CE7-8DBCCC23B089}"/>
                    </a:ext>
                  </a:extLst>
                </p:cNvPr>
                <p:cNvSpPr/>
                <p:nvPr/>
              </p:nvSpPr>
              <p:spPr>
                <a:xfrm>
                  <a:off x="4135120" y="1682784"/>
                  <a:ext cx="7747461" cy="3693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  <p:grpSp>
            <p:nvGrpSpPr>
              <p:cNvPr id="80" name="Grup 79">
                <a:extLst>
                  <a:ext uri="{FF2B5EF4-FFF2-40B4-BE49-F238E27FC236}">
                    <a16:creationId xmlns:a16="http://schemas.microsoft.com/office/drawing/2014/main" id="{3295755F-0572-4276-B1BD-DECEC1080633}"/>
                  </a:ext>
                </a:extLst>
              </p:cNvPr>
              <p:cNvGrpSpPr/>
              <p:nvPr/>
            </p:nvGrpSpPr>
            <p:grpSpPr>
              <a:xfrm>
                <a:off x="2807855" y="4099981"/>
                <a:ext cx="9236363" cy="1355108"/>
                <a:chOff x="2807855" y="1156365"/>
                <a:chExt cx="9236363" cy="1355108"/>
              </a:xfrm>
            </p:grpSpPr>
            <p:sp>
              <p:nvSpPr>
                <p:cNvPr id="81" name="Persegi Panjang 80">
                  <a:extLst>
                    <a:ext uri="{FF2B5EF4-FFF2-40B4-BE49-F238E27FC236}">
                      <a16:creationId xmlns:a16="http://schemas.microsoft.com/office/drawing/2014/main" id="{C12D51FE-F1F8-46F3-9D9A-2697A1CA494C}"/>
                    </a:ext>
                  </a:extLst>
                </p:cNvPr>
                <p:cNvSpPr/>
                <p:nvPr/>
              </p:nvSpPr>
              <p:spPr>
                <a:xfrm>
                  <a:off x="2807855" y="1156365"/>
                  <a:ext cx="9236363" cy="1355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82" name="Bingkai 81">
                  <a:extLst>
                    <a:ext uri="{FF2B5EF4-FFF2-40B4-BE49-F238E27FC236}">
                      <a16:creationId xmlns:a16="http://schemas.microsoft.com/office/drawing/2014/main" id="{149A38C2-A8C1-48E1-85D7-850606D43E19}"/>
                    </a:ext>
                  </a:extLst>
                </p:cNvPr>
                <p:cNvSpPr/>
                <p:nvPr/>
              </p:nvSpPr>
              <p:spPr>
                <a:xfrm>
                  <a:off x="2893289" y="1313452"/>
                  <a:ext cx="987831" cy="987831"/>
                </a:xfrm>
                <a:prstGeom prst="fram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Kotak Teks 82">
                  <a:extLst>
                    <a:ext uri="{FF2B5EF4-FFF2-40B4-BE49-F238E27FC236}">
                      <a16:creationId xmlns:a16="http://schemas.microsoft.com/office/drawing/2014/main" id="{B9BECA12-FB91-40AE-93E3-69F7F2591100}"/>
                    </a:ext>
                  </a:extLst>
                </p:cNvPr>
                <p:cNvSpPr txBox="1"/>
                <p:nvPr/>
              </p:nvSpPr>
              <p:spPr>
                <a:xfrm>
                  <a:off x="4052779" y="1313452"/>
                  <a:ext cx="78298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dirty="0"/>
                    <a:t>Status C</a:t>
                  </a:r>
                </a:p>
              </p:txBody>
            </p:sp>
            <p:sp>
              <p:nvSpPr>
                <p:cNvPr id="84" name="Persegi Panjang 83">
                  <a:extLst>
                    <a:ext uri="{FF2B5EF4-FFF2-40B4-BE49-F238E27FC236}">
                      <a16:creationId xmlns:a16="http://schemas.microsoft.com/office/drawing/2014/main" id="{F75BB7B7-9FE4-447C-8321-35E41679D33A}"/>
                    </a:ext>
                  </a:extLst>
                </p:cNvPr>
                <p:cNvSpPr/>
                <p:nvPr/>
              </p:nvSpPr>
              <p:spPr>
                <a:xfrm>
                  <a:off x="4135120" y="1682784"/>
                  <a:ext cx="7747461" cy="3693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  <p:grpSp>
            <p:nvGrpSpPr>
              <p:cNvPr id="85" name="Grup 84">
                <a:extLst>
                  <a:ext uri="{FF2B5EF4-FFF2-40B4-BE49-F238E27FC236}">
                    <a16:creationId xmlns:a16="http://schemas.microsoft.com/office/drawing/2014/main" id="{EA988689-CF6D-4BB1-8BB5-F57B4F0377AA}"/>
                  </a:ext>
                </a:extLst>
              </p:cNvPr>
              <p:cNvGrpSpPr/>
              <p:nvPr/>
            </p:nvGrpSpPr>
            <p:grpSpPr>
              <a:xfrm>
                <a:off x="2807855" y="5571789"/>
                <a:ext cx="9236363" cy="1355108"/>
                <a:chOff x="2807855" y="1156365"/>
                <a:chExt cx="9236363" cy="1355108"/>
              </a:xfrm>
            </p:grpSpPr>
            <p:sp>
              <p:nvSpPr>
                <p:cNvPr id="86" name="Persegi Panjang 85">
                  <a:extLst>
                    <a:ext uri="{FF2B5EF4-FFF2-40B4-BE49-F238E27FC236}">
                      <a16:creationId xmlns:a16="http://schemas.microsoft.com/office/drawing/2014/main" id="{31CCF833-803A-4474-AD0B-74295DCE4EA9}"/>
                    </a:ext>
                  </a:extLst>
                </p:cNvPr>
                <p:cNvSpPr/>
                <p:nvPr/>
              </p:nvSpPr>
              <p:spPr>
                <a:xfrm>
                  <a:off x="2807855" y="1156365"/>
                  <a:ext cx="9236363" cy="1355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87" name="Bingkai 86">
                  <a:extLst>
                    <a:ext uri="{FF2B5EF4-FFF2-40B4-BE49-F238E27FC236}">
                      <a16:creationId xmlns:a16="http://schemas.microsoft.com/office/drawing/2014/main" id="{9DC026AF-2B7D-406D-ABDE-B15933316508}"/>
                    </a:ext>
                  </a:extLst>
                </p:cNvPr>
                <p:cNvSpPr/>
                <p:nvPr/>
              </p:nvSpPr>
              <p:spPr>
                <a:xfrm>
                  <a:off x="2893289" y="1313452"/>
                  <a:ext cx="987831" cy="987831"/>
                </a:xfrm>
                <a:prstGeom prst="fram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Kotak Teks 87">
                  <a:extLst>
                    <a:ext uri="{FF2B5EF4-FFF2-40B4-BE49-F238E27FC236}">
                      <a16:creationId xmlns:a16="http://schemas.microsoft.com/office/drawing/2014/main" id="{9E555D5B-6FFC-4F77-B51A-41710A57874B}"/>
                    </a:ext>
                  </a:extLst>
                </p:cNvPr>
                <p:cNvSpPr txBox="1"/>
                <p:nvPr/>
              </p:nvSpPr>
              <p:spPr>
                <a:xfrm>
                  <a:off x="4052779" y="1313452"/>
                  <a:ext cx="78298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dirty="0"/>
                    <a:t>Status D</a:t>
                  </a:r>
                </a:p>
              </p:txBody>
            </p:sp>
            <p:sp>
              <p:nvSpPr>
                <p:cNvPr id="89" name="Persegi Panjang 88">
                  <a:extLst>
                    <a:ext uri="{FF2B5EF4-FFF2-40B4-BE49-F238E27FC236}">
                      <a16:creationId xmlns:a16="http://schemas.microsoft.com/office/drawing/2014/main" id="{AA2F9008-F365-4BDE-8FE9-9EF315B75C6E}"/>
                    </a:ext>
                  </a:extLst>
                </p:cNvPr>
                <p:cNvSpPr/>
                <p:nvPr/>
              </p:nvSpPr>
              <p:spPr>
                <a:xfrm>
                  <a:off x="4135120" y="1682784"/>
                  <a:ext cx="7747461" cy="3693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</p:grpSp>
      </p:grp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9E154F30-6C12-4717-BEC0-36EA6DC9D27A}"/>
              </a:ext>
            </a:extLst>
          </p:cNvPr>
          <p:cNvSpPr/>
          <p:nvPr/>
        </p:nvSpPr>
        <p:spPr>
          <a:xfrm>
            <a:off x="0" y="0"/>
            <a:ext cx="12192000" cy="612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17696439-33B2-4E6B-81C2-E898186EDE30}"/>
              </a:ext>
            </a:extLst>
          </p:cNvPr>
          <p:cNvSpPr/>
          <p:nvPr/>
        </p:nvSpPr>
        <p:spPr>
          <a:xfrm>
            <a:off x="0" y="5830349"/>
            <a:ext cx="12192000" cy="1027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8D890205-2C8E-40D6-A646-7EC193E5B1A4}"/>
              </a:ext>
            </a:extLst>
          </p:cNvPr>
          <p:cNvGrpSpPr/>
          <p:nvPr/>
        </p:nvGrpSpPr>
        <p:grpSpPr>
          <a:xfrm>
            <a:off x="6871855" y="5830349"/>
            <a:ext cx="5320145" cy="1027651"/>
            <a:chOff x="6871855" y="5830349"/>
            <a:chExt cx="5320145" cy="1027651"/>
          </a:xfrm>
        </p:grpSpPr>
        <p:sp>
          <p:nvSpPr>
            <p:cNvPr id="5" name="Persegi Panjang 4">
              <a:hlinkClick r:id="rId6" action="ppaction://hlinksldjump"/>
              <a:extLst>
                <a:ext uri="{FF2B5EF4-FFF2-40B4-BE49-F238E27FC236}">
                  <a16:creationId xmlns:a16="http://schemas.microsoft.com/office/drawing/2014/main" id="{B121EA5C-5EDD-482D-9B16-BB55BE4A8F35}"/>
                </a:ext>
              </a:extLst>
            </p:cNvPr>
            <p:cNvSpPr/>
            <p:nvPr/>
          </p:nvSpPr>
          <p:spPr>
            <a:xfrm>
              <a:off x="6871855" y="5830349"/>
              <a:ext cx="5320145" cy="1027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Kotak Teks 5">
              <a:extLst>
                <a:ext uri="{FF2B5EF4-FFF2-40B4-BE49-F238E27FC236}">
                  <a16:creationId xmlns:a16="http://schemas.microsoft.com/office/drawing/2014/main" id="{735A9290-96E4-4060-8A26-715F0D58C954}"/>
                </a:ext>
              </a:extLst>
            </p:cNvPr>
            <p:cNvSpPr txBox="1"/>
            <p:nvPr/>
          </p:nvSpPr>
          <p:spPr>
            <a:xfrm>
              <a:off x="7181272" y="5990231"/>
              <a:ext cx="47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000" dirty="0"/>
                <a:t>Start</a:t>
              </a:r>
            </a:p>
          </p:txBody>
        </p:sp>
      </p:grp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11C19018-5B5C-4F8C-BA6B-093ECE7B0442}"/>
              </a:ext>
            </a:extLst>
          </p:cNvPr>
          <p:cNvSpPr/>
          <p:nvPr/>
        </p:nvSpPr>
        <p:spPr>
          <a:xfrm>
            <a:off x="8986982" y="83127"/>
            <a:ext cx="452582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hlinkClick r:id="rId3" action="ppaction://hlinksldjump"/>
            <a:extLst>
              <a:ext uri="{FF2B5EF4-FFF2-40B4-BE49-F238E27FC236}">
                <a16:creationId xmlns:a16="http://schemas.microsoft.com/office/drawing/2014/main" id="{42E6F45D-6AE8-44D0-B94B-8E442EEABDA5}"/>
              </a:ext>
            </a:extLst>
          </p:cNvPr>
          <p:cNvSpPr txBox="1"/>
          <p:nvPr/>
        </p:nvSpPr>
        <p:spPr>
          <a:xfrm>
            <a:off x="9550400" y="83127"/>
            <a:ext cx="233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rxKingRentengteng</a:t>
            </a:r>
            <a:endParaRPr lang="id-ID" dirty="0"/>
          </a:p>
        </p:txBody>
      </p:sp>
      <p:sp>
        <p:nvSpPr>
          <p:cNvPr id="12" name="Tombol Tindakan: Kembali atau Sebelumnya 11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38292C6C-83AB-4BDD-873A-E9EB38A3AF43}"/>
              </a:ext>
            </a:extLst>
          </p:cNvPr>
          <p:cNvSpPr/>
          <p:nvPr/>
        </p:nvSpPr>
        <p:spPr>
          <a:xfrm>
            <a:off x="0" y="5830349"/>
            <a:ext cx="1025236" cy="10252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E1B74DD5-E7A9-4415-BAAA-01747FBA282C}"/>
              </a:ext>
            </a:extLst>
          </p:cNvPr>
          <p:cNvSpPr txBox="1"/>
          <p:nvPr/>
        </p:nvSpPr>
        <p:spPr>
          <a:xfrm>
            <a:off x="147782" y="83127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Account</a:t>
            </a:r>
            <a:endParaRPr lang="id-ID" dirty="0"/>
          </a:p>
        </p:txBody>
      </p:sp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30B50CE2-9393-4E54-9063-36E3A5F47868}"/>
              </a:ext>
            </a:extLst>
          </p:cNvPr>
          <p:cNvSpPr/>
          <p:nvPr/>
        </p:nvSpPr>
        <p:spPr>
          <a:xfrm>
            <a:off x="617728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Persegi Panjang 26">
            <a:extLst>
              <a:ext uri="{FF2B5EF4-FFF2-40B4-BE49-F238E27FC236}">
                <a16:creationId xmlns:a16="http://schemas.microsoft.com/office/drawing/2014/main" id="{B4C2741C-E823-4F96-934E-8FC70DF1D140}"/>
              </a:ext>
            </a:extLst>
          </p:cNvPr>
          <p:cNvSpPr/>
          <p:nvPr/>
        </p:nvSpPr>
        <p:spPr>
          <a:xfrm>
            <a:off x="772160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Persegi Panjang 27">
            <a:extLst>
              <a:ext uri="{FF2B5EF4-FFF2-40B4-BE49-F238E27FC236}">
                <a16:creationId xmlns:a16="http://schemas.microsoft.com/office/drawing/2014/main" id="{615549AB-C4AC-4B5D-99F1-8F8B41DD43F5}"/>
              </a:ext>
            </a:extLst>
          </p:cNvPr>
          <p:cNvSpPr/>
          <p:nvPr/>
        </p:nvSpPr>
        <p:spPr>
          <a:xfrm>
            <a:off x="926592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Persegi Panjang 28">
            <a:extLst>
              <a:ext uri="{FF2B5EF4-FFF2-40B4-BE49-F238E27FC236}">
                <a16:creationId xmlns:a16="http://schemas.microsoft.com/office/drawing/2014/main" id="{C690C627-49E6-41A9-9CF2-D1BAFCDE048D}"/>
              </a:ext>
            </a:extLst>
          </p:cNvPr>
          <p:cNvSpPr/>
          <p:nvPr/>
        </p:nvSpPr>
        <p:spPr>
          <a:xfrm>
            <a:off x="10810240" y="612396"/>
            <a:ext cx="138176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Bingkai 1">
            <a:extLst>
              <a:ext uri="{FF2B5EF4-FFF2-40B4-BE49-F238E27FC236}">
                <a16:creationId xmlns:a16="http://schemas.microsoft.com/office/drawing/2014/main" id="{9300227A-90A1-49F6-91FD-4CA285EBBF29}"/>
              </a:ext>
            </a:extLst>
          </p:cNvPr>
          <p:cNvSpPr/>
          <p:nvPr/>
        </p:nvSpPr>
        <p:spPr>
          <a:xfrm>
            <a:off x="3088640" y="620505"/>
            <a:ext cx="1544320" cy="45245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5" name="Grup 34">
            <a:extLst>
              <a:ext uri="{FF2B5EF4-FFF2-40B4-BE49-F238E27FC236}">
                <a16:creationId xmlns:a16="http://schemas.microsoft.com/office/drawing/2014/main" id="{A7B43BA5-9129-40E4-A3B3-AF790A719E98}"/>
              </a:ext>
            </a:extLst>
          </p:cNvPr>
          <p:cNvGrpSpPr/>
          <p:nvPr/>
        </p:nvGrpSpPr>
        <p:grpSpPr>
          <a:xfrm>
            <a:off x="2784669" y="3372466"/>
            <a:ext cx="3717822" cy="2589496"/>
            <a:chOff x="2724726" y="3260436"/>
            <a:chExt cx="3717822" cy="2589496"/>
          </a:xfrm>
        </p:grpSpPr>
        <p:sp>
          <p:nvSpPr>
            <p:cNvPr id="36" name="Persegi Panjang 35">
              <a:extLst>
                <a:ext uri="{FF2B5EF4-FFF2-40B4-BE49-F238E27FC236}">
                  <a16:creationId xmlns:a16="http://schemas.microsoft.com/office/drawing/2014/main" id="{3338D6FE-4CF3-4C45-8F04-B1FAF7B39BA1}"/>
                </a:ext>
              </a:extLst>
            </p:cNvPr>
            <p:cNvSpPr/>
            <p:nvPr/>
          </p:nvSpPr>
          <p:spPr>
            <a:xfrm>
              <a:off x="2724726" y="3260436"/>
              <a:ext cx="3717822" cy="258949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7" name="Grup 36">
              <a:extLst>
                <a:ext uri="{FF2B5EF4-FFF2-40B4-BE49-F238E27FC236}">
                  <a16:creationId xmlns:a16="http://schemas.microsoft.com/office/drawing/2014/main" id="{9AF0DF58-69BE-4EB2-BD86-D2F94044E705}"/>
                </a:ext>
              </a:extLst>
            </p:cNvPr>
            <p:cNvGrpSpPr/>
            <p:nvPr/>
          </p:nvGrpSpPr>
          <p:grpSpPr>
            <a:xfrm>
              <a:off x="2724726" y="3260436"/>
              <a:ext cx="3717822" cy="480291"/>
              <a:chOff x="2724726" y="3260436"/>
              <a:chExt cx="3717822" cy="480291"/>
            </a:xfrm>
          </p:grpSpPr>
          <p:sp>
            <p:nvSpPr>
              <p:cNvPr id="56" name="Persegi Panjang 5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8068D64-B73E-4247-8895-F79D48E2FC49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7" name="Kotak Teks 56">
                <a:extLst>
                  <a:ext uri="{FF2B5EF4-FFF2-40B4-BE49-F238E27FC236}">
                    <a16:creationId xmlns:a16="http://schemas.microsoft.com/office/drawing/2014/main" id="{D8B7198D-7D1F-4446-954D-D70E18687646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Lobby</a:t>
                </a:r>
                <a:r>
                  <a:rPr lang="id-ID" dirty="0"/>
                  <a:t> 🏠</a:t>
                </a:r>
              </a:p>
            </p:txBody>
          </p:sp>
        </p:grpSp>
        <p:grpSp>
          <p:nvGrpSpPr>
            <p:cNvPr id="40" name="Grup 39">
              <a:extLst>
                <a:ext uri="{FF2B5EF4-FFF2-40B4-BE49-F238E27FC236}">
                  <a16:creationId xmlns:a16="http://schemas.microsoft.com/office/drawing/2014/main" id="{62A097A9-3F81-42F8-8A14-A4EA96A3972C}"/>
                </a:ext>
              </a:extLst>
            </p:cNvPr>
            <p:cNvGrpSpPr/>
            <p:nvPr/>
          </p:nvGrpSpPr>
          <p:grpSpPr>
            <a:xfrm>
              <a:off x="2724726" y="3746097"/>
              <a:ext cx="3717822" cy="480291"/>
              <a:chOff x="2724726" y="3260436"/>
              <a:chExt cx="3717822" cy="480291"/>
            </a:xfrm>
          </p:grpSpPr>
          <p:sp>
            <p:nvSpPr>
              <p:cNvPr id="54" name="Persegi Panjang 5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3A423F5-4300-4CC4-BB16-2DF89F011933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5" name="Kotak Teks 54">
                <a:extLst>
                  <a:ext uri="{FF2B5EF4-FFF2-40B4-BE49-F238E27FC236}">
                    <a16:creationId xmlns:a16="http://schemas.microsoft.com/office/drawing/2014/main" id="{0F75F69F-9553-450D-B8DF-839C28A945CC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Account</a:t>
                </a:r>
                <a:endParaRPr lang="id-ID" dirty="0"/>
              </a:p>
            </p:txBody>
          </p:sp>
        </p:grpSp>
        <p:grpSp>
          <p:nvGrpSpPr>
            <p:cNvPr id="41" name="Grup 40">
              <a:extLst>
                <a:ext uri="{FF2B5EF4-FFF2-40B4-BE49-F238E27FC236}">
                  <a16:creationId xmlns:a16="http://schemas.microsoft.com/office/drawing/2014/main" id="{26F0B9B7-D4A2-48D2-B467-0B5415A130DD}"/>
                </a:ext>
              </a:extLst>
            </p:cNvPr>
            <p:cNvGrpSpPr/>
            <p:nvPr/>
          </p:nvGrpSpPr>
          <p:grpSpPr>
            <a:xfrm>
              <a:off x="2724726" y="4234497"/>
              <a:ext cx="3717822" cy="480291"/>
              <a:chOff x="2724726" y="3260436"/>
              <a:chExt cx="3717822" cy="480291"/>
            </a:xfrm>
          </p:grpSpPr>
          <p:sp>
            <p:nvSpPr>
              <p:cNvPr id="52" name="Persegi Panjang 5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EBAD73F1-4932-4279-97C2-25BB662BDD73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3" name="Kotak Teks 52">
                <a:extLst>
                  <a:ext uri="{FF2B5EF4-FFF2-40B4-BE49-F238E27FC236}">
                    <a16:creationId xmlns:a16="http://schemas.microsoft.com/office/drawing/2014/main" id="{D29A285F-5EA1-44BF-AFB9-2C527C901758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Social</a:t>
                </a:r>
                <a:endParaRPr lang="id-ID" dirty="0"/>
              </a:p>
            </p:txBody>
          </p:sp>
        </p:grpSp>
        <p:grpSp>
          <p:nvGrpSpPr>
            <p:cNvPr id="42" name="Grup 41">
              <a:extLst>
                <a:ext uri="{FF2B5EF4-FFF2-40B4-BE49-F238E27FC236}">
                  <a16:creationId xmlns:a16="http://schemas.microsoft.com/office/drawing/2014/main" id="{CA254E0F-B2EC-430B-93C7-BFD02378E803}"/>
                </a:ext>
              </a:extLst>
            </p:cNvPr>
            <p:cNvGrpSpPr/>
            <p:nvPr/>
          </p:nvGrpSpPr>
          <p:grpSpPr>
            <a:xfrm>
              <a:off x="2724726" y="4713392"/>
              <a:ext cx="3717822" cy="480291"/>
              <a:chOff x="2724726" y="3260436"/>
              <a:chExt cx="3717822" cy="480291"/>
            </a:xfrm>
          </p:grpSpPr>
          <p:sp>
            <p:nvSpPr>
              <p:cNvPr id="50" name="Persegi Panjang 49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FD36446D-B2FB-49DA-A57E-FDA0D25F138C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1" name="Kotak Teks 50">
                <a:extLst>
                  <a:ext uri="{FF2B5EF4-FFF2-40B4-BE49-F238E27FC236}">
                    <a16:creationId xmlns:a16="http://schemas.microsoft.com/office/drawing/2014/main" id="{D2368233-FDF6-4C76-A02C-8CECA527303E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Information</a:t>
                </a:r>
                <a:endParaRPr lang="id-ID" dirty="0"/>
              </a:p>
            </p:txBody>
          </p:sp>
        </p:grpSp>
        <p:grpSp>
          <p:nvGrpSpPr>
            <p:cNvPr id="43" name="Grup 42">
              <a:extLst>
                <a:ext uri="{FF2B5EF4-FFF2-40B4-BE49-F238E27FC236}">
                  <a16:creationId xmlns:a16="http://schemas.microsoft.com/office/drawing/2014/main" id="{8E13C1B1-EFE9-4080-97FD-5D14D3EEFF87}"/>
                </a:ext>
              </a:extLst>
            </p:cNvPr>
            <p:cNvGrpSpPr/>
            <p:nvPr/>
          </p:nvGrpSpPr>
          <p:grpSpPr>
            <a:xfrm>
              <a:off x="2724726" y="5199645"/>
              <a:ext cx="3717822" cy="480291"/>
              <a:chOff x="2724726" y="3260436"/>
              <a:chExt cx="3717822" cy="480291"/>
            </a:xfrm>
          </p:grpSpPr>
          <p:sp>
            <p:nvSpPr>
              <p:cNvPr id="48" name="Persegi Panjang 4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E4D99035-5828-4484-8278-A162BCDADF42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9" name="Kotak Teks 48">
                <a:extLst>
                  <a:ext uri="{FF2B5EF4-FFF2-40B4-BE49-F238E27FC236}">
                    <a16:creationId xmlns:a16="http://schemas.microsoft.com/office/drawing/2014/main" id="{2DF170B0-8710-4BE9-A288-9AFC716842E0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Setting</a:t>
                </a:r>
                <a:endParaRPr lang="id-ID" dirty="0"/>
              </a:p>
            </p:txBody>
          </p:sp>
        </p:grpSp>
      </p:grpSp>
      <p:grpSp>
        <p:nvGrpSpPr>
          <p:cNvPr id="58" name="Grup 57">
            <a:extLst>
              <a:ext uri="{FF2B5EF4-FFF2-40B4-BE49-F238E27FC236}">
                <a16:creationId xmlns:a16="http://schemas.microsoft.com/office/drawing/2014/main" id="{750EB9AB-4093-4406-86FC-93786992379F}"/>
              </a:ext>
            </a:extLst>
          </p:cNvPr>
          <p:cNvGrpSpPr/>
          <p:nvPr/>
        </p:nvGrpSpPr>
        <p:grpSpPr>
          <a:xfrm>
            <a:off x="2724726" y="5990231"/>
            <a:ext cx="3837709" cy="707886"/>
            <a:chOff x="2724726" y="5990231"/>
            <a:chExt cx="3837709" cy="707886"/>
          </a:xfrm>
        </p:grpSpPr>
        <p:sp>
          <p:nvSpPr>
            <p:cNvPr id="59" name="Persegi Panjang 58">
              <a:extLst>
                <a:ext uri="{FF2B5EF4-FFF2-40B4-BE49-F238E27FC236}">
                  <a16:creationId xmlns:a16="http://schemas.microsoft.com/office/drawing/2014/main" id="{E24E31FD-4247-4A9F-9520-E36F4E383181}"/>
                </a:ext>
              </a:extLst>
            </p:cNvPr>
            <p:cNvSpPr/>
            <p:nvPr/>
          </p:nvSpPr>
          <p:spPr>
            <a:xfrm>
              <a:off x="2724726" y="5990231"/>
              <a:ext cx="3837709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60" name="Grup 59">
              <a:extLst>
                <a:ext uri="{FF2B5EF4-FFF2-40B4-BE49-F238E27FC236}">
                  <a16:creationId xmlns:a16="http://schemas.microsoft.com/office/drawing/2014/main" id="{3BFEB68C-9847-4B74-ADE8-BD44F4D464C6}"/>
                </a:ext>
              </a:extLst>
            </p:cNvPr>
            <p:cNvGrpSpPr/>
            <p:nvPr/>
          </p:nvGrpSpPr>
          <p:grpSpPr>
            <a:xfrm>
              <a:off x="2807855" y="6123709"/>
              <a:ext cx="3634693" cy="434109"/>
              <a:chOff x="2807855" y="6123709"/>
              <a:chExt cx="3634693" cy="434109"/>
            </a:xfrm>
          </p:grpSpPr>
          <p:sp>
            <p:nvSpPr>
              <p:cNvPr id="61" name="Segitiga Sama Kaki 60">
                <a:extLst>
                  <a:ext uri="{FF2B5EF4-FFF2-40B4-BE49-F238E27FC236}">
                    <a16:creationId xmlns:a16="http://schemas.microsoft.com/office/drawing/2014/main" id="{D8114B4D-A52E-487B-A487-A6C6BC834739}"/>
                  </a:ext>
                </a:extLst>
              </p:cNvPr>
              <p:cNvSpPr/>
              <p:nvPr/>
            </p:nvSpPr>
            <p:spPr>
              <a:xfrm>
                <a:off x="5938982" y="6123709"/>
                <a:ext cx="503566" cy="43410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2" name="Kotak Teks 61">
                <a:extLst>
                  <a:ext uri="{FF2B5EF4-FFF2-40B4-BE49-F238E27FC236}">
                    <a16:creationId xmlns:a16="http://schemas.microsoft.com/office/drawing/2014/main" id="{BAC704D0-F819-450A-9288-70C35462C9A4}"/>
                  </a:ext>
                </a:extLst>
              </p:cNvPr>
              <p:cNvSpPr txBox="1"/>
              <p:nvPr/>
            </p:nvSpPr>
            <p:spPr>
              <a:xfrm>
                <a:off x="2807855" y="6123709"/>
                <a:ext cx="28217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2000" dirty="0" err="1"/>
                  <a:t>Account</a:t>
                </a:r>
                <a:endParaRPr lang="id-ID" sz="2000" dirty="0"/>
              </a:p>
            </p:txBody>
          </p:sp>
        </p:grpSp>
      </p:grpSp>
      <p:pic>
        <p:nvPicPr>
          <p:cNvPr id="65" name="Grafik 64" descr="Motorcycle">
            <a:extLst>
              <a:ext uri="{FF2B5EF4-FFF2-40B4-BE49-F238E27FC236}">
                <a16:creationId xmlns:a16="http://schemas.microsoft.com/office/drawing/2014/main" id="{95C877DE-05EB-4929-9CDF-6D8AC4F526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86982" y="79907"/>
            <a:ext cx="452582" cy="452582"/>
          </a:xfrm>
          <a:prstGeom prst="rect">
            <a:avLst/>
          </a:prstGeom>
        </p:spPr>
      </p:pic>
      <p:grpSp>
        <p:nvGrpSpPr>
          <p:cNvPr id="67" name="Grup 66">
            <a:extLst>
              <a:ext uri="{FF2B5EF4-FFF2-40B4-BE49-F238E27FC236}">
                <a16:creationId xmlns:a16="http://schemas.microsoft.com/office/drawing/2014/main" id="{19E5426F-1DC8-4B57-AC50-3AF90A2F8444}"/>
              </a:ext>
            </a:extLst>
          </p:cNvPr>
          <p:cNvGrpSpPr/>
          <p:nvPr/>
        </p:nvGrpSpPr>
        <p:grpSpPr>
          <a:xfrm>
            <a:off x="6647965" y="84709"/>
            <a:ext cx="2142654" cy="447780"/>
            <a:chOff x="6647965" y="84709"/>
            <a:chExt cx="2142654" cy="447780"/>
          </a:xfrm>
        </p:grpSpPr>
        <p:pic>
          <p:nvPicPr>
            <p:cNvPr id="68" name="Grafik 67" descr="Piggy Bank">
              <a:extLst>
                <a:ext uri="{FF2B5EF4-FFF2-40B4-BE49-F238E27FC236}">
                  <a16:creationId xmlns:a16="http://schemas.microsoft.com/office/drawing/2014/main" id="{2B0CF9F4-D24C-4EAA-BF29-8BB93851B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647965" y="84709"/>
              <a:ext cx="447780" cy="447780"/>
            </a:xfrm>
            <a:prstGeom prst="rect">
              <a:avLst/>
            </a:prstGeom>
          </p:spPr>
        </p:pic>
        <p:sp>
          <p:nvSpPr>
            <p:cNvPr id="69" name="Kotak Teks 68">
              <a:extLst>
                <a:ext uri="{FF2B5EF4-FFF2-40B4-BE49-F238E27FC236}">
                  <a16:creationId xmlns:a16="http://schemas.microsoft.com/office/drawing/2014/main" id="{1DBFE78F-C6F3-429D-810A-4BB0A894DBD1}"/>
                </a:ext>
              </a:extLst>
            </p:cNvPr>
            <p:cNvSpPr txBox="1"/>
            <p:nvPr/>
          </p:nvSpPr>
          <p:spPr>
            <a:xfrm>
              <a:off x="7095745" y="119175"/>
              <a:ext cx="1694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Kvz</a:t>
              </a:r>
              <a:r>
                <a:rPr lang="id-ID" dirty="0"/>
                <a:t> 1000</a:t>
              </a:r>
            </a:p>
          </p:txBody>
        </p:sp>
      </p:grpSp>
      <p:grpSp>
        <p:nvGrpSpPr>
          <p:cNvPr id="70" name="Grup 69">
            <a:extLst>
              <a:ext uri="{FF2B5EF4-FFF2-40B4-BE49-F238E27FC236}">
                <a16:creationId xmlns:a16="http://schemas.microsoft.com/office/drawing/2014/main" id="{F1A5549B-C9B0-4133-B99A-A45280734D8E}"/>
              </a:ext>
            </a:extLst>
          </p:cNvPr>
          <p:cNvGrpSpPr/>
          <p:nvPr/>
        </p:nvGrpSpPr>
        <p:grpSpPr>
          <a:xfrm>
            <a:off x="9550400" y="344737"/>
            <a:ext cx="2332181" cy="215444"/>
            <a:chOff x="9550400" y="344737"/>
            <a:chExt cx="2332181" cy="215444"/>
          </a:xfrm>
        </p:grpSpPr>
        <p:sp>
          <p:nvSpPr>
            <p:cNvPr id="71" name="Persegi Panjang 70">
              <a:extLst>
                <a:ext uri="{FF2B5EF4-FFF2-40B4-BE49-F238E27FC236}">
                  <a16:creationId xmlns:a16="http://schemas.microsoft.com/office/drawing/2014/main" id="{3D2BDFAC-A73A-4D07-B6BE-544A25ECB7CF}"/>
                </a:ext>
              </a:extLst>
            </p:cNvPr>
            <p:cNvSpPr/>
            <p:nvPr/>
          </p:nvSpPr>
          <p:spPr>
            <a:xfrm>
              <a:off x="9550400" y="377191"/>
              <a:ext cx="2332181" cy="158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2" name="Kotak Teks 71">
              <a:extLst>
                <a:ext uri="{FF2B5EF4-FFF2-40B4-BE49-F238E27FC236}">
                  <a16:creationId xmlns:a16="http://schemas.microsoft.com/office/drawing/2014/main" id="{11C485C0-3C41-4A4A-9D14-6463CFAE43F6}"/>
                </a:ext>
              </a:extLst>
            </p:cNvPr>
            <p:cNvSpPr txBox="1"/>
            <p:nvPr/>
          </p:nvSpPr>
          <p:spPr>
            <a:xfrm>
              <a:off x="10128710" y="344737"/>
              <a:ext cx="11755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00" dirty="0"/>
                <a:t>45 </a:t>
              </a:r>
              <a:r>
                <a:rPr lang="id-ID" sz="800" dirty="0" err="1"/>
                <a:t>Boss</a:t>
              </a:r>
              <a:r>
                <a:rPr lang="id-ID" sz="800" dirty="0"/>
                <a:t> (2000 / 5000)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36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ambar 62">
            <a:extLst>
              <a:ext uri="{FF2B5EF4-FFF2-40B4-BE49-F238E27FC236}">
                <a16:creationId xmlns:a16="http://schemas.microsoft.com/office/drawing/2014/main" id="{84FBB939-CB5B-426A-9022-37480F658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3" name="Grup 102">
            <a:extLst>
              <a:ext uri="{FF2B5EF4-FFF2-40B4-BE49-F238E27FC236}">
                <a16:creationId xmlns:a16="http://schemas.microsoft.com/office/drawing/2014/main" id="{D14EA1FC-5CA8-4D19-89F2-F7345EF8AB68}"/>
              </a:ext>
            </a:extLst>
          </p:cNvPr>
          <p:cNvGrpSpPr/>
          <p:nvPr/>
        </p:nvGrpSpPr>
        <p:grpSpPr>
          <a:xfrm>
            <a:off x="0" y="612396"/>
            <a:ext cx="1544320" cy="452582"/>
            <a:chOff x="0" y="612396"/>
            <a:chExt cx="1544320" cy="452582"/>
          </a:xfrm>
        </p:grpSpPr>
        <p:sp>
          <p:nvSpPr>
            <p:cNvPr id="104" name="Persegi Panjang 103">
              <a:extLst>
                <a:ext uri="{FF2B5EF4-FFF2-40B4-BE49-F238E27FC236}">
                  <a16:creationId xmlns:a16="http://schemas.microsoft.com/office/drawing/2014/main" id="{9F29F0D9-441D-4A02-8C2A-289F6FFBEEA5}"/>
                </a:ext>
              </a:extLst>
            </p:cNvPr>
            <p:cNvSpPr/>
            <p:nvPr/>
          </p:nvSpPr>
          <p:spPr>
            <a:xfrm>
              <a:off x="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5" name="Kotak Teks 104">
              <a:hlinkClick r:id="rId3" action="ppaction://hlinksldjump"/>
              <a:extLst>
                <a:ext uri="{FF2B5EF4-FFF2-40B4-BE49-F238E27FC236}">
                  <a16:creationId xmlns:a16="http://schemas.microsoft.com/office/drawing/2014/main" id="{902F19F3-6D8A-42B2-A579-CCA90608EB78}"/>
                </a:ext>
              </a:extLst>
            </p:cNvPr>
            <p:cNvSpPr txBox="1"/>
            <p:nvPr/>
          </p:nvSpPr>
          <p:spPr>
            <a:xfrm>
              <a:off x="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Profile</a:t>
              </a:r>
              <a:endParaRPr lang="id-ID" dirty="0"/>
            </a:p>
          </p:txBody>
        </p:sp>
      </p:grpSp>
      <p:grpSp>
        <p:nvGrpSpPr>
          <p:cNvPr id="106" name="Grup 105">
            <a:extLst>
              <a:ext uri="{FF2B5EF4-FFF2-40B4-BE49-F238E27FC236}">
                <a16:creationId xmlns:a16="http://schemas.microsoft.com/office/drawing/2014/main" id="{D33B0FF2-9CE5-40BC-A9BF-61844EF85E4F}"/>
              </a:ext>
            </a:extLst>
          </p:cNvPr>
          <p:cNvGrpSpPr/>
          <p:nvPr/>
        </p:nvGrpSpPr>
        <p:grpSpPr>
          <a:xfrm>
            <a:off x="1544320" y="612396"/>
            <a:ext cx="1544320" cy="452582"/>
            <a:chOff x="1544320" y="612396"/>
            <a:chExt cx="1544320" cy="452582"/>
          </a:xfrm>
        </p:grpSpPr>
        <p:sp>
          <p:nvSpPr>
            <p:cNvPr id="107" name="Persegi Panjang 106">
              <a:extLst>
                <a:ext uri="{FF2B5EF4-FFF2-40B4-BE49-F238E27FC236}">
                  <a16:creationId xmlns:a16="http://schemas.microsoft.com/office/drawing/2014/main" id="{87043E13-B9F9-45BF-9E0A-215A5F1AD44C}"/>
                </a:ext>
              </a:extLst>
            </p:cNvPr>
            <p:cNvSpPr/>
            <p:nvPr/>
          </p:nvSpPr>
          <p:spPr>
            <a:xfrm>
              <a:off x="154432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8" name="Kotak Teks 107">
              <a:hlinkClick r:id="rId4" action="ppaction://hlinksldjump"/>
              <a:extLst>
                <a:ext uri="{FF2B5EF4-FFF2-40B4-BE49-F238E27FC236}">
                  <a16:creationId xmlns:a16="http://schemas.microsoft.com/office/drawing/2014/main" id="{C524D80F-0101-4F39-A5AB-B959705A8334}"/>
                </a:ext>
              </a:extLst>
            </p:cNvPr>
            <p:cNvSpPr txBox="1"/>
            <p:nvPr/>
          </p:nvSpPr>
          <p:spPr>
            <a:xfrm>
              <a:off x="154432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Inventory</a:t>
              </a:r>
              <a:endParaRPr lang="id-ID" dirty="0"/>
            </a:p>
          </p:txBody>
        </p:sp>
      </p:grpSp>
      <p:grpSp>
        <p:nvGrpSpPr>
          <p:cNvPr id="109" name="Grup 108">
            <a:extLst>
              <a:ext uri="{FF2B5EF4-FFF2-40B4-BE49-F238E27FC236}">
                <a16:creationId xmlns:a16="http://schemas.microsoft.com/office/drawing/2014/main" id="{6399D270-3F48-4ABF-A65A-4828F91F6CD2}"/>
              </a:ext>
            </a:extLst>
          </p:cNvPr>
          <p:cNvGrpSpPr/>
          <p:nvPr/>
        </p:nvGrpSpPr>
        <p:grpSpPr>
          <a:xfrm>
            <a:off x="3088640" y="612396"/>
            <a:ext cx="1566946" cy="452582"/>
            <a:chOff x="3088640" y="612396"/>
            <a:chExt cx="1566946" cy="452582"/>
          </a:xfrm>
        </p:grpSpPr>
        <p:sp>
          <p:nvSpPr>
            <p:cNvPr id="110" name="Persegi Panjang 109">
              <a:extLst>
                <a:ext uri="{FF2B5EF4-FFF2-40B4-BE49-F238E27FC236}">
                  <a16:creationId xmlns:a16="http://schemas.microsoft.com/office/drawing/2014/main" id="{D7D39F7A-83C1-42D3-A274-5CC2524280C0}"/>
                </a:ext>
              </a:extLst>
            </p:cNvPr>
            <p:cNvSpPr/>
            <p:nvPr/>
          </p:nvSpPr>
          <p:spPr>
            <a:xfrm>
              <a:off x="308864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1" name="Kotak Teks 110">
              <a:hlinkClick r:id="rId5" action="ppaction://hlinksldjump"/>
              <a:extLst>
                <a:ext uri="{FF2B5EF4-FFF2-40B4-BE49-F238E27FC236}">
                  <a16:creationId xmlns:a16="http://schemas.microsoft.com/office/drawing/2014/main" id="{BBC9E598-4C2A-47FF-A696-F1328D6A0082}"/>
                </a:ext>
              </a:extLst>
            </p:cNvPr>
            <p:cNvSpPr txBox="1"/>
            <p:nvPr/>
          </p:nvSpPr>
          <p:spPr>
            <a:xfrm>
              <a:off x="3111266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Statistics</a:t>
              </a:r>
              <a:endParaRPr lang="id-ID" dirty="0"/>
            </a:p>
          </p:txBody>
        </p:sp>
      </p:grpSp>
      <p:grpSp>
        <p:nvGrpSpPr>
          <p:cNvPr id="112" name="Grup 111">
            <a:extLst>
              <a:ext uri="{FF2B5EF4-FFF2-40B4-BE49-F238E27FC236}">
                <a16:creationId xmlns:a16="http://schemas.microsoft.com/office/drawing/2014/main" id="{198B27E3-4733-42D9-A518-BF51DF93F1B8}"/>
              </a:ext>
            </a:extLst>
          </p:cNvPr>
          <p:cNvGrpSpPr/>
          <p:nvPr/>
        </p:nvGrpSpPr>
        <p:grpSpPr>
          <a:xfrm>
            <a:off x="4632960" y="612396"/>
            <a:ext cx="1589572" cy="452582"/>
            <a:chOff x="4632960" y="612396"/>
            <a:chExt cx="1589572" cy="452582"/>
          </a:xfrm>
        </p:grpSpPr>
        <p:sp>
          <p:nvSpPr>
            <p:cNvPr id="113" name="Persegi Panjang 112">
              <a:extLst>
                <a:ext uri="{FF2B5EF4-FFF2-40B4-BE49-F238E27FC236}">
                  <a16:creationId xmlns:a16="http://schemas.microsoft.com/office/drawing/2014/main" id="{1851F23B-4CF6-4083-912F-485FF020D3D6}"/>
                </a:ext>
              </a:extLst>
            </p:cNvPr>
            <p:cNvSpPr/>
            <p:nvPr/>
          </p:nvSpPr>
          <p:spPr>
            <a:xfrm>
              <a:off x="463296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4" name="Kotak Teks 113">
              <a:extLst>
                <a:ext uri="{FF2B5EF4-FFF2-40B4-BE49-F238E27FC236}">
                  <a16:creationId xmlns:a16="http://schemas.microsoft.com/office/drawing/2014/main" id="{1AB80D2B-41D7-48F8-ABAA-FD8E7C8E8BD0}"/>
                </a:ext>
              </a:extLst>
            </p:cNvPr>
            <p:cNvSpPr txBox="1"/>
            <p:nvPr/>
          </p:nvSpPr>
          <p:spPr>
            <a:xfrm>
              <a:off x="4678212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Gifts</a:t>
              </a:r>
              <a:endParaRPr lang="id-ID" dirty="0"/>
            </a:p>
          </p:txBody>
        </p:sp>
      </p:grpSp>
      <p:grpSp>
        <p:nvGrpSpPr>
          <p:cNvPr id="102" name="Grup 101">
            <a:extLst>
              <a:ext uri="{FF2B5EF4-FFF2-40B4-BE49-F238E27FC236}">
                <a16:creationId xmlns:a16="http://schemas.microsoft.com/office/drawing/2014/main" id="{9A646475-65C3-42B5-B236-3800F579D9F3}"/>
              </a:ext>
            </a:extLst>
          </p:cNvPr>
          <p:cNvGrpSpPr/>
          <p:nvPr/>
        </p:nvGrpSpPr>
        <p:grpSpPr>
          <a:xfrm>
            <a:off x="0" y="1064855"/>
            <a:ext cx="12192000" cy="4763079"/>
            <a:chOff x="0" y="1064855"/>
            <a:chExt cx="12192000" cy="4763079"/>
          </a:xfrm>
        </p:grpSpPr>
        <p:sp>
          <p:nvSpPr>
            <p:cNvPr id="64" name="Persegi Panjang 63">
              <a:extLst>
                <a:ext uri="{FF2B5EF4-FFF2-40B4-BE49-F238E27FC236}">
                  <a16:creationId xmlns:a16="http://schemas.microsoft.com/office/drawing/2014/main" id="{AA67E2FD-004D-44B4-8598-1342FE22BD5A}"/>
                </a:ext>
              </a:extLst>
            </p:cNvPr>
            <p:cNvSpPr/>
            <p:nvPr/>
          </p:nvSpPr>
          <p:spPr>
            <a:xfrm>
              <a:off x="0" y="1064855"/>
              <a:ext cx="12192000" cy="4763079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grpSp>
          <p:nvGrpSpPr>
            <p:cNvPr id="101" name="Grup 100">
              <a:extLst>
                <a:ext uri="{FF2B5EF4-FFF2-40B4-BE49-F238E27FC236}">
                  <a16:creationId xmlns:a16="http://schemas.microsoft.com/office/drawing/2014/main" id="{E9668E69-39C1-41BF-A83A-B6F747AAC784}"/>
                </a:ext>
              </a:extLst>
            </p:cNvPr>
            <p:cNvGrpSpPr/>
            <p:nvPr/>
          </p:nvGrpSpPr>
          <p:grpSpPr>
            <a:xfrm>
              <a:off x="351517" y="2196287"/>
              <a:ext cx="11488196" cy="2804255"/>
              <a:chOff x="351517" y="2196287"/>
              <a:chExt cx="11488196" cy="2804255"/>
            </a:xfrm>
          </p:grpSpPr>
          <p:sp>
            <p:nvSpPr>
              <p:cNvPr id="9" name="Persegi Panjang 8">
                <a:extLst>
                  <a:ext uri="{FF2B5EF4-FFF2-40B4-BE49-F238E27FC236}">
                    <a16:creationId xmlns:a16="http://schemas.microsoft.com/office/drawing/2014/main" id="{D78CF922-9C25-4F7E-B7B5-E12E10A89A9B}"/>
                  </a:ext>
                </a:extLst>
              </p:cNvPr>
              <p:cNvSpPr/>
              <p:nvPr/>
            </p:nvSpPr>
            <p:spPr>
              <a:xfrm>
                <a:off x="351517" y="2224556"/>
                <a:ext cx="2775986" cy="27759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2" name="Persegi Panjang 71">
                <a:extLst>
                  <a:ext uri="{FF2B5EF4-FFF2-40B4-BE49-F238E27FC236}">
                    <a16:creationId xmlns:a16="http://schemas.microsoft.com/office/drawing/2014/main" id="{FFC25E85-0B1A-418B-97B2-8D0816882DE6}"/>
                  </a:ext>
                </a:extLst>
              </p:cNvPr>
              <p:cNvSpPr/>
              <p:nvPr/>
            </p:nvSpPr>
            <p:spPr>
              <a:xfrm>
                <a:off x="3255587" y="2224556"/>
                <a:ext cx="2775986" cy="27759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4" name="Persegi Panjang 73">
                <a:extLst>
                  <a:ext uri="{FF2B5EF4-FFF2-40B4-BE49-F238E27FC236}">
                    <a16:creationId xmlns:a16="http://schemas.microsoft.com/office/drawing/2014/main" id="{CE9EC9E6-3FE0-4958-A126-2E37D69369FA}"/>
                  </a:ext>
                </a:extLst>
              </p:cNvPr>
              <p:cNvSpPr/>
              <p:nvPr/>
            </p:nvSpPr>
            <p:spPr>
              <a:xfrm>
                <a:off x="9063727" y="2224556"/>
                <a:ext cx="2775986" cy="27759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grpSp>
            <p:nvGrpSpPr>
              <p:cNvPr id="93" name="Grup 92">
                <a:extLst>
                  <a:ext uri="{FF2B5EF4-FFF2-40B4-BE49-F238E27FC236}">
                    <a16:creationId xmlns:a16="http://schemas.microsoft.com/office/drawing/2014/main" id="{43E43D24-7C7A-441E-A23F-C6934BAD4C47}"/>
                  </a:ext>
                </a:extLst>
              </p:cNvPr>
              <p:cNvGrpSpPr/>
              <p:nvPr/>
            </p:nvGrpSpPr>
            <p:grpSpPr>
              <a:xfrm>
                <a:off x="351517" y="2217790"/>
                <a:ext cx="2732391" cy="2782752"/>
                <a:chOff x="351517" y="2217790"/>
                <a:chExt cx="2732391" cy="2782752"/>
              </a:xfrm>
            </p:grpSpPr>
            <p:pic>
              <p:nvPicPr>
                <p:cNvPr id="17" name="Grafik 16" descr="Record">
                  <a:extLst>
                    <a:ext uri="{FF2B5EF4-FFF2-40B4-BE49-F238E27FC236}">
                      <a16:creationId xmlns:a16="http://schemas.microsoft.com/office/drawing/2014/main" id="{A70D53B3-0F04-48CF-88FA-9DD7638E89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3732" y="2217790"/>
                  <a:ext cx="2471556" cy="2471556"/>
                </a:xfrm>
                <a:prstGeom prst="rect">
                  <a:avLst/>
                </a:prstGeom>
              </p:spPr>
            </p:pic>
            <p:grpSp>
              <p:nvGrpSpPr>
                <p:cNvPr id="88" name="Grup 87">
                  <a:extLst>
                    <a:ext uri="{FF2B5EF4-FFF2-40B4-BE49-F238E27FC236}">
                      <a16:creationId xmlns:a16="http://schemas.microsoft.com/office/drawing/2014/main" id="{3B03393F-1B27-4963-BDAD-02F839E39908}"/>
                    </a:ext>
                  </a:extLst>
                </p:cNvPr>
                <p:cNvGrpSpPr/>
                <p:nvPr/>
              </p:nvGrpSpPr>
              <p:grpSpPr>
                <a:xfrm>
                  <a:off x="351517" y="4514395"/>
                  <a:ext cx="2732391" cy="486147"/>
                  <a:chOff x="351517" y="4514395"/>
                  <a:chExt cx="2732391" cy="486147"/>
                </a:xfrm>
              </p:grpSpPr>
              <p:grpSp>
                <p:nvGrpSpPr>
                  <p:cNvPr id="32" name="Grup 31">
                    <a:extLst>
                      <a:ext uri="{FF2B5EF4-FFF2-40B4-BE49-F238E27FC236}">
                        <a16:creationId xmlns:a16="http://schemas.microsoft.com/office/drawing/2014/main" id="{1530355F-3A95-4383-8D3E-5BAF38FCA505}"/>
                      </a:ext>
                    </a:extLst>
                  </p:cNvPr>
                  <p:cNvGrpSpPr/>
                  <p:nvPr/>
                </p:nvGrpSpPr>
                <p:grpSpPr>
                  <a:xfrm>
                    <a:off x="351517" y="4514395"/>
                    <a:ext cx="486147" cy="486147"/>
                    <a:chOff x="351517" y="4514395"/>
                    <a:chExt cx="486147" cy="486147"/>
                  </a:xfrm>
                </p:grpSpPr>
                <p:sp>
                  <p:nvSpPr>
                    <p:cNvPr id="20" name="Persegi Panjang 19">
                      <a:extLst>
                        <a:ext uri="{FF2B5EF4-FFF2-40B4-BE49-F238E27FC236}">
                          <a16:creationId xmlns:a16="http://schemas.microsoft.com/office/drawing/2014/main" id="{13782CDF-C1A1-4225-BBBC-554CA53662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1517" y="4514395"/>
                      <a:ext cx="486147" cy="48614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21" name="Kotak Teks 20">
                      <a:extLst>
                        <a:ext uri="{FF2B5EF4-FFF2-40B4-BE49-F238E27FC236}">
                          <a16:creationId xmlns:a16="http://schemas.microsoft.com/office/drawing/2014/main" id="{3707B32A-EE2B-4ED3-ABA0-F1457D58B4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8370" y="4562341"/>
                      <a:ext cx="4564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d-ID" dirty="0"/>
                        <a:t>1</a:t>
                      </a:r>
                    </a:p>
                  </p:txBody>
                </p:sp>
              </p:grpSp>
              <p:sp>
                <p:nvSpPr>
                  <p:cNvPr id="22" name="Kotak Teks 21">
                    <a:extLst>
                      <a:ext uri="{FF2B5EF4-FFF2-40B4-BE49-F238E27FC236}">
                        <a16:creationId xmlns:a16="http://schemas.microsoft.com/office/drawing/2014/main" id="{E97912F7-43A1-435A-87D5-15172477F1C6}"/>
                      </a:ext>
                    </a:extLst>
                  </p:cNvPr>
                  <p:cNvSpPr txBox="1"/>
                  <p:nvPr/>
                </p:nvSpPr>
                <p:spPr>
                  <a:xfrm>
                    <a:off x="837664" y="4553442"/>
                    <a:ext cx="22462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d-ID" dirty="0"/>
                      <a:t>Spin a </a:t>
                    </a:r>
                    <a:r>
                      <a:rPr lang="id-ID" dirty="0" err="1"/>
                      <a:t>WHeel</a:t>
                    </a:r>
                    <a:endParaRPr lang="id-ID" dirty="0"/>
                  </a:p>
                </p:txBody>
              </p:sp>
            </p:grpSp>
          </p:grpSp>
          <p:grpSp>
            <p:nvGrpSpPr>
              <p:cNvPr id="94" name="Grup 93">
                <a:extLst>
                  <a:ext uri="{FF2B5EF4-FFF2-40B4-BE49-F238E27FC236}">
                    <a16:creationId xmlns:a16="http://schemas.microsoft.com/office/drawing/2014/main" id="{4265FD7C-7F09-44E2-99DB-EC92B3502DEF}"/>
                  </a:ext>
                </a:extLst>
              </p:cNvPr>
              <p:cNvGrpSpPr/>
              <p:nvPr/>
            </p:nvGrpSpPr>
            <p:grpSpPr>
              <a:xfrm>
                <a:off x="3131980" y="2196287"/>
                <a:ext cx="3023200" cy="2804254"/>
                <a:chOff x="3131980" y="2196287"/>
                <a:chExt cx="3023200" cy="2804254"/>
              </a:xfrm>
            </p:grpSpPr>
            <p:grpSp>
              <p:nvGrpSpPr>
                <p:cNvPr id="92" name="Grup 91">
                  <a:extLst>
                    <a:ext uri="{FF2B5EF4-FFF2-40B4-BE49-F238E27FC236}">
                      <a16:creationId xmlns:a16="http://schemas.microsoft.com/office/drawing/2014/main" id="{E04B3A21-B163-47B1-B57F-E1F8AABA3751}"/>
                    </a:ext>
                  </a:extLst>
                </p:cNvPr>
                <p:cNvGrpSpPr/>
                <p:nvPr/>
              </p:nvGrpSpPr>
              <p:grpSpPr>
                <a:xfrm>
                  <a:off x="3131980" y="2196287"/>
                  <a:ext cx="3023200" cy="2509678"/>
                  <a:chOff x="3131980" y="2196287"/>
                  <a:chExt cx="3023200" cy="2509678"/>
                </a:xfrm>
              </p:grpSpPr>
              <p:pic>
                <p:nvPicPr>
                  <p:cNvPr id="75" name="Grafik 74" descr="Record">
                    <a:extLst>
                      <a:ext uri="{FF2B5EF4-FFF2-40B4-BE49-F238E27FC236}">
                        <a16:creationId xmlns:a16="http://schemas.microsoft.com/office/drawing/2014/main" id="{1DCFAA47-BB90-44F7-8635-B867755E27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31980" y="2196287"/>
                    <a:ext cx="2471556" cy="2471556"/>
                  </a:xfrm>
                  <a:prstGeom prst="rect">
                    <a:avLst/>
                  </a:prstGeom>
                </p:spPr>
              </p:pic>
              <p:pic>
                <p:nvPicPr>
                  <p:cNvPr id="76" name="Grafik 75" descr="Record">
                    <a:extLst>
                      <a:ext uri="{FF2B5EF4-FFF2-40B4-BE49-F238E27FC236}">
                        <a16:creationId xmlns:a16="http://schemas.microsoft.com/office/drawing/2014/main" id="{ABC388A0-9D87-412A-A041-F3C65A5456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07802" y="2215348"/>
                    <a:ext cx="2471556" cy="2471556"/>
                  </a:xfrm>
                  <a:prstGeom prst="rect">
                    <a:avLst/>
                  </a:prstGeom>
                </p:spPr>
              </p:pic>
              <p:pic>
                <p:nvPicPr>
                  <p:cNvPr id="77" name="Grafik 76" descr="Record">
                    <a:extLst>
                      <a:ext uri="{FF2B5EF4-FFF2-40B4-BE49-F238E27FC236}">
                        <a16:creationId xmlns:a16="http://schemas.microsoft.com/office/drawing/2014/main" id="{553B1EE3-59CF-4C7D-8043-4A9533669B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83624" y="2234409"/>
                    <a:ext cx="2471556" cy="247155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9" name="Grup 88">
                  <a:extLst>
                    <a:ext uri="{FF2B5EF4-FFF2-40B4-BE49-F238E27FC236}">
                      <a16:creationId xmlns:a16="http://schemas.microsoft.com/office/drawing/2014/main" id="{9FCE49F8-7680-46F4-9705-C0BC840A32A8}"/>
                    </a:ext>
                  </a:extLst>
                </p:cNvPr>
                <p:cNvGrpSpPr/>
                <p:nvPr/>
              </p:nvGrpSpPr>
              <p:grpSpPr>
                <a:xfrm>
                  <a:off x="3251110" y="4514394"/>
                  <a:ext cx="2739576" cy="486147"/>
                  <a:chOff x="3251110" y="4514394"/>
                  <a:chExt cx="2739576" cy="486147"/>
                </a:xfrm>
              </p:grpSpPr>
              <p:grpSp>
                <p:nvGrpSpPr>
                  <p:cNvPr id="33" name="Grup 32">
                    <a:extLst>
                      <a:ext uri="{FF2B5EF4-FFF2-40B4-BE49-F238E27FC236}">
                        <a16:creationId xmlns:a16="http://schemas.microsoft.com/office/drawing/2014/main" id="{46BF0A90-4320-439D-9004-E39C6E590B5E}"/>
                      </a:ext>
                    </a:extLst>
                  </p:cNvPr>
                  <p:cNvGrpSpPr/>
                  <p:nvPr/>
                </p:nvGrpSpPr>
                <p:grpSpPr>
                  <a:xfrm>
                    <a:off x="3251110" y="4514394"/>
                    <a:ext cx="486147" cy="486147"/>
                    <a:chOff x="3251110" y="4514394"/>
                    <a:chExt cx="486147" cy="486147"/>
                  </a:xfrm>
                </p:grpSpPr>
                <p:sp>
                  <p:nvSpPr>
                    <p:cNvPr id="78" name="Persegi Panjang 77">
                      <a:extLst>
                        <a:ext uri="{FF2B5EF4-FFF2-40B4-BE49-F238E27FC236}">
                          <a16:creationId xmlns:a16="http://schemas.microsoft.com/office/drawing/2014/main" id="{E1E587D3-E7DF-4659-BF97-4EA68D242C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51110" y="4514394"/>
                      <a:ext cx="486147" cy="48614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81" name="Kotak Teks 80">
                      <a:extLst>
                        <a:ext uri="{FF2B5EF4-FFF2-40B4-BE49-F238E27FC236}">
                          <a16:creationId xmlns:a16="http://schemas.microsoft.com/office/drawing/2014/main" id="{E460D6F3-4D90-402E-93F2-A8E8E2EDCF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63768" y="4572608"/>
                      <a:ext cx="4564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d-ID" dirty="0"/>
                        <a:t>1</a:t>
                      </a:r>
                    </a:p>
                  </p:txBody>
                </p:sp>
              </p:grpSp>
              <p:sp>
                <p:nvSpPr>
                  <p:cNvPr id="84" name="Kotak Teks 83">
                    <a:extLst>
                      <a:ext uri="{FF2B5EF4-FFF2-40B4-BE49-F238E27FC236}">
                        <a16:creationId xmlns:a16="http://schemas.microsoft.com/office/drawing/2014/main" id="{60120951-87BB-4A40-B7B2-7D543419B461}"/>
                      </a:ext>
                    </a:extLst>
                  </p:cNvPr>
                  <p:cNvSpPr txBox="1"/>
                  <p:nvPr/>
                </p:nvSpPr>
                <p:spPr>
                  <a:xfrm>
                    <a:off x="3744442" y="4555308"/>
                    <a:ext cx="22462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d-ID" dirty="0"/>
                      <a:t>Spin </a:t>
                    </a:r>
                    <a:r>
                      <a:rPr lang="id-ID" dirty="0" err="1"/>
                      <a:t>Three</a:t>
                    </a:r>
                    <a:r>
                      <a:rPr lang="id-ID" dirty="0"/>
                      <a:t> </a:t>
                    </a:r>
                    <a:r>
                      <a:rPr lang="id-ID" dirty="0" err="1"/>
                      <a:t>WHeels</a:t>
                    </a:r>
                    <a:endParaRPr lang="id-ID" dirty="0"/>
                  </a:p>
                </p:txBody>
              </p:sp>
            </p:grpSp>
          </p:grpSp>
          <p:grpSp>
            <p:nvGrpSpPr>
              <p:cNvPr id="97" name="Grup 96">
                <a:extLst>
                  <a:ext uri="{FF2B5EF4-FFF2-40B4-BE49-F238E27FC236}">
                    <a16:creationId xmlns:a16="http://schemas.microsoft.com/office/drawing/2014/main" id="{36CE858E-08C9-4F14-BABF-65652161A126}"/>
                  </a:ext>
                </a:extLst>
              </p:cNvPr>
              <p:cNvGrpSpPr/>
              <p:nvPr/>
            </p:nvGrpSpPr>
            <p:grpSpPr>
              <a:xfrm>
                <a:off x="6159657" y="2212888"/>
                <a:ext cx="2775986" cy="2777193"/>
                <a:chOff x="6159657" y="2212888"/>
                <a:chExt cx="2775986" cy="2777193"/>
              </a:xfrm>
            </p:grpSpPr>
            <p:sp>
              <p:nvSpPr>
                <p:cNvPr id="73" name="Persegi Panjang 72">
                  <a:extLst>
                    <a:ext uri="{FF2B5EF4-FFF2-40B4-BE49-F238E27FC236}">
                      <a16:creationId xmlns:a16="http://schemas.microsoft.com/office/drawing/2014/main" id="{C18DB4DA-59A9-4B69-9AC9-14EC43B33407}"/>
                    </a:ext>
                  </a:extLst>
                </p:cNvPr>
                <p:cNvSpPr/>
                <p:nvPr/>
              </p:nvSpPr>
              <p:spPr>
                <a:xfrm>
                  <a:off x="6159657" y="2212888"/>
                  <a:ext cx="2775986" cy="27759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grpSp>
              <p:nvGrpSpPr>
                <p:cNvPr id="95" name="Grup 94">
                  <a:extLst>
                    <a:ext uri="{FF2B5EF4-FFF2-40B4-BE49-F238E27FC236}">
                      <a16:creationId xmlns:a16="http://schemas.microsoft.com/office/drawing/2014/main" id="{2A453A24-87EF-48AA-85FD-96B28032B97F}"/>
                    </a:ext>
                  </a:extLst>
                </p:cNvPr>
                <p:cNvGrpSpPr/>
                <p:nvPr/>
              </p:nvGrpSpPr>
              <p:grpSpPr>
                <a:xfrm>
                  <a:off x="6161281" y="2392741"/>
                  <a:ext cx="2736487" cy="2597340"/>
                  <a:chOff x="6161281" y="2392741"/>
                  <a:chExt cx="2736487" cy="2597340"/>
                </a:xfrm>
              </p:grpSpPr>
              <p:pic>
                <p:nvPicPr>
                  <p:cNvPr id="19" name="Grafik 18" descr="Envelope">
                    <a:extLst>
                      <a:ext uri="{FF2B5EF4-FFF2-40B4-BE49-F238E27FC236}">
                        <a16:creationId xmlns:a16="http://schemas.microsoft.com/office/drawing/2014/main" id="{D4584604-12FC-4B2E-A67A-7069BEBFB2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02491" y="2392741"/>
                    <a:ext cx="2121654" cy="2121654"/>
                  </a:xfrm>
                  <a:prstGeom prst="rect">
                    <a:avLst/>
                  </a:prstGeom>
                </p:spPr>
              </p:pic>
              <p:grpSp>
                <p:nvGrpSpPr>
                  <p:cNvPr id="90" name="Grup 89">
                    <a:extLst>
                      <a:ext uri="{FF2B5EF4-FFF2-40B4-BE49-F238E27FC236}">
                        <a16:creationId xmlns:a16="http://schemas.microsoft.com/office/drawing/2014/main" id="{58C0E3CB-4ABF-4BC4-8C8A-EB8C2E262FAE}"/>
                      </a:ext>
                    </a:extLst>
                  </p:cNvPr>
                  <p:cNvGrpSpPr/>
                  <p:nvPr/>
                </p:nvGrpSpPr>
                <p:grpSpPr>
                  <a:xfrm>
                    <a:off x="6161281" y="4503934"/>
                    <a:ext cx="2736487" cy="486147"/>
                    <a:chOff x="6161281" y="4503934"/>
                    <a:chExt cx="2736487" cy="486147"/>
                  </a:xfrm>
                </p:grpSpPr>
                <p:grpSp>
                  <p:nvGrpSpPr>
                    <p:cNvPr id="34" name="Grup 33">
                      <a:extLst>
                        <a:ext uri="{FF2B5EF4-FFF2-40B4-BE49-F238E27FC236}">
                          <a16:creationId xmlns:a16="http://schemas.microsoft.com/office/drawing/2014/main" id="{F01FE569-B77F-47E7-94AD-9037F80640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61281" y="4503934"/>
                      <a:ext cx="486147" cy="486147"/>
                      <a:chOff x="6161281" y="4503934"/>
                      <a:chExt cx="486147" cy="486147"/>
                    </a:xfrm>
                  </p:grpSpPr>
                  <p:sp>
                    <p:nvSpPr>
                      <p:cNvPr id="79" name="Persegi Panjang 78">
                        <a:extLst>
                          <a:ext uri="{FF2B5EF4-FFF2-40B4-BE49-F238E27FC236}">
                            <a16:creationId xmlns:a16="http://schemas.microsoft.com/office/drawing/2014/main" id="{3120BB2F-0635-4207-9504-AC32D988E6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61281" y="4503934"/>
                        <a:ext cx="486147" cy="48614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82" name="Kotak Teks 81">
                        <a:extLst>
                          <a:ext uri="{FF2B5EF4-FFF2-40B4-BE49-F238E27FC236}">
                            <a16:creationId xmlns:a16="http://schemas.microsoft.com/office/drawing/2014/main" id="{893CD2B0-C5F5-4FD5-A390-BEA2318229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71663" y="4562341"/>
                        <a:ext cx="45643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id-ID" dirty="0"/>
                          <a:t>0</a:t>
                        </a:r>
                      </a:p>
                    </p:txBody>
                  </p:sp>
                </p:grpSp>
                <p:sp>
                  <p:nvSpPr>
                    <p:cNvPr id="85" name="Kotak Teks 84">
                      <a:extLst>
                        <a:ext uri="{FF2B5EF4-FFF2-40B4-BE49-F238E27FC236}">
                          <a16:creationId xmlns:a16="http://schemas.microsoft.com/office/drawing/2014/main" id="{D1D90484-7470-4C2F-A10E-A4FF40A40B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51524" y="4562341"/>
                      <a:ext cx="22462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d-ID" dirty="0" err="1"/>
                        <a:t>Send</a:t>
                      </a:r>
                      <a:r>
                        <a:rPr lang="id-ID" dirty="0"/>
                        <a:t> </a:t>
                      </a:r>
                      <a:r>
                        <a:rPr lang="id-ID" dirty="0" err="1"/>
                        <a:t>Gifts</a:t>
                      </a:r>
                      <a:endParaRPr lang="id-ID" dirty="0"/>
                    </a:p>
                  </p:txBody>
                </p:sp>
              </p:grpSp>
            </p:grpSp>
          </p:grpSp>
          <p:grpSp>
            <p:nvGrpSpPr>
              <p:cNvPr id="96" name="Grup 95">
                <a:extLst>
                  <a:ext uri="{FF2B5EF4-FFF2-40B4-BE49-F238E27FC236}">
                    <a16:creationId xmlns:a16="http://schemas.microsoft.com/office/drawing/2014/main" id="{FFAE7E77-7760-4C76-B5A3-95F1F2CF995E}"/>
                  </a:ext>
                </a:extLst>
              </p:cNvPr>
              <p:cNvGrpSpPr/>
              <p:nvPr/>
            </p:nvGrpSpPr>
            <p:grpSpPr>
              <a:xfrm>
                <a:off x="9065270" y="2290728"/>
                <a:ext cx="2758360" cy="2709812"/>
                <a:chOff x="9065270" y="2290728"/>
                <a:chExt cx="2758360" cy="2709812"/>
              </a:xfrm>
            </p:grpSpPr>
            <p:pic>
              <p:nvPicPr>
                <p:cNvPr id="13" name="Grafik 12" descr="Box">
                  <a:extLst>
                    <a:ext uri="{FF2B5EF4-FFF2-40B4-BE49-F238E27FC236}">
                      <a16:creationId xmlns:a16="http://schemas.microsoft.com/office/drawing/2014/main" id="{25CEB706-CACC-4EE7-8534-CD997056C9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8711" y="2290728"/>
                  <a:ext cx="2311456" cy="2311456"/>
                </a:xfrm>
                <a:prstGeom prst="rect">
                  <a:avLst/>
                </a:prstGeom>
              </p:spPr>
            </p:pic>
            <p:grpSp>
              <p:nvGrpSpPr>
                <p:cNvPr id="91" name="Grup 90">
                  <a:extLst>
                    <a:ext uri="{FF2B5EF4-FFF2-40B4-BE49-F238E27FC236}">
                      <a16:creationId xmlns:a16="http://schemas.microsoft.com/office/drawing/2014/main" id="{D211317A-7D8B-4030-BE45-6D2212786E9E}"/>
                    </a:ext>
                  </a:extLst>
                </p:cNvPr>
                <p:cNvGrpSpPr/>
                <p:nvPr/>
              </p:nvGrpSpPr>
              <p:grpSpPr>
                <a:xfrm>
                  <a:off x="9065270" y="4514393"/>
                  <a:ext cx="2758360" cy="486147"/>
                  <a:chOff x="9065270" y="4514393"/>
                  <a:chExt cx="2758360" cy="486147"/>
                </a:xfrm>
              </p:grpSpPr>
              <p:grpSp>
                <p:nvGrpSpPr>
                  <p:cNvPr id="87" name="Grup 86">
                    <a:extLst>
                      <a:ext uri="{FF2B5EF4-FFF2-40B4-BE49-F238E27FC236}">
                        <a16:creationId xmlns:a16="http://schemas.microsoft.com/office/drawing/2014/main" id="{0234F80E-7B0B-4761-B2DC-A540BB111211}"/>
                      </a:ext>
                    </a:extLst>
                  </p:cNvPr>
                  <p:cNvGrpSpPr/>
                  <p:nvPr/>
                </p:nvGrpSpPr>
                <p:grpSpPr>
                  <a:xfrm>
                    <a:off x="9065270" y="4514393"/>
                    <a:ext cx="486147" cy="486147"/>
                    <a:chOff x="9065270" y="4514393"/>
                    <a:chExt cx="486147" cy="486147"/>
                  </a:xfrm>
                </p:grpSpPr>
                <p:sp>
                  <p:nvSpPr>
                    <p:cNvPr id="80" name="Persegi Panjang 79">
                      <a:extLst>
                        <a:ext uri="{FF2B5EF4-FFF2-40B4-BE49-F238E27FC236}">
                          <a16:creationId xmlns:a16="http://schemas.microsoft.com/office/drawing/2014/main" id="{5B064680-383E-4FED-B45B-A6E2E0FBBD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65270" y="4514393"/>
                      <a:ext cx="486147" cy="48614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83" name="Kotak Teks 82">
                      <a:extLst>
                        <a:ext uri="{FF2B5EF4-FFF2-40B4-BE49-F238E27FC236}">
                          <a16:creationId xmlns:a16="http://schemas.microsoft.com/office/drawing/2014/main" id="{BF9D32E3-9F57-4670-9538-18B4E2E272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0125" y="4572608"/>
                      <a:ext cx="4564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d-ID" dirty="0"/>
                        <a:t>10</a:t>
                      </a:r>
                    </a:p>
                  </p:txBody>
                </p:sp>
              </p:grpSp>
              <p:sp>
                <p:nvSpPr>
                  <p:cNvPr id="86" name="Kotak Teks 85">
                    <a:extLst>
                      <a:ext uri="{FF2B5EF4-FFF2-40B4-BE49-F238E27FC236}">
                        <a16:creationId xmlns:a16="http://schemas.microsoft.com/office/drawing/2014/main" id="{F01F077B-2795-4079-BEC8-E143AEEDB7EB}"/>
                      </a:ext>
                    </a:extLst>
                  </p:cNvPr>
                  <p:cNvSpPr txBox="1"/>
                  <p:nvPr/>
                </p:nvSpPr>
                <p:spPr>
                  <a:xfrm>
                    <a:off x="9577386" y="4553442"/>
                    <a:ext cx="22462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d-ID" dirty="0" err="1"/>
                      <a:t>Received</a:t>
                    </a:r>
                    <a:r>
                      <a:rPr lang="id-ID" dirty="0"/>
                      <a:t> </a:t>
                    </a:r>
                    <a:r>
                      <a:rPr lang="id-ID" dirty="0" err="1"/>
                      <a:t>Items</a:t>
                    </a:r>
                    <a:endParaRPr lang="id-ID" dirty="0"/>
                  </a:p>
                </p:txBody>
              </p:sp>
            </p:grpSp>
          </p:grpSp>
        </p:grpSp>
      </p:grp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9E154F30-6C12-4717-BEC0-36EA6DC9D27A}"/>
              </a:ext>
            </a:extLst>
          </p:cNvPr>
          <p:cNvSpPr/>
          <p:nvPr/>
        </p:nvSpPr>
        <p:spPr>
          <a:xfrm>
            <a:off x="0" y="0"/>
            <a:ext cx="12192000" cy="612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17696439-33B2-4E6B-81C2-E898186EDE30}"/>
              </a:ext>
            </a:extLst>
          </p:cNvPr>
          <p:cNvSpPr/>
          <p:nvPr/>
        </p:nvSpPr>
        <p:spPr>
          <a:xfrm>
            <a:off x="0" y="5830349"/>
            <a:ext cx="12192000" cy="1027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8D890205-2C8E-40D6-A646-7EC193E5B1A4}"/>
              </a:ext>
            </a:extLst>
          </p:cNvPr>
          <p:cNvGrpSpPr/>
          <p:nvPr/>
        </p:nvGrpSpPr>
        <p:grpSpPr>
          <a:xfrm>
            <a:off x="6871855" y="5830349"/>
            <a:ext cx="5320145" cy="1027651"/>
            <a:chOff x="6871855" y="5830349"/>
            <a:chExt cx="5320145" cy="1027651"/>
          </a:xfrm>
        </p:grpSpPr>
        <p:sp>
          <p:nvSpPr>
            <p:cNvPr id="5" name="Persegi Panjang 4">
              <a:hlinkClick r:id="rId16" action="ppaction://hlinksldjump"/>
              <a:extLst>
                <a:ext uri="{FF2B5EF4-FFF2-40B4-BE49-F238E27FC236}">
                  <a16:creationId xmlns:a16="http://schemas.microsoft.com/office/drawing/2014/main" id="{B121EA5C-5EDD-482D-9B16-BB55BE4A8F35}"/>
                </a:ext>
              </a:extLst>
            </p:cNvPr>
            <p:cNvSpPr/>
            <p:nvPr/>
          </p:nvSpPr>
          <p:spPr>
            <a:xfrm>
              <a:off x="6871855" y="5830349"/>
              <a:ext cx="5320145" cy="1027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Kotak Teks 5">
              <a:extLst>
                <a:ext uri="{FF2B5EF4-FFF2-40B4-BE49-F238E27FC236}">
                  <a16:creationId xmlns:a16="http://schemas.microsoft.com/office/drawing/2014/main" id="{735A9290-96E4-4060-8A26-715F0D58C954}"/>
                </a:ext>
              </a:extLst>
            </p:cNvPr>
            <p:cNvSpPr txBox="1"/>
            <p:nvPr/>
          </p:nvSpPr>
          <p:spPr>
            <a:xfrm>
              <a:off x="7181272" y="5990231"/>
              <a:ext cx="47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000" dirty="0"/>
                <a:t>Start</a:t>
              </a:r>
            </a:p>
          </p:txBody>
        </p:sp>
      </p:grp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11C19018-5B5C-4F8C-BA6B-093ECE7B0442}"/>
              </a:ext>
            </a:extLst>
          </p:cNvPr>
          <p:cNvSpPr/>
          <p:nvPr/>
        </p:nvSpPr>
        <p:spPr>
          <a:xfrm>
            <a:off x="8986982" y="83127"/>
            <a:ext cx="452582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hlinkClick r:id="rId3" action="ppaction://hlinksldjump"/>
            <a:extLst>
              <a:ext uri="{FF2B5EF4-FFF2-40B4-BE49-F238E27FC236}">
                <a16:creationId xmlns:a16="http://schemas.microsoft.com/office/drawing/2014/main" id="{42E6F45D-6AE8-44D0-B94B-8E442EEABDA5}"/>
              </a:ext>
            </a:extLst>
          </p:cNvPr>
          <p:cNvSpPr txBox="1"/>
          <p:nvPr/>
        </p:nvSpPr>
        <p:spPr>
          <a:xfrm>
            <a:off x="9550400" y="83127"/>
            <a:ext cx="233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rxKingRentengteng</a:t>
            </a:r>
            <a:endParaRPr lang="id-ID" dirty="0"/>
          </a:p>
        </p:txBody>
      </p:sp>
      <p:sp>
        <p:nvSpPr>
          <p:cNvPr id="12" name="Tombol Tindakan: Kembali atau Sebelumnya 11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38292C6C-83AB-4BDD-873A-E9EB38A3AF43}"/>
              </a:ext>
            </a:extLst>
          </p:cNvPr>
          <p:cNvSpPr/>
          <p:nvPr/>
        </p:nvSpPr>
        <p:spPr>
          <a:xfrm>
            <a:off x="0" y="5830349"/>
            <a:ext cx="1025236" cy="10252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E1B74DD5-E7A9-4415-BAAA-01747FBA282C}"/>
              </a:ext>
            </a:extLst>
          </p:cNvPr>
          <p:cNvSpPr txBox="1"/>
          <p:nvPr/>
        </p:nvSpPr>
        <p:spPr>
          <a:xfrm>
            <a:off x="147782" y="83127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Account</a:t>
            </a:r>
            <a:endParaRPr lang="id-ID" dirty="0"/>
          </a:p>
        </p:txBody>
      </p:sp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30B50CE2-9393-4E54-9063-36E3A5F47868}"/>
              </a:ext>
            </a:extLst>
          </p:cNvPr>
          <p:cNvSpPr/>
          <p:nvPr/>
        </p:nvSpPr>
        <p:spPr>
          <a:xfrm>
            <a:off x="617728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Persegi Panjang 26">
            <a:extLst>
              <a:ext uri="{FF2B5EF4-FFF2-40B4-BE49-F238E27FC236}">
                <a16:creationId xmlns:a16="http://schemas.microsoft.com/office/drawing/2014/main" id="{B4C2741C-E823-4F96-934E-8FC70DF1D140}"/>
              </a:ext>
            </a:extLst>
          </p:cNvPr>
          <p:cNvSpPr/>
          <p:nvPr/>
        </p:nvSpPr>
        <p:spPr>
          <a:xfrm>
            <a:off x="772160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Persegi Panjang 27">
            <a:extLst>
              <a:ext uri="{FF2B5EF4-FFF2-40B4-BE49-F238E27FC236}">
                <a16:creationId xmlns:a16="http://schemas.microsoft.com/office/drawing/2014/main" id="{615549AB-C4AC-4B5D-99F1-8F8B41DD43F5}"/>
              </a:ext>
            </a:extLst>
          </p:cNvPr>
          <p:cNvSpPr/>
          <p:nvPr/>
        </p:nvSpPr>
        <p:spPr>
          <a:xfrm>
            <a:off x="926592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Persegi Panjang 28">
            <a:extLst>
              <a:ext uri="{FF2B5EF4-FFF2-40B4-BE49-F238E27FC236}">
                <a16:creationId xmlns:a16="http://schemas.microsoft.com/office/drawing/2014/main" id="{C690C627-49E6-41A9-9CF2-D1BAFCDE048D}"/>
              </a:ext>
            </a:extLst>
          </p:cNvPr>
          <p:cNvSpPr/>
          <p:nvPr/>
        </p:nvSpPr>
        <p:spPr>
          <a:xfrm>
            <a:off x="10810240" y="612396"/>
            <a:ext cx="138176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Bingkai 1">
            <a:extLst>
              <a:ext uri="{FF2B5EF4-FFF2-40B4-BE49-F238E27FC236}">
                <a16:creationId xmlns:a16="http://schemas.microsoft.com/office/drawing/2014/main" id="{9300227A-90A1-49F6-91FD-4CA285EBBF29}"/>
              </a:ext>
            </a:extLst>
          </p:cNvPr>
          <p:cNvSpPr/>
          <p:nvPr/>
        </p:nvSpPr>
        <p:spPr>
          <a:xfrm>
            <a:off x="4627343" y="620505"/>
            <a:ext cx="1544320" cy="45245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5" name="Grup 34">
            <a:extLst>
              <a:ext uri="{FF2B5EF4-FFF2-40B4-BE49-F238E27FC236}">
                <a16:creationId xmlns:a16="http://schemas.microsoft.com/office/drawing/2014/main" id="{A7B43BA5-9129-40E4-A3B3-AF790A719E98}"/>
              </a:ext>
            </a:extLst>
          </p:cNvPr>
          <p:cNvGrpSpPr/>
          <p:nvPr/>
        </p:nvGrpSpPr>
        <p:grpSpPr>
          <a:xfrm>
            <a:off x="2784669" y="3372466"/>
            <a:ext cx="3717822" cy="2589496"/>
            <a:chOff x="2724726" y="3260436"/>
            <a:chExt cx="3717822" cy="2589496"/>
          </a:xfrm>
        </p:grpSpPr>
        <p:sp>
          <p:nvSpPr>
            <p:cNvPr id="36" name="Persegi Panjang 35">
              <a:extLst>
                <a:ext uri="{FF2B5EF4-FFF2-40B4-BE49-F238E27FC236}">
                  <a16:creationId xmlns:a16="http://schemas.microsoft.com/office/drawing/2014/main" id="{3338D6FE-4CF3-4C45-8F04-B1FAF7B39BA1}"/>
                </a:ext>
              </a:extLst>
            </p:cNvPr>
            <p:cNvSpPr/>
            <p:nvPr/>
          </p:nvSpPr>
          <p:spPr>
            <a:xfrm>
              <a:off x="2724726" y="3260436"/>
              <a:ext cx="3717822" cy="258949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7" name="Grup 36">
              <a:extLst>
                <a:ext uri="{FF2B5EF4-FFF2-40B4-BE49-F238E27FC236}">
                  <a16:creationId xmlns:a16="http://schemas.microsoft.com/office/drawing/2014/main" id="{9AF0DF58-69BE-4EB2-BD86-D2F94044E705}"/>
                </a:ext>
              </a:extLst>
            </p:cNvPr>
            <p:cNvGrpSpPr/>
            <p:nvPr/>
          </p:nvGrpSpPr>
          <p:grpSpPr>
            <a:xfrm>
              <a:off x="2724726" y="3260436"/>
              <a:ext cx="3717822" cy="480291"/>
              <a:chOff x="2724726" y="3260436"/>
              <a:chExt cx="3717822" cy="480291"/>
            </a:xfrm>
          </p:grpSpPr>
          <p:sp>
            <p:nvSpPr>
              <p:cNvPr id="56" name="Persegi Panjang 55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38068D64-B73E-4247-8895-F79D48E2FC49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7" name="Kotak Teks 56">
                <a:extLst>
                  <a:ext uri="{FF2B5EF4-FFF2-40B4-BE49-F238E27FC236}">
                    <a16:creationId xmlns:a16="http://schemas.microsoft.com/office/drawing/2014/main" id="{D8B7198D-7D1F-4446-954D-D70E18687646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Lobby</a:t>
                </a:r>
                <a:r>
                  <a:rPr lang="id-ID" dirty="0"/>
                  <a:t> 🏠</a:t>
                </a:r>
              </a:p>
            </p:txBody>
          </p:sp>
        </p:grpSp>
        <p:grpSp>
          <p:nvGrpSpPr>
            <p:cNvPr id="40" name="Grup 39">
              <a:extLst>
                <a:ext uri="{FF2B5EF4-FFF2-40B4-BE49-F238E27FC236}">
                  <a16:creationId xmlns:a16="http://schemas.microsoft.com/office/drawing/2014/main" id="{62A097A9-3F81-42F8-8A14-A4EA96A3972C}"/>
                </a:ext>
              </a:extLst>
            </p:cNvPr>
            <p:cNvGrpSpPr/>
            <p:nvPr/>
          </p:nvGrpSpPr>
          <p:grpSpPr>
            <a:xfrm>
              <a:off x="2724726" y="3746097"/>
              <a:ext cx="3717822" cy="480291"/>
              <a:chOff x="2724726" y="3260436"/>
              <a:chExt cx="3717822" cy="480291"/>
            </a:xfrm>
          </p:grpSpPr>
          <p:sp>
            <p:nvSpPr>
              <p:cNvPr id="54" name="Persegi Panjang 5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3A423F5-4300-4CC4-BB16-2DF89F011933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5" name="Kotak Teks 54">
                <a:extLst>
                  <a:ext uri="{FF2B5EF4-FFF2-40B4-BE49-F238E27FC236}">
                    <a16:creationId xmlns:a16="http://schemas.microsoft.com/office/drawing/2014/main" id="{0F75F69F-9553-450D-B8DF-839C28A945CC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Account</a:t>
                </a:r>
                <a:endParaRPr lang="id-ID" dirty="0"/>
              </a:p>
            </p:txBody>
          </p:sp>
        </p:grpSp>
        <p:grpSp>
          <p:nvGrpSpPr>
            <p:cNvPr id="41" name="Grup 40">
              <a:extLst>
                <a:ext uri="{FF2B5EF4-FFF2-40B4-BE49-F238E27FC236}">
                  <a16:creationId xmlns:a16="http://schemas.microsoft.com/office/drawing/2014/main" id="{26F0B9B7-D4A2-48D2-B467-0B5415A130DD}"/>
                </a:ext>
              </a:extLst>
            </p:cNvPr>
            <p:cNvGrpSpPr/>
            <p:nvPr/>
          </p:nvGrpSpPr>
          <p:grpSpPr>
            <a:xfrm>
              <a:off x="2724726" y="4234497"/>
              <a:ext cx="3717822" cy="480291"/>
              <a:chOff x="2724726" y="3260436"/>
              <a:chExt cx="3717822" cy="480291"/>
            </a:xfrm>
          </p:grpSpPr>
          <p:sp>
            <p:nvSpPr>
              <p:cNvPr id="52" name="Persegi Panjang 51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EBAD73F1-4932-4279-97C2-25BB662BDD73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3" name="Kotak Teks 52">
                <a:extLst>
                  <a:ext uri="{FF2B5EF4-FFF2-40B4-BE49-F238E27FC236}">
                    <a16:creationId xmlns:a16="http://schemas.microsoft.com/office/drawing/2014/main" id="{D29A285F-5EA1-44BF-AFB9-2C527C901758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Social</a:t>
                </a:r>
                <a:endParaRPr lang="id-ID" dirty="0"/>
              </a:p>
            </p:txBody>
          </p:sp>
        </p:grpSp>
        <p:grpSp>
          <p:nvGrpSpPr>
            <p:cNvPr id="42" name="Grup 41">
              <a:extLst>
                <a:ext uri="{FF2B5EF4-FFF2-40B4-BE49-F238E27FC236}">
                  <a16:creationId xmlns:a16="http://schemas.microsoft.com/office/drawing/2014/main" id="{CA254E0F-B2EC-430B-93C7-BFD02378E803}"/>
                </a:ext>
              </a:extLst>
            </p:cNvPr>
            <p:cNvGrpSpPr/>
            <p:nvPr/>
          </p:nvGrpSpPr>
          <p:grpSpPr>
            <a:xfrm>
              <a:off x="2724726" y="4713392"/>
              <a:ext cx="3717822" cy="480291"/>
              <a:chOff x="2724726" y="3260436"/>
              <a:chExt cx="3717822" cy="480291"/>
            </a:xfrm>
          </p:grpSpPr>
          <p:sp>
            <p:nvSpPr>
              <p:cNvPr id="50" name="Persegi Panjang 49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FD36446D-B2FB-49DA-A57E-FDA0D25F138C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1" name="Kotak Teks 50">
                <a:extLst>
                  <a:ext uri="{FF2B5EF4-FFF2-40B4-BE49-F238E27FC236}">
                    <a16:creationId xmlns:a16="http://schemas.microsoft.com/office/drawing/2014/main" id="{D2368233-FDF6-4C76-A02C-8CECA527303E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Information</a:t>
                </a:r>
                <a:endParaRPr lang="id-ID" dirty="0"/>
              </a:p>
            </p:txBody>
          </p:sp>
        </p:grpSp>
        <p:grpSp>
          <p:nvGrpSpPr>
            <p:cNvPr id="43" name="Grup 42">
              <a:extLst>
                <a:ext uri="{FF2B5EF4-FFF2-40B4-BE49-F238E27FC236}">
                  <a16:creationId xmlns:a16="http://schemas.microsoft.com/office/drawing/2014/main" id="{8E13C1B1-EFE9-4080-97FD-5D14D3EEFF87}"/>
                </a:ext>
              </a:extLst>
            </p:cNvPr>
            <p:cNvGrpSpPr/>
            <p:nvPr/>
          </p:nvGrpSpPr>
          <p:grpSpPr>
            <a:xfrm>
              <a:off x="2724726" y="5199645"/>
              <a:ext cx="3717822" cy="480291"/>
              <a:chOff x="2724726" y="3260436"/>
              <a:chExt cx="3717822" cy="480291"/>
            </a:xfrm>
          </p:grpSpPr>
          <p:sp>
            <p:nvSpPr>
              <p:cNvPr id="48" name="Persegi Panjang 47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E4D99035-5828-4484-8278-A162BCDADF42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9" name="Kotak Teks 48">
                <a:extLst>
                  <a:ext uri="{FF2B5EF4-FFF2-40B4-BE49-F238E27FC236}">
                    <a16:creationId xmlns:a16="http://schemas.microsoft.com/office/drawing/2014/main" id="{2DF170B0-8710-4BE9-A288-9AFC716842E0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Setting</a:t>
                </a:r>
                <a:endParaRPr lang="id-ID" dirty="0"/>
              </a:p>
            </p:txBody>
          </p:sp>
        </p:grpSp>
      </p:grpSp>
      <p:grpSp>
        <p:nvGrpSpPr>
          <p:cNvPr id="58" name="Grup 57">
            <a:extLst>
              <a:ext uri="{FF2B5EF4-FFF2-40B4-BE49-F238E27FC236}">
                <a16:creationId xmlns:a16="http://schemas.microsoft.com/office/drawing/2014/main" id="{750EB9AB-4093-4406-86FC-93786992379F}"/>
              </a:ext>
            </a:extLst>
          </p:cNvPr>
          <p:cNvGrpSpPr/>
          <p:nvPr/>
        </p:nvGrpSpPr>
        <p:grpSpPr>
          <a:xfrm>
            <a:off x="2724726" y="5990231"/>
            <a:ext cx="3837709" cy="707886"/>
            <a:chOff x="2724726" y="5990231"/>
            <a:chExt cx="3837709" cy="707886"/>
          </a:xfrm>
        </p:grpSpPr>
        <p:sp>
          <p:nvSpPr>
            <p:cNvPr id="59" name="Persegi Panjang 58">
              <a:extLst>
                <a:ext uri="{FF2B5EF4-FFF2-40B4-BE49-F238E27FC236}">
                  <a16:creationId xmlns:a16="http://schemas.microsoft.com/office/drawing/2014/main" id="{E24E31FD-4247-4A9F-9520-E36F4E383181}"/>
                </a:ext>
              </a:extLst>
            </p:cNvPr>
            <p:cNvSpPr/>
            <p:nvPr/>
          </p:nvSpPr>
          <p:spPr>
            <a:xfrm>
              <a:off x="2724726" y="5990231"/>
              <a:ext cx="3837709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60" name="Grup 59">
              <a:extLst>
                <a:ext uri="{FF2B5EF4-FFF2-40B4-BE49-F238E27FC236}">
                  <a16:creationId xmlns:a16="http://schemas.microsoft.com/office/drawing/2014/main" id="{3BFEB68C-9847-4B74-ADE8-BD44F4D464C6}"/>
                </a:ext>
              </a:extLst>
            </p:cNvPr>
            <p:cNvGrpSpPr/>
            <p:nvPr/>
          </p:nvGrpSpPr>
          <p:grpSpPr>
            <a:xfrm>
              <a:off x="2807855" y="6123709"/>
              <a:ext cx="3634693" cy="434109"/>
              <a:chOff x="2807855" y="6123709"/>
              <a:chExt cx="3634693" cy="434109"/>
            </a:xfrm>
          </p:grpSpPr>
          <p:sp>
            <p:nvSpPr>
              <p:cNvPr id="61" name="Segitiga Sama Kaki 60">
                <a:extLst>
                  <a:ext uri="{FF2B5EF4-FFF2-40B4-BE49-F238E27FC236}">
                    <a16:creationId xmlns:a16="http://schemas.microsoft.com/office/drawing/2014/main" id="{D8114B4D-A52E-487B-A487-A6C6BC834739}"/>
                  </a:ext>
                </a:extLst>
              </p:cNvPr>
              <p:cNvSpPr/>
              <p:nvPr/>
            </p:nvSpPr>
            <p:spPr>
              <a:xfrm>
                <a:off x="5938982" y="6123709"/>
                <a:ext cx="503566" cy="43410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2" name="Kotak Teks 61">
                <a:extLst>
                  <a:ext uri="{FF2B5EF4-FFF2-40B4-BE49-F238E27FC236}">
                    <a16:creationId xmlns:a16="http://schemas.microsoft.com/office/drawing/2014/main" id="{BAC704D0-F819-450A-9288-70C35462C9A4}"/>
                  </a:ext>
                </a:extLst>
              </p:cNvPr>
              <p:cNvSpPr txBox="1"/>
              <p:nvPr/>
            </p:nvSpPr>
            <p:spPr>
              <a:xfrm>
                <a:off x="2807855" y="6123709"/>
                <a:ext cx="28217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2000" dirty="0" err="1"/>
                  <a:t>Account</a:t>
                </a:r>
                <a:endParaRPr lang="id-ID" sz="2000" dirty="0"/>
              </a:p>
            </p:txBody>
          </p:sp>
        </p:grpSp>
      </p:grpSp>
      <p:pic>
        <p:nvPicPr>
          <p:cNvPr id="65" name="Grafik 64" descr="Motorcycle">
            <a:extLst>
              <a:ext uri="{FF2B5EF4-FFF2-40B4-BE49-F238E27FC236}">
                <a16:creationId xmlns:a16="http://schemas.microsoft.com/office/drawing/2014/main" id="{95C877DE-05EB-4929-9CDF-6D8AC4F5265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986982" y="79907"/>
            <a:ext cx="452582" cy="452582"/>
          </a:xfrm>
          <a:prstGeom prst="rect">
            <a:avLst/>
          </a:prstGeom>
        </p:spPr>
      </p:pic>
      <p:grpSp>
        <p:nvGrpSpPr>
          <p:cNvPr id="66" name="Grup 65">
            <a:extLst>
              <a:ext uri="{FF2B5EF4-FFF2-40B4-BE49-F238E27FC236}">
                <a16:creationId xmlns:a16="http://schemas.microsoft.com/office/drawing/2014/main" id="{09470466-1246-4106-83C9-942AE6C23BD6}"/>
              </a:ext>
            </a:extLst>
          </p:cNvPr>
          <p:cNvGrpSpPr/>
          <p:nvPr/>
        </p:nvGrpSpPr>
        <p:grpSpPr>
          <a:xfrm>
            <a:off x="6647965" y="84709"/>
            <a:ext cx="2142654" cy="447780"/>
            <a:chOff x="6647965" y="84709"/>
            <a:chExt cx="2142654" cy="447780"/>
          </a:xfrm>
        </p:grpSpPr>
        <p:pic>
          <p:nvPicPr>
            <p:cNvPr id="67" name="Grafik 66" descr="Piggy Bank">
              <a:extLst>
                <a:ext uri="{FF2B5EF4-FFF2-40B4-BE49-F238E27FC236}">
                  <a16:creationId xmlns:a16="http://schemas.microsoft.com/office/drawing/2014/main" id="{140F2A6C-DC5C-4D7B-9199-84E3D9865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647965" y="84709"/>
              <a:ext cx="447780" cy="447780"/>
            </a:xfrm>
            <a:prstGeom prst="rect">
              <a:avLst/>
            </a:prstGeom>
          </p:spPr>
        </p:pic>
        <p:sp>
          <p:nvSpPr>
            <p:cNvPr id="68" name="Kotak Teks 67">
              <a:extLst>
                <a:ext uri="{FF2B5EF4-FFF2-40B4-BE49-F238E27FC236}">
                  <a16:creationId xmlns:a16="http://schemas.microsoft.com/office/drawing/2014/main" id="{A09DBDA9-D97D-4F36-9C74-56E1D82C4F1A}"/>
                </a:ext>
              </a:extLst>
            </p:cNvPr>
            <p:cNvSpPr txBox="1"/>
            <p:nvPr/>
          </p:nvSpPr>
          <p:spPr>
            <a:xfrm>
              <a:off x="7095745" y="119175"/>
              <a:ext cx="1694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Kvz</a:t>
              </a:r>
              <a:r>
                <a:rPr lang="id-ID" dirty="0"/>
                <a:t> 1000</a:t>
              </a:r>
            </a:p>
          </p:txBody>
        </p:sp>
      </p:grpSp>
      <p:grpSp>
        <p:nvGrpSpPr>
          <p:cNvPr id="69" name="Grup 68">
            <a:extLst>
              <a:ext uri="{FF2B5EF4-FFF2-40B4-BE49-F238E27FC236}">
                <a16:creationId xmlns:a16="http://schemas.microsoft.com/office/drawing/2014/main" id="{FBEEEC86-CEA1-40C1-86C9-2061287FEE65}"/>
              </a:ext>
            </a:extLst>
          </p:cNvPr>
          <p:cNvGrpSpPr/>
          <p:nvPr/>
        </p:nvGrpSpPr>
        <p:grpSpPr>
          <a:xfrm>
            <a:off x="9550400" y="344737"/>
            <a:ext cx="2332181" cy="215444"/>
            <a:chOff x="9550400" y="344737"/>
            <a:chExt cx="2332181" cy="215444"/>
          </a:xfrm>
        </p:grpSpPr>
        <p:sp>
          <p:nvSpPr>
            <p:cNvPr id="70" name="Persegi Panjang 69">
              <a:extLst>
                <a:ext uri="{FF2B5EF4-FFF2-40B4-BE49-F238E27FC236}">
                  <a16:creationId xmlns:a16="http://schemas.microsoft.com/office/drawing/2014/main" id="{56631755-D82E-46D8-9A8F-30D36613FF11}"/>
                </a:ext>
              </a:extLst>
            </p:cNvPr>
            <p:cNvSpPr/>
            <p:nvPr/>
          </p:nvSpPr>
          <p:spPr>
            <a:xfrm>
              <a:off x="9550400" y="377191"/>
              <a:ext cx="2332181" cy="158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1" name="Kotak Teks 70">
              <a:extLst>
                <a:ext uri="{FF2B5EF4-FFF2-40B4-BE49-F238E27FC236}">
                  <a16:creationId xmlns:a16="http://schemas.microsoft.com/office/drawing/2014/main" id="{176E9A63-720C-4EDA-87AF-D0EE2B999233}"/>
                </a:ext>
              </a:extLst>
            </p:cNvPr>
            <p:cNvSpPr txBox="1"/>
            <p:nvPr/>
          </p:nvSpPr>
          <p:spPr>
            <a:xfrm>
              <a:off x="10128710" y="344737"/>
              <a:ext cx="11755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00" dirty="0"/>
                <a:t>45 </a:t>
              </a:r>
              <a:r>
                <a:rPr lang="id-ID" sz="800" dirty="0" err="1"/>
                <a:t>Boss</a:t>
              </a:r>
              <a:r>
                <a:rPr lang="id-ID" sz="800" dirty="0"/>
                <a:t> (2000 / 5000)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18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993</Words>
  <Application>Microsoft Office PowerPoint</Application>
  <PresentationFormat>Layar Lebar</PresentationFormat>
  <Paragraphs>516</Paragraphs>
  <Slides>28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Tema Office</vt:lpstr>
      <vt:lpstr>Prototype (User Experience) TM09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Joel Robert</dc:creator>
  <cp:lastModifiedBy>JOEL ROBERT JUSTIAWAN</cp:lastModifiedBy>
  <cp:revision>8</cp:revision>
  <cp:lastPrinted>2019-01-13T19:47:04Z</cp:lastPrinted>
  <dcterms:created xsi:type="dcterms:W3CDTF">2019-01-11T13:45:12Z</dcterms:created>
  <dcterms:modified xsi:type="dcterms:W3CDTF">2019-01-13T19:47:46Z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LastKnownPath">
    <vt:lpwstr>https://binusianorg-my.sharepoint.com/personal/joel_justiawan_binus_ac_id/Documents/Perkedel_UXPrototype_PPTXversion.pptx</vt:lpwstr>
  </property>
</Properties>
</file>