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EC626C2F-3733-47D1-AE4F-7F6DE629558D}">
          <p14:sldIdLst>
            <p14:sldId id="256"/>
          </p14:sldIdLst>
        </p14:section>
        <p14:section name="0 Boot" id="{71332010-9686-4E8C-9691-80B957D27DA7}">
          <p14:sldIdLst>
            <p14:sldId id="258"/>
            <p14:sldId id="259"/>
            <p14:sldId id="260"/>
          </p14:sldIdLst>
        </p14:section>
        <p14:section name="1 Main Menu" id="{80A4456A-6017-48B3-8A18-E9B7203BC97B}">
          <p14:sldIdLst>
            <p14:sldId id="257"/>
            <p14:sldId id="266"/>
            <p14:sldId id="267"/>
            <p14:sldId id="268"/>
            <p14:sldId id="269"/>
            <p14:sldId id="261"/>
          </p14:sldIdLst>
        </p14:section>
        <p14:section name="2 Start" id="{BAE9CEA2-9F27-4A31-BF15-83D0E989132B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0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9C776-C256-4323-80C7-FABBA1C72B19}" v="13" dt="2019-01-12T03:18:07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BA37FC-53FE-49E8-8286-368F5B54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47A4D03-6094-45B0-BAC0-DF6837AB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4257F8C-0C28-4E49-8A76-A26CF28F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F31C01-3304-4415-A5B2-60C8E578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509DD59-C0C6-4E47-9039-5CDA496F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1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669067-2431-4CFD-99AA-BDCF1D6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8C5F42C-1C17-40FD-99AA-381414FD5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D25D679-7728-48AD-8FDD-E399C1F3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DB9E5F-D6A5-448B-94AF-AE4F0C04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CC8CB60-F8E7-4E17-827A-989E87F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4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DCCF2F3-3630-41E3-9A2C-BAC9F7EC2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2C66733-EBCE-469B-A432-AE43A3D32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0F3080D-BE48-4A2B-AF17-1FE2EDC3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B05D329-1E81-47A3-9F67-C07AAF5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BCF8ED-DB30-4627-B7B7-CA1F40F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3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68FC12-A6C6-4C8A-B58A-04211330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AE78110-A89F-4AB1-8717-65EE0BF4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0BACC00-034F-48A9-AD85-4BD6A135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42A9556-6535-42F7-AA79-1ED25546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15161D-5C83-4D21-8DAD-7BB30E3D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85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C25801-9353-48A7-8AB7-CC30991E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5823D36-FCCD-4360-AE49-C4780212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8C4617B-BBD2-438A-B774-AB56B83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48BE4BF-2452-4B6E-910F-8EEB94A4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7830F0C-E13D-46BD-B6E5-ABBAEC21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3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BD1F0DE-0499-4345-A1A9-3845367F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53DD37E-9EE0-44A1-954E-E6EF1F1B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79F2DE6-F712-423A-A895-69CAE6F4E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E50EB65-FD56-4690-8BA6-1B67CDE0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ED24CAD-733B-4003-8A09-7C2AAF52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96D0F20-0605-4AAB-9BD1-A253A54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92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C11D8F-237E-495F-9555-8EFF42DB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5827FF6-933E-44F3-A7D4-5317B36F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8E253F4-E1A6-4D9E-B92A-FF05D7F5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0AF34E9-BA52-43D6-BF64-E65A41C8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7CBA89F-0E87-4AB7-B58F-299595AC9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CD380A22-E47E-4458-A4AB-8D8F6761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BAA2F2B-9D8D-4F10-A0EF-C74031BF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2FE83F3-86F0-4D60-A770-3640A09E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9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179EDC-9633-415C-99B2-D7EAC34F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41B303C1-F00A-41F2-A01A-4240F9FF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29AD25D-EB8A-4B73-9AD3-9E489D67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62F8C1C-59CA-45F8-BA26-A904FE8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8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EC515B1-C0EA-487E-8ECB-9156FAF6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56C418AC-8EE0-40F5-80EA-CDCAF3E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859111A-3109-4A2C-9585-7CC237C2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41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FA1F965-CA81-4AFA-B989-1DAF092F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7228E34-DA82-41F6-B666-F8F91DA1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ED3E3F7-B29E-47AD-B20A-5A7EEEC4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F8FD81B-32BE-4872-8F7B-EEA158C1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F280828-542D-41FE-B70C-16B840EE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5025401-218C-4708-B124-A4B35149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6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085960E-E03E-418D-A266-0D3BEA37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12F9C15C-30F8-4711-B5E4-09A2CAECD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4A4BCA5-31EC-4727-B965-FA86DC660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EC0EE17-0F07-45D8-B69D-47015A1A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A5A5EC8-D5BD-4FC6-BB10-C46B58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2A911FF-2566-4CE4-913B-D0C46C5B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48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0CBB308-DDC9-4DBC-9E43-BB63588D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738FF22-4295-4356-AAE2-2A299911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F4173DF-CD24-42D3-A648-415E95C2E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A145-0573-4500-9819-FD3C26BCEE6D}" type="datetimeFigureOut">
              <a:rPr lang="id-ID" smtClean="0"/>
              <a:t>12/01/2019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6DB0254-C941-4849-9CE3-05BCAC4F9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2AF225F-D5BD-46DA-96E5-D5830573A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7E4C-F1B5-41DA-A38A-4A52A868C8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7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6DFE78-8D84-494E-8EB7-4D06AEDF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Prototype</a:t>
            </a:r>
            <a:r>
              <a:rPr lang="id-ID" dirty="0"/>
              <a:t> (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Experience</a:t>
            </a:r>
            <a:r>
              <a:rPr lang="id-ID" dirty="0"/>
              <a:t>)</a:t>
            </a:r>
            <a:br>
              <a:rPr lang="id-ID" dirty="0"/>
            </a:br>
            <a:r>
              <a:rPr lang="id-ID" dirty="0"/>
              <a:t>TM09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9AEC30C-A51C-4E22-9F9E-30BB4BB7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Kelompok Perkedel Technologies: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Joel Robert </a:t>
            </a:r>
            <a:r>
              <a:rPr lang="id-ID" dirty="0" err="1"/>
              <a:t>Justiawan</a:t>
            </a:r>
            <a:r>
              <a:rPr lang="id-ID" dirty="0"/>
              <a:t> (2101629672)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Rama Firdaus (1801419562)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Ayong Susanto (1801402643)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FC53712-D593-4B14-8F9A-AABBC5D1D113}"/>
              </a:ext>
            </a:extLst>
          </p:cNvPr>
          <p:cNvSpPr txBox="1"/>
          <p:nvPr/>
        </p:nvSpPr>
        <p:spPr>
          <a:xfrm>
            <a:off x="212436" y="5606473"/>
            <a:ext cx="1177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i="1" dirty="0" err="1"/>
              <a:t>emang</a:t>
            </a:r>
            <a:r>
              <a:rPr lang="id-ID" i="1" dirty="0"/>
              <a:t> bikinnya harus PPT? Boleh </a:t>
            </a:r>
            <a:r>
              <a:rPr lang="id-ID" i="1" dirty="0" err="1"/>
              <a:t>gk</a:t>
            </a:r>
            <a:r>
              <a:rPr lang="id-ID" i="1" dirty="0"/>
              <a:t> yang </a:t>
            </a:r>
            <a:r>
              <a:rPr lang="id-ID" i="1" dirty="0" err="1"/>
              <a:t>Unity</a:t>
            </a:r>
            <a:r>
              <a:rPr lang="id-ID" i="1" dirty="0"/>
              <a:t>?!</a:t>
            </a:r>
          </a:p>
          <a:p>
            <a:pPr algn="ctr"/>
            <a:r>
              <a:rPr lang="id-ID" i="1" dirty="0"/>
              <a:t>PPT susah!! Mesti satu1</a:t>
            </a:r>
          </a:p>
        </p:txBody>
      </p:sp>
    </p:spTree>
    <p:extLst>
      <p:ext uri="{BB962C8B-B14F-4D97-AF65-F5344CB8AC3E}">
        <p14:creationId xmlns:p14="http://schemas.microsoft.com/office/powerpoint/2010/main" val="294804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3" name="Grup 22">
            <a:extLst>
              <a:ext uri="{FF2B5EF4-FFF2-40B4-BE49-F238E27FC236}">
                <a16:creationId xmlns:a16="http://schemas.microsoft.com/office/drawing/2014/main" id="{D88D030D-26BF-4C64-88C8-1360ADC0A606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ombol Tindakan: Kembali atau Sebelumnya 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5F33B05-77A3-4630-98DE-0565031FDADD}"/>
              </a:ext>
            </a:extLst>
          </p:cNvPr>
          <p:cNvSpPr/>
          <p:nvPr/>
        </p:nvSpPr>
        <p:spPr>
          <a:xfrm>
            <a:off x="0" y="5828145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7186E082-EC76-425B-9241-F69901CFF6DE}"/>
              </a:ext>
            </a:extLst>
          </p:cNvPr>
          <p:cNvSpPr txBox="1"/>
          <p:nvPr/>
        </p:nvSpPr>
        <p:spPr>
          <a:xfrm>
            <a:off x="2807855" y="6136002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...</a:t>
            </a:r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CD682F1C-4758-4598-8B3B-4BA348099597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Main Menu</a:t>
            </a:r>
          </a:p>
        </p:txBody>
      </p:sp>
      <p:sp>
        <p:nvSpPr>
          <p:cNvPr id="30" name="Persegi Panjang 29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A577B82-C37D-4148-A456-342998515F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E8DB7679-6881-495B-8EB6-33632A5B5ED6}"/>
              </a:ext>
            </a:extLst>
          </p:cNvPr>
          <p:cNvGrpSpPr/>
          <p:nvPr/>
        </p:nvGrpSpPr>
        <p:grpSpPr>
          <a:xfrm>
            <a:off x="2784669" y="3372466"/>
            <a:ext cx="3717822" cy="2589496"/>
            <a:chOff x="2724726" y="3260436"/>
            <a:chExt cx="3717822" cy="2589496"/>
          </a:xfrm>
        </p:grpSpPr>
        <p:sp>
          <p:nvSpPr>
            <p:cNvPr id="2" name="Persegi Panjang 1">
              <a:extLst>
                <a:ext uri="{FF2B5EF4-FFF2-40B4-BE49-F238E27FC236}">
                  <a16:creationId xmlns:a16="http://schemas.microsoft.com/office/drawing/2014/main" id="{D129DE21-2AB2-46B7-A90F-2A6A087E4395}"/>
                </a:ext>
              </a:extLst>
            </p:cNvPr>
            <p:cNvSpPr/>
            <p:nvPr/>
          </p:nvSpPr>
          <p:spPr>
            <a:xfrm>
              <a:off x="2724726" y="3260436"/>
              <a:ext cx="3717822" cy="258949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C4F379D2-3AAA-4757-ABD5-F0831F6E61E3}"/>
                </a:ext>
              </a:extLst>
            </p:cNvPr>
            <p:cNvGrpSpPr/>
            <p:nvPr/>
          </p:nvGrpSpPr>
          <p:grpSpPr>
            <a:xfrm>
              <a:off x="2724726" y="3260436"/>
              <a:ext cx="3717822" cy="480291"/>
              <a:chOff x="2724726" y="3260436"/>
              <a:chExt cx="3717822" cy="480291"/>
            </a:xfrm>
          </p:grpSpPr>
          <p:sp>
            <p:nvSpPr>
              <p:cNvPr id="11" name="Persegi Panjang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DC2EA87-53C0-4BA5-A8D3-60328E21C4D0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741B615F-36E1-45EB-9B5E-09A8022363EE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Lobby</a:t>
                </a:r>
                <a:r>
                  <a:rPr lang="id-ID" dirty="0"/>
                  <a:t> 🏠</a:t>
                </a:r>
              </a:p>
            </p:txBody>
          </p:sp>
        </p:grpSp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2053ED63-40C6-4D75-A631-C3B35B4323EB}"/>
                </a:ext>
              </a:extLst>
            </p:cNvPr>
            <p:cNvGrpSpPr/>
            <p:nvPr/>
          </p:nvGrpSpPr>
          <p:grpSpPr>
            <a:xfrm>
              <a:off x="2724726" y="3746097"/>
              <a:ext cx="3717822" cy="480291"/>
              <a:chOff x="2724726" y="3260436"/>
              <a:chExt cx="3717822" cy="480291"/>
            </a:xfrm>
          </p:grpSpPr>
          <p:sp>
            <p:nvSpPr>
              <p:cNvPr id="15" name="Persegi Panjang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85FA81F-151D-4D64-B276-56733DD98501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" name="Kotak Teks 15">
                <a:extLst>
                  <a:ext uri="{FF2B5EF4-FFF2-40B4-BE49-F238E27FC236}">
                    <a16:creationId xmlns:a16="http://schemas.microsoft.com/office/drawing/2014/main" id="{14BB89B0-D366-4320-9A6B-F81A025E478E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Account</a:t>
                </a:r>
                <a:endParaRPr lang="id-ID" dirty="0"/>
              </a:p>
            </p:txBody>
          </p:sp>
        </p:grpSp>
        <p:grpSp>
          <p:nvGrpSpPr>
            <p:cNvPr id="17" name="Grup 16">
              <a:extLst>
                <a:ext uri="{FF2B5EF4-FFF2-40B4-BE49-F238E27FC236}">
                  <a16:creationId xmlns:a16="http://schemas.microsoft.com/office/drawing/2014/main" id="{27ABDE07-704F-4F7F-978F-3E10A52EC6B5}"/>
                </a:ext>
              </a:extLst>
            </p:cNvPr>
            <p:cNvGrpSpPr/>
            <p:nvPr/>
          </p:nvGrpSpPr>
          <p:grpSpPr>
            <a:xfrm>
              <a:off x="2724726" y="4234497"/>
              <a:ext cx="3717822" cy="480291"/>
              <a:chOff x="2724726" y="3260436"/>
              <a:chExt cx="3717822" cy="480291"/>
            </a:xfrm>
          </p:grpSpPr>
          <p:sp>
            <p:nvSpPr>
              <p:cNvPr id="18" name="Persegi Panjang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2151830-E346-443B-A236-C64B31FA530C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Kotak Teks 18">
                <a:extLst>
                  <a:ext uri="{FF2B5EF4-FFF2-40B4-BE49-F238E27FC236}">
                    <a16:creationId xmlns:a16="http://schemas.microsoft.com/office/drawing/2014/main" id="{BE1EE428-D69F-4FE0-A09A-EC2D721318C5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Social</a:t>
                </a:r>
                <a:endParaRPr lang="id-ID" dirty="0"/>
              </a:p>
            </p:txBody>
          </p:sp>
        </p:grpSp>
        <p:grpSp>
          <p:nvGrpSpPr>
            <p:cNvPr id="20" name="Grup 19">
              <a:extLst>
                <a:ext uri="{FF2B5EF4-FFF2-40B4-BE49-F238E27FC236}">
                  <a16:creationId xmlns:a16="http://schemas.microsoft.com/office/drawing/2014/main" id="{3DC0D795-C67E-43FF-8349-255D604C654C}"/>
                </a:ext>
              </a:extLst>
            </p:cNvPr>
            <p:cNvGrpSpPr/>
            <p:nvPr/>
          </p:nvGrpSpPr>
          <p:grpSpPr>
            <a:xfrm>
              <a:off x="2724726" y="4713392"/>
              <a:ext cx="3717822" cy="480291"/>
              <a:chOff x="2724726" y="3260436"/>
              <a:chExt cx="3717822" cy="480291"/>
            </a:xfrm>
          </p:grpSpPr>
          <p:sp>
            <p:nvSpPr>
              <p:cNvPr id="21" name="Persegi Panjang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18A41F2-8FED-457B-905C-081DCD70798B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Kotak Teks 21">
                <a:extLst>
                  <a:ext uri="{FF2B5EF4-FFF2-40B4-BE49-F238E27FC236}">
                    <a16:creationId xmlns:a16="http://schemas.microsoft.com/office/drawing/2014/main" id="{82828377-BC04-4866-8C8A-B629F18B84E3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Information</a:t>
                </a:r>
                <a:endParaRPr lang="id-ID" dirty="0"/>
              </a:p>
            </p:txBody>
          </p:sp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D881D652-E77A-4DAD-BCE6-8A861472269B}"/>
                </a:ext>
              </a:extLst>
            </p:cNvPr>
            <p:cNvGrpSpPr/>
            <p:nvPr/>
          </p:nvGrpSpPr>
          <p:grpSpPr>
            <a:xfrm>
              <a:off x="2724726" y="5199645"/>
              <a:ext cx="3717822" cy="480291"/>
              <a:chOff x="2724726" y="3260436"/>
              <a:chExt cx="3717822" cy="480291"/>
            </a:xfrm>
          </p:grpSpPr>
          <p:sp>
            <p:nvSpPr>
              <p:cNvPr id="25" name="Persegi Panjang 2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82586ED-07C3-4CDB-A790-492301042D17}"/>
                  </a:ext>
                </a:extLst>
              </p:cNvPr>
              <p:cNvSpPr/>
              <p:nvPr/>
            </p:nvSpPr>
            <p:spPr>
              <a:xfrm>
                <a:off x="2724726" y="3260436"/>
                <a:ext cx="3717822" cy="4802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Kotak Teks 25">
                <a:extLst>
                  <a:ext uri="{FF2B5EF4-FFF2-40B4-BE49-F238E27FC236}">
                    <a16:creationId xmlns:a16="http://schemas.microsoft.com/office/drawing/2014/main" id="{E45B2DC0-CDE8-42A7-912C-F823AA199851}"/>
                  </a:ext>
                </a:extLst>
              </p:cNvPr>
              <p:cNvSpPr txBox="1"/>
              <p:nvPr/>
            </p:nvSpPr>
            <p:spPr>
              <a:xfrm>
                <a:off x="2833346" y="3315853"/>
                <a:ext cx="132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err="1"/>
                  <a:t>Setting</a:t>
                </a:r>
                <a:endParaRPr lang="id-ID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0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2E490E09-6F50-4776-A650-D7ED87D61CC1}"/>
              </a:ext>
            </a:extLst>
          </p:cNvPr>
          <p:cNvSpPr/>
          <p:nvPr/>
        </p:nvSpPr>
        <p:spPr>
          <a:xfrm>
            <a:off x="1043709" y="2052781"/>
            <a:ext cx="10104582" cy="2752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00EB2E-0F4A-4286-A3F5-AECC8CE85F01}"/>
              </a:ext>
            </a:extLst>
          </p:cNvPr>
          <p:cNvSpPr/>
          <p:nvPr/>
        </p:nvSpPr>
        <p:spPr>
          <a:xfrm>
            <a:off x="1348509" y="2336800"/>
            <a:ext cx="822036" cy="82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2C1F486-9C45-42DE-891D-18AAD635B6A2}"/>
              </a:ext>
            </a:extLst>
          </p:cNvPr>
          <p:cNvSpPr/>
          <p:nvPr/>
        </p:nvSpPr>
        <p:spPr>
          <a:xfrm>
            <a:off x="1348509" y="3571009"/>
            <a:ext cx="822036" cy="82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04D8E0E-AF14-45F5-B504-A9A9E77776F4}"/>
              </a:ext>
            </a:extLst>
          </p:cNvPr>
          <p:cNvSpPr txBox="1"/>
          <p:nvPr/>
        </p:nvSpPr>
        <p:spPr>
          <a:xfrm>
            <a:off x="2401455" y="2475345"/>
            <a:ext cx="707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Normal </a:t>
            </a:r>
            <a:r>
              <a:rPr lang="id-ID" dirty="0" err="1"/>
              <a:t>Game</a:t>
            </a:r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E0909D48-D7A5-42B8-895D-43A8FA04E0CA}"/>
              </a:ext>
            </a:extLst>
          </p:cNvPr>
          <p:cNvSpPr txBox="1"/>
          <p:nvPr/>
        </p:nvSpPr>
        <p:spPr>
          <a:xfrm>
            <a:off x="2475345" y="3860924"/>
            <a:ext cx="707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Ranked</a:t>
            </a:r>
            <a:r>
              <a:rPr lang="id-ID" dirty="0"/>
              <a:t> </a:t>
            </a:r>
            <a:r>
              <a:rPr lang="id-ID" dirty="0" err="1"/>
              <a:t>game</a:t>
            </a:r>
            <a:endParaRPr lang="id-ID" dirty="0"/>
          </a:p>
        </p:txBody>
      </p:sp>
      <p:sp>
        <p:nvSpPr>
          <p:cNvPr id="7" name="Tombol Tindakan: Maju atau Berikutnya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580E0D9-D3B9-4D62-ADD2-FF89E8245F6A}"/>
              </a:ext>
            </a:extLst>
          </p:cNvPr>
          <p:cNvSpPr/>
          <p:nvPr/>
        </p:nvSpPr>
        <p:spPr>
          <a:xfrm>
            <a:off x="10834255" y="5500255"/>
            <a:ext cx="1357745" cy="13577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D3BBC1D3-B747-4B6A-8D02-1931D2E020AA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Select</a:t>
            </a:r>
            <a:r>
              <a:rPr lang="id-ID" dirty="0"/>
              <a:t> Mode</a:t>
            </a:r>
          </a:p>
        </p:txBody>
      </p:sp>
      <p:sp>
        <p:nvSpPr>
          <p:cNvPr id="9" name="Tombol Tindakan: Kembali atau Sebelumnya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1CC59B6-8BA4-4C73-BF8A-345BED99BCA2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06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4B94A7D4-1ED0-405A-9ECB-9A0AB08F28DC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Select</a:t>
            </a:r>
            <a:r>
              <a:rPr lang="id-ID" dirty="0"/>
              <a:t> </a:t>
            </a:r>
            <a:r>
              <a:rPr lang="id-ID" dirty="0" err="1"/>
              <a:t>Character</a:t>
            </a:r>
            <a:endParaRPr lang="id-ID" dirty="0"/>
          </a:p>
        </p:txBody>
      </p:sp>
      <p:sp>
        <p:nvSpPr>
          <p:cNvPr id="3" name="Bingkai 2">
            <a:extLst>
              <a:ext uri="{FF2B5EF4-FFF2-40B4-BE49-F238E27FC236}">
                <a16:creationId xmlns:a16="http://schemas.microsoft.com/office/drawing/2014/main" id="{4A9E9E71-AF6C-4DBA-B821-4764B1565BA1}"/>
              </a:ext>
            </a:extLst>
          </p:cNvPr>
          <p:cNvSpPr/>
          <p:nvPr/>
        </p:nvSpPr>
        <p:spPr>
          <a:xfrm>
            <a:off x="1043709" y="902854"/>
            <a:ext cx="5052291" cy="50522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4DC021AC-C2FF-4C93-97C9-7753C9BCF944}"/>
              </a:ext>
            </a:extLst>
          </p:cNvPr>
          <p:cNvSpPr/>
          <p:nvPr/>
        </p:nvSpPr>
        <p:spPr>
          <a:xfrm>
            <a:off x="6299201" y="902854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16F8138-25A6-4682-AD19-E2A10A3D018E}"/>
              </a:ext>
            </a:extLst>
          </p:cNvPr>
          <p:cNvSpPr/>
          <p:nvPr/>
        </p:nvSpPr>
        <p:spPr>
          <a:xfrm>
            <a:off x="8141855" y="902854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18CD9F33-214B-436E-92CB-912D0DA6BA76}"/>
              </a:ext>
            </a:extLst>
          </p:cNvPr>
          <p:cNvSpPr/>
          <p:nvPr/>
        </p:nvSpPr>
        <p:spPr>
          <a:xfrm>
            <a:off x="9984509" y="902854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E09F212-2F09-4CD7-9063-4990FB4293F9}"/>
              </a:ext>
            </a:extLst>
          </p:cNvPr>
          <p:cNvSpPr/>
          <p:nvPr/>
        </p:nvSpPr>
        <p:spPr>
          <a:xfrm>
            <a:off x="6299201" y="2740890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E093799A-C3EE-417F-BF43-BB035E4E80BC}"/>
              </a:ext>
            </a:extLst>
          </p:cNvPr>
          <p:cNvSpPr/>
          <p:nvPr/>
        </p:nvSpPr>
        <p:spPr>
          <a:xfrm>
            <a:off x="8141855" y="2740890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F34C645C-D5ED-408B-BCE4-4B1BA7B34988}"/>
              </a:ext>
            </a:extLst>
          </p:cNvPr>
          <p:cNvSpPr/>
          <p:nvPr/>
        </p:nvSpPr>
        <p:spPr>
          <a:xfrm>
            <a:off x="9984509" y="2740890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33D6112D-B536-43D6-8BB5-70F14839FAF8}"/>
              </a:ext>
            </a:extLst>
          </p:cNvPr>
          <p:cNvSpPr/>
          <p:nvPr/>
        </p:nvSpPr>
        <p:spPr>
          <a:xfrm>
            <a:off x="6299201" y="4578926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F5A55A8-2B38-44CF-8446-4B6844722E33}"/>
              </a:ext>
            </a:extLst>
          </p:cNvPr>
          <p:cNvSpPr/>
          <p:nvPr/>
        </p:nvSpPr>
        <p:spPr>
          <a:xfrm>
            <a:off x="8141854" y="4578926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801DF394-E224-4160-B65F-9559BE0943FC}"/>
              </a:ext>
            </a:extLst>
          </p:cNvPr>
          <p:cNvSpPr/>
          <p:nvPr/>
        </p:nvSpPr>
        <p:spPr>
          <a:xfrm>
            <a:off x="9984507" y="4578926"/>
            <a:ext cx="1376219" cy="137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ombol Tindakan: Maju atau Berikutnya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D274BEC-FA52-40C7-A26B-26A790ED59A5}"/>
              </a:ext>
            </a:extLst>
          </p:cNvPr>
          <p:cNvSpPr/>
          <p:nvPr/>
        </p:nvSpPr>
        <p:spPr>
          <a:xfrm>
            <a:off x="10834255" y="5500255"/>
            <a:ext cx="1357745" cy="13577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ombol Tindakan: Kembali atau Sebelumnya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811A8EB-207D-4BE2-9C46-99E1921B5C18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91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E3B5B403-D593-47B5-817B-202CE315CF72}"/>
              </a:ext>
            </a:extLst>
          </p:cNvPr>
          <p:cNvSpPr/>
          <p:nvPr/>
        </p:nvSpPr>
        <p:spPr>
          <a:xfrm>
            <a:off x="0" y="6539344"/>
            <a:ext cx="12192000" cy="318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908359D-5916-44B3-8BB6-BC22E05884B5}"/>
              </a:ext>
            </a:extLst>
          </p:cNvPr>
          <p:cNvSpPr txBox="1"/>
          <p:nvPr/>
        </p:nvSpPr>
        <p:spPr>
          <a:xfrm>
            <a:off x="64655" y="6576291"/>
            <a:ext cx="1201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/>
              <a:t>HP Bar</a:t>
            </a:r>
          </a:p>
        </p:txBody>
      </p:sp>
      <p:sp>
        <p:nvSpPr>
          <p:cNvPr id="4" name="Persegi: Bersudut 3">
            <a:extLst>
              <a:ext uri="{FF2B5EF4-FFF2-40B4-BE49-F238E27FC236}">
                <a16:creationId xmlns:a16="http://schemas.microsoft.com/office/drawing/2014/main" id="{AD16D2A7-FAA3-492D-8881-AA1050585BC9}"/>
              </a:ext>
            </a:extLst>
          </p:cNvPr>
          <p:cNvSpPr/>
          <p:nvPr/>
        </p:nvSpPr>
        <p:spPr>
          <a:xfrm>
            <a:off x="64654" y="5218546"/>
            <a:ext cx="1246909" cy="12469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0B9E9219-9869-4F95-85F9-630F39F4C8D1}"/>
              </a:ext>
            </a:extLst>
          </p:cNvPr>
          <p:cNvSpPr/>
          <p:nvPr/>
        </p:nvSpPr>
        <p:spPr>
          <a:xfrm>
            <a:off x="4285673" y="5495636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0ACC0F1F-98E4-4C6F-9065-AABA776226A5}"/>
              </a:ext>
            </a:extLst>
          </p:cNvPr>
          <p:cNvSpPr/>
          <p:nvPr/>
        </p:nvSpPr>
        <p:spPr>
          <a:xfrm>
            <a:off x="5297054" y="5495635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04E2B006-F0B5-4159-A9B6-CD1755105DFD}"/>
              </a:ext>
            </a:extLst>
          </p:cNvPr>
          <p:cNvSpPr/>
          <p:nvPr/>
        </p:nvSpPr>
        <p:spPr>
          <a:xfrm>
            <a:off x="6308435" y="5495634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50D09C9F-3717-4671-BA1F-958CA0938A65}"/>
              </a:ext>
            </a:extLst>
          </p:cNvPr>
          <p:cNvSpPr/>
          <p:nvPr/>
        </p:nvSpPr>
        <p:spPr>
          <a:xfrm>
            <a:off x="7319816" y="5495633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3E6F4BF8-6CBA-4206-B030-7CE67D2595E1}"/>
              </a:ext>
            </a:extLst>
          </p:cNvPr>
          <p:cNvSpPr/>
          <p:nvPr/>
        </p:nvSpPr>
        <p:spPr>
          <a:xfrm>
            <a:off x="8331197" y="5495632"/>
            <a:ext cx="905163" cy="9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AC9E41B6-3AE4-4B52-A3B5-D58E59124558}"/>
              </a:ext>
            </a:extLst>
          </p:cNvPr>
          <p:cNvSpPr txBox="1"/>
          <p:nvPr/>
        </p:nvSpPr>
        <p:spPr>
          <a:xfrm>
            <a:off x="83127" y="5657334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Character</a:t>
            </a:r>
            <a:endParaRPr lang="id-ID" dirty="0"/>
          </a:p>
        </p:txBody>
      </p:sp>
      <p:sp>
        <p:nvSpPr>
          <p:cNvPr id="11" name="Persegi Panjang: Sudut Lengkung 10">
            <a:extLst>
              <a:ext uri="{FF2B5EF4-FFF2-40B4-BE49-F238E27FC236}">
                <a16:creationId xmlns:a16="http://schemas.microsoft.com/office/drawing/2014/main" id="{36C41733-3321-4A45-9E03-A98952BD9516}"/>
              </a:ext>
            </a:extLst>
          </p:cNvPr>
          <p:cNvSpPr/>
          <p:nvPr/>
        </p:nvSpPr>
        <p:spPr>
          <a:xfrm>
            <a:off x="10012218" y="4655127"/>
            <a:ext cx="1745673" cy="174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30770D56-E25C-4D1B-8418-93DC4510B3FB}"/>
              </a:ext>
            </a:extLst>
          </p:cNvPr>
          <p:cNvSpPr txBox="1"/>
          <p:nvPr/>
        </p:nvSpPr>
        <p:spPr>
          <a:xfrm>
            <a:off x="10187708" y="4973782"/>
            <a:ext cx="13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Main </a:t>
            </a:r>
            <a:r>
              <a:rPr lang="id-ID" dirty="0" err="1"/>
              <a:t>Attack</a:t>
            </a:r>
            <a:endParaRPr lang="id-ID" dirty="0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D0F52479-25DB-40F1-8CF0-35CF5088D961}"/>
              </a:ext>
            </a:extLst>
          </p:cNvPr>
          <p:cNvSpPr txBox="1"/>
          <p:nvPr/>
        </p:nvSpPr>
        <p:spPr>
          <a:xfrm>
            <a:off x="4447307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A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228DAF6F-DFD3-460C-A268-2DA1A2DAB854}"/>
              </a:ext>
            </a:extLst>
          </p:cNvPr>
          <p:cNvSpPr txBox="1"/>
          <p:nvPr/>
        </p:nvSpPr>
        <p:spPr>
          <a:xfrm>
            <a:off x="5463307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B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A58B38B0-D25B-42F9-B6A5-57FE23A80AB8}"/>
              </a:ext>
            </a:extLst>
          </p:cNvPr>
          <p:cNvSpPr txBox="1"/>
          <p:nvPr/>
        </p:nvSpPr>
        <p:spPr>
          <a:xfrm>
            <a:off x="6474689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C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C5621B95-DC67-48A7-B92D-A06478AB84FD}"/>
              </a:ext>
            </a:extLst>
          </p:cNvPr>
          <p:cNvSpPr txBox="1"/>
          <p:nvPr/>
        </p:nvSpPr>
        <p:spPr>
          <a:xfrm>
            <a:off x="7486071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D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A31CB530-BC0A-49F7-A13C-C27D0E47B58E}"/>
              </a:ext>
            </a:extLst>
          </p:cNvPr>
          <p:cNvSpPr txBox="1"/>
          <p:nvPr/>
        </p:nvSpPr>
        <p:spPr>
          <a:xfrm>
            <a:off x="8497453" y="5685240"/>
            <a:ext cx="5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Skill</a:t>
            </a:r>
            <a:endParaRPr lang="id-ID" sz="1400" dirty="0"/>
          </a:p>
          <a:p>
            <a:r>
              <a:rPr lang="id-ID" sz="1400" dirty="0"/>
              <a:t>E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4DF2668C-DBD8-41CD-B327-A285F9010C95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Gameplay</a:t>
            </a:r>
            <a:endParaRPr lang="id-ID" dirty="0"/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09CF973F-A7AB-4FF7-A917-2EEEBE6467E6}"/>
              </a:ext>
            </a:extLst>
          </p:cNvPr>
          <p:cNvSpPr/>
          <p:nvPr/>
        </p:nvSpPr>
        <p:spPr>
          <a:xfrm>
            <a:off x="10547927" y="3255818"/>
            <a:ext cx="1209964" cy="1209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503BBE13-F9A0-4274-B1E3-E9C1295CFF3B}"/>
              </a:ext>
            </a:extLst>
          </p:cNvPr>
          <p:cNvSpPr txBox="1"/>
          <p:nvPr/>
        </p:nvSpPr>
        <p:spPr>
          <a:xfrm>
            <a:off x="10732655" y="352829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Mellee</a:t>
            </a:r>
            <a:endParaRPr lang="id-ID" dirty="0"/>
          </a:p>
        </p:txBody>
      </p:sp>
      <p:sp>
        <p:nvSpPr>
          <p:cNvPr id="21" name="Bingkai 20">
            <a:hlinkClick r:id="" action="ppaction://hlinkshowjump?jump=nextslide">
              <a:snd r:embed="rId2" name="tada.wav"/>
            </a:hlinkClick>
            <a:extLst>
              <a:ext uri="{FF2B5EF4-FFF2-40B4-BE49-F238E27FC236}">
                <a16:creationId xmlns:a16="http://schemas.microsoft.com/office/drawing/2014/main" id="{C957747A-546C-489F-AE7E-C341AE4A4F6A}"/>
              </a:ext>
            </a:extLst>
          </p:cNvPr>
          <p:cNvSpPr/>
          <p:nvPr/>
        </p:nvSpPr>
        <p:spPr>
          <a:xfrm>
            <a:off x="4285673" y="2657763"/>
            <a:ext cx="2872509" cy="1542473"/>
          </a:xfrm>
          <a:prstGeom prst="frame">
            <a:avLst/>
          </a:prstGeom>
          <a:solidFill>
            <a:srgbClr val="FF0000"/>
          </a:solidFill>
          <a:scene3d>
            <a:camera prst="isometricOffAxis2Top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234933E5-F0EF-45F6-B9D8-C383022EAE6E}"/>
              </a:ext>
            </a:extLst>
          </p:cNvPr>
          <p:cNvSpPr txBox="1"/>
          <p:nvPr/>
        </p:nvSpPr>
        <p:spPr>
          <a:xfrm>
            <a:off x="4812145" y="2355150"/>
            <a:ext cx="20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Click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red</a:t>
            </a:r>
            <a:r>
              <a:rPr lang="id-ID" dirty="0"/>
              <a:t> </a:t>
            </a:r>
            <a:r>
              <a:rPr lang="id-ID" dirty="0" err="1"/>
              <a:t>frame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kill</a:t>
            </a:r>
            <a:r>
              <a:rPr lang="id-ID" dirty="0"/>
              <a:t> </a:t>
            </a:r>
            <a:r>
              <a:rPr lang="id-ID" dirty="0" err="1"/>
              <a:t>enemy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46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42B0DE4D-43ED-4F1E-B82D-25637AE3E017}"/>
              </a:ext>
            </a:extLst>
          </p:cNvPr>
          <p:cNvSpPr txBox="1"/>
          <p:nvPr/>
        </p:nvSpPr>
        <p:spPr>
          <a:xfrm>
            <a:off x="175491" y="83127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Result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22D04BE-9BAA-45B3-92E2-1F90A90EBF8E}"/>
              </a:ext>
            </a:extLst>
          </p:cNvPr>
          <p:cNvSpPr txBox="1"/>
          <p:nvPr/>
        </p:nvSpPr>
        <p:spPr>
          <a:xfrm>
            <a:off x="267855" y="655782"/>
            <a:ext cx="974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/>
              <a:t>You </a:t>
            </a:r>
            <a:r>
              <a:rPr lang="id-ID" sz="6000" dirty="0" err="1"/>
              <a:t>win</a:t>
            </a:r>
            <a:r>
              <a:rPr lang="id-ID" sz="6000" dirty="0"/>
              <a:t>!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37D0FB25-8A80-44DD-9FC9-1B9A83885400}"/>
              </a:ext>
            </a:extLst>
          </p:cNvPr>
          <p:cNvSpPr/>
          <p:nvPr/>
        </p:nvSpPr>
        <p:spPr>
          <a:xfrm>
            <a:off x="1727199" y="1976581"/>
            <a:ext cx="102431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35203F08-B946-482E-89CE-641975DC10E7}"/>
              </a:ext>
            </a:extLst>
          </p:cNvPr>
          <p:cNvSpPr/>
          <p:nvPr/>
        </p:nvSpPr>
        <p:spPr>
          <a:xfrm>
            <a:off x="1727199" y="2819400"/>
            <a:ext cx="102431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82FF830C-8447-4EBE-9CF4-E4937709828B}"/>
              </a:ext>
            </a:extLst>
          </p:cNvPr>
          <p:cNvSpPr/>
          <p:nvPr/>
        </p:nvSpPr>
        <p:spPr>
          <a:xfrm>
            <a:off x="1727199" y="3662219"/>
            <a:ext cx="10243128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337BC45-00FF-4B5D-9266-ED232EFC4630}"/>
              </a:ext>
            </a:extLst>
          </p:cNvPr>
          <p:cNvSpPr txBox="1"/>
          <p:nvPr/>
        </p:nvSpPr>
        <p:spPr>
          <a:xfrm>
            <a:off x="175491" y="1976581"/>
            <a:ext cx="147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err="1"/>
              <a:t>Score</a:t>
            </a:r>
            <a:endParaRPr lang="id-ID" sz="3600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D9BB346D-7A52-44DA-919D-CB89469C1098}"/>
              </a:ext>
            </a:extLst>
          </p:cNvPr>
          <p:cNvSpPr txBox="1"/>
          <p:nvPr/>
        </p:nvSpPr>
        <p:spPr>
          <a:xfrm>
            <a:off x="175491" y="2801034"/>
            <a:ext cx="147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XP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851AA638-0994-4735-B4A0-042099375D28}"/>
              </a:ext>
            </a:extLst>
          </p:cNvPr>
          <p:cNvSpPr txBox="1"/>
          <p:nvPr/>
        </p:nvSpPr>
        <p:spPr>
          <a:xfrm>
            <a:off x="175490" y="3639556"/>
            <a:ext cx="155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Money</a:t>
            </a:r>
          </a:p>
        </p:txBody>
      </p:sp>
      <p:sp>
        <p:nvSpPr>
          <p:cNvPr id="12" name="Tombol Tindakan: Maju atau Berikutnya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54BB35E-9942-44C4-9255-776C90E5EEA3}"/>
              </a:ext>
            </a:extLst>
          </p:cNvPr>
          <p:cNvSpPr/>
          <p:nvPr/>
        </p:nvSpPr>
        <p:spPr>
          <a:xfrm>
            <a:off x="10834255" y="5500255"/>
            <a:ext cx="1357745" cy="135774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8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1A8390C4-266C-47CF-9BE4-A7FF878D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BF6E8AE-0D09-49AD-9334-CCD81ACC03A1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0.1 </a:t>
            </a:r>
            <a:r>
              <a:rPr lang="id-ID" dirty="0" err="1">
                <a:solidFill>
                  <a:schemeClr val="bg1"/>
                </a:solidFill>
              </a:rPr>
              <a:t>Splash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E88D8D00-9998-4262-B0F2-C5B4410E0795}"/>
              </a:ext>
            </a:extLst>
          </p:cNvPr>
          <p:cNvSpPr/>
          <p:nvPr/>
        </p:nvSpPr>
        <p:spPr>
          <a:xfrm>
            <a:off x="2289546" y="2967335"/>
            <a:ext cx="761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 </a:t>
            </a:r>
            <a:r>
              <a:rPr lang="id-ID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Purpose</a:t>
            </a:r>
            <a:r>
              <a:rPr lang="id-ID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MOBA UI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E2C9E8B7-F46A-443A-A355-1C04914909A7}"/>
              </a:ext>
            </a:extLst>
          </p:cNvPr>
          <p:cNvSpPr txBox="1"/>
          <p:nvPr/>
        </p:nvSpPr>
        <p:spPr>
          <a:xfrm>
            <a:off x="3694545" y="5643418"/>
            <a:ext cx="490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Please</a:t>
            </a:r>
            <a:r>
              <a:rPr lang="id-ID" dirty="0"/>
              <a:t> </a:t>
            </a:r>
            <a:r>
              <a:rPr lang="id-ID" dirty="0" err="1"/>
              <a:t>wait</a:t>
            </a:r>
            <a:r>
              <a:rPr lang="id-ID" dirty="0"/>
              <a:t>...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2B457A4-41C8-4658-97D4-C140A835CDA9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0.2 </a:t>
            </a:r>
            <a:r>
              <a:rPr lang="id-ID" dirty="0" err="1"/>
              <a:t>Title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42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rsegi Panjang 1">
            <a:extLst>
              <a:ext uri="{FF2B5EF4-FFF2-40B4-BE49-F238E27FC236}">
                <a16:creationId xmlns:a16="http://schemas.microsoft.com/office/drawing/2014/main" id="{1695356A-52F8-4A16-B91E-D4E1927AF547}"/>
              </a:ext>
            </a:extLst>
          </p:cNvPr>
          <p:cNvSpPr/>
          <p:nvPr/>
        </p:nvSpPr>
        <p:spPr>
          <a:xfrm>
            <a:off x="1819564" y="2133600"/>
            <a:ext cx="8432800" cy="517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86E11566-9C55-43D1-BA43-FEB33DA3CD70}"/>
              </a:ext>
            </a:extLst>
          </p:cNvPr>
          <p:cNvSpPr/>
          <p:nvPr/>
        </p:nvSpPr>
        <p:spPr>
          <a:xfrm>
            <a:off x="1819564" y="3170382"/>
            <a:ext cx="8432800" cy="517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BE7DA02A-A2C8-4E7C-A2DA-BFFDC71216A0}"/>
              </a:ext>
            </a:extLst>
          </p:cNvPr>
          <p:cNvSpPr txBox="1"/>
          <p:nvPr/>
        </p:nvSpPr>
        <p:spPr>
          <a:xfrm>
            <a:off x="1819564" y="1764268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Username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AB10161A-C66C-4EDD-850B-A9932EB43F51}"/>
              </a:ext>
            </a:extLst>
          </p:cNvPr>
          <p:cNvSpPr txBox="1"/>
          <p:nvPr/>
        </p:nvSpPr>
        <p:spPr>
          <a:xfrm>
            <a:off x="1819563" y="2801050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Password</a:t>
            </a:r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ECA6AFC-E986-4A67-A5ED-BB3C306C6C74}"/>
              </a:ext>
            </a:extLst>
          </p:cNvPr>
          <p:cNvSpPr txBox="1"/>
          <p:nvPr/>
        </p:nvSpPr>
        <p:spPr>
          <a:xfrm>
            <a:off x="1921164" y="2208707"/>
            <a:ext cx="8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D38ABA9-7C8D-4B16-B1A9-48C151104941}"/>
              </a:ext>
            </a:extLst>
          </p:cNvPr>
          <p:cNvSpPr txBox="1"/>
          <p:nvPr/>
        </p:nvSpPr>
        <p:spPr>
          <a:xfrm>
            <a:off x="1921164" y="3244334"/>
            <a:ext cx="8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****************</a:t>
            </a:r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0E80F4E8-16EC-4270-9510-6FED304D2542}"/>
              </a:ext>
            </a:extLst>
          </p:cNvPr>
          <p:cNvGrpSpPr/>
          <p:nvPr/>
        </p:nvGrpSpPr>
        <p:grpSpPr>
          <a:xfrm>
            <a:off x="4595091" y="3953163"/>
            <a:ext cx="2881746" cy="942109"/>
            <a:chOff x="4595091" y="3953163"/>
            <a:chExt cx="2881746" cy="942109"/>
          </a:xfrm>
        </p:grpSpPr>
        <p:sp>
          <p:nvSpPr>
            <p:cNvPr id="8" name="Persegi Panjang 7">
              <a:hlinkClick r:id="rId2" action="ppaction://hlinksldjump"/>
              <a:extLst>
                <a:ext uri="{FF2B5EF4-FFF2-40B4-BE49-F238E27FC236}">
                  <a16:creationId xmlns:a16="http://schemas.microsoft.com/office/drawing/2014/main" id="{EE386B23-CEA3-495D-9EC5-507687264198}"/>
                </a:ext>
              </a:extLst>
            </p:cNvPr>
            <p:cNvSpPr/>
            <p:nvPr/>
          </p:nvSpPr>
          <p:spPr>
            <a:xfrm>
              <a:off x="4595091" y="3953163"/>
              <a:ext cx="2881746" cy="94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Kotak Teks 8">
              <a:extLst>
                <a:ext uri="{FF2B5EF4-FFF2-40B4-BE49-F238E27FC236}">
                  <a16:creationId xmlns:a16="http://schemas.microsoft.com/office/drawing/2014/main" id="{CEBAF719-717F-4564-9B24-84220D61FD88}"/>
                </a:ext>
              </a:extLst>
            </p:cNvPr>
            <p:cNvSpPr txBox="1"/>
            <p:nvPr/>
          </p:nvSpPr>
          <p:spPr>
            <a:xfrm>
              <a:off x="4756727" y="4056950"/>
              <a:ext cx="2567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 err="1"/>
                <a:t>Login</a:t>
              </a:r>
              <a:endParaRPr lang="id-ID" sz="4000" dirty="0"/>
            </a:p>
          </p:txBody>
        </p:sp>
      </p:grpSp>
      <p:sp>
        <p:nvSpPr>
          <p:cNvPr id="11" name="Kotak Teks 10">
            <a:extLst>
              <a:ext uri="{FF2B5EF4-FFF2-40B4-BE49-F238E27FC236}">
                <a16:creationId xmlns:a16="http://schemas.microsoft.com/office/drawing/2014/main" id="{3A3A879F-F0E5-432C-9BC0-94704E62FC95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0.3 </a:t>
            </a:r>
            <a:r>
              <a:rPr lang="id-ID" dirty="0" err="1"/>
              <a:t>Login</a:t>
            </a:r>
            <a:endParaRPr lang="id-ID" dirty="0"/>
          </a:p>
        </p:txBody>
      </p:sp>
      <p:sp>
        <p:nvSpPr>
          <p:cNvPr id="12" name="Tombol Tindakan: Kosong 11">
            <a:hlinkClick r:id="" action="ppaction://hlinkshowjump?jump=endshow" highlightClick="1">
              <a:snd r:embed="rId3" name="Windows XP Shutdown.wav"/>
            </a:hlinkClick>
            <a:extLst>
              <a:ext uri="{FF2B5EF4-FFF2-40B4-BE49-F238E27FC236}">
                <a16:creationId xmlns:a16="http://schemas.microsoft.com/office/drawing/2014/main" id="{EBBD9467-7E6B-4586-AE35-9F9FC28C5AA6}"/>
              </a:ext>
            </a:extLst>
          </p:cNvPr>
          <p:cNvSpPr/>
          <p:nvPr/>
        </p:nvSpPr>
        <p:spPr>
          <a:xfrm>
            <a:off x="0" y="5628640"/>
            <a:ext cx="1219200" cy="12192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619EB41C-C341-4F77-AA1C-D1FD2AF45695}"/>
              </a:ext>
            </a:extLst>
          </p:cNvPr>
          <p:cNvSpPr txBox="1"/>
          <p:nvPr/>
        </p:nvSpPr>
        <p:spPr>
          <a:xfrm>
            <a:off x="294640" y="599797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Quit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3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2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hlinkClick r:id="rId4" action="ppaction://hlinksldjump"/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Lobby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Main Menu</a:t>
            </a:r>
          </a:p>
        </p:txBody>
      </p:sp>
      <p:sp>
        <p:nvSpPr>
          <p:cNvPr id="15" name="Persegi: Bersudut 14">
            <a:extLst>
              <a:ext uri="{FF2B5EF4-FFF2-40B4-BE49-F238E27FC236}">
                <a16:creationId xmlns:a16="http://schemas.microsoft.com/office/drawing/2014/main" id="{DA884A1F-8E42-485D-8873-2C5F97547931}"/>
              </a:ext>
            </a:extLst>
          </p:cNvPr>
          <p:cNvSpPr/>
          <p:nvPr/>
        </p:nvSpPr>
        <p:spPr>
          <a:xfrm>
            <a:off x="1025236" y="1440873"/>
            <a:ext cx="3556000" cy="3556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B62B6386-636A-4A17-A263-3960B34E2401}"/>
              </a:ext>
            </a:extLst>
          </p:cNvPr>
          <p:cNvSpPr/>
          <p:nvPr/>
        </p:nvSpPr>
        <p:spPr>
          <a:xfrm>
            <a:off x="5629562" y="1328200"/>
            <a:ext cx="4561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Yeremi</a:t>
            </a:r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id-ID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Willsarr</a:t>
            </a:r>
            <a:endParaRPr lang="id-ID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68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2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hlinkClick r:id="rId4" action="ppaction://hlinksldjump"/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Account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Account</a:t>
            </a:r>
            <a:endParaRPr lang="id-ID" dirty="0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30B50CE2-9393-4E54-9063-36E3A5F47868}"/>
              </a:ext>
            </a:extLst>
          </p:cNvPr>
          <p:cNvSpPr/>
          <p:nvPr/>
        </p:nvSpPr>
        <p:spPr>
          <a:xfrm>
            <a:off x="617728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B4C2741C-E823-4F96-934E-8FC70DF1D140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615549AB-C4AC-4B5D-99F1-8F8B41DD43F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C690C627-49E6-41A9-9CF2-D1BAFCDE048D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A9C87F68-C0BC-4988-8DB0-32932D988B41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A6ED1C39-52E5-4B5E-940F-7B86E8A3FF81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CA95BD1A-CA6B-4F19-82F9-CF1D8DAE226C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Profile</a:t>
              </a:r>
              <a:endParaRPr lang="id-ID" dirty="0"/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B43CF329-42B2-45AE-A34F-8CCDDFE612A7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C263B816-B5B5-409B-9649-8C3113D164FD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Kotak Teks 30">
              <a:extLst>
                <a:ext uri="{FF2B5EF4-FFF2-40B4-BE49-F238E27FC236}">
                  <a16:creationId xmlns:a16="http://schemas.microsoft.com/office/drawing/2014/main" id="{50307EED-D2F1-4506-A810-B4924A3D6814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Inventory</a:t>
              </a:r>
              <a:endParaRPr lang="id-ID" dirty="0"/>
            </a:p>
          </p:txBody>
        </p:sp>
      </p:grpSp>
      <p:grpSp>
        <p:nvGrpSpPr>
          <p:cNvPr id="46" name="Grup 45">
            <a:extLst>
              <a:ext uri="{FF2B5EF4-FFF2-40B4-BE49-F238E27FC236}">
                <a16:creationId xmlns:a16="http://schemas.microsoft.com/office/drawing/2014/main" id="{FFDE0B41-3AA1-4AA3-B6A6-20C13BA829C2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4" name="Persegi Panjang 23">
              <a:extLst>
                <a:ext uri="{FF2B5EF4-FFF2-40B4-BE49-F238E27FC236}">
                  <a16:creationId xmlns:a16="http://schemas.microsoft.com/office/drawing/2014/main" id="{CD6CBD36-2B6E-47ED-B69D-AF9417EBC9A8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Kotak Teks 37">
              <a:extLst>
                <a:ext uri="{FF2B5EF4-FFF2-40B4-BE49-F238E27FC236}">
                  <a16:creationId xmlns:a16="http://schemas.microsoft.com/office/drawing/2014/main" id="{0DA29285-8355-4A6D-8BF8-88DE7EF06B66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Progress</a:t>
              </a:r>
              <a:endParaRPr lang="id-ID" dirty="0"/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CBD0FD41-8578-4C40-B792-7B9BC39E10B2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5" name="Persegi Panjang 24">
              <a:extLst>
                <a:ext uri="{FF2B5EF4-FFF2-40B4-BE49-F238E27FC236}">
                  <a16:creationId xmlns:a16="http://schemas.microsoft.com/office/drawing/2014/main" id="{DF6CBD11-454B-4657-BFB1-D302E9A10C08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Kotak Teks 38">
              <a:extLst>
                <a:ext uri="{FF2B5EF4-FFF2-40B4-BE49-F238E27FC236}">
                  <a16:creationId xmlns:a16="http://schemas.microsoft.com/office/drawing/2014/main" id="{079AD2A8-D0E4-4F09-844E-8848C76E8BA8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Gifts</a:t>
              </a:r>
              <a:endParaRPr lang="id-ID" dirty="0"/>
            </a:p>
          </p:txBody>
        </p:sp>
      </p:grpSp>
      <p:sp>
        <p:nvSpPr>
          <p:cNvPr id="2" name="Bingkai 1">
            <a:extLst>
              <a:ext uri="{FF2B5EF4-FFF2-40B4-BE49-F238E27FC236}">
                <a16:creationId xmlns:a16="http://schemas.microsoft.com/office/drawing/2014/main" id="{9300227A-90A1-49F6-91FD-4CA285EBBF29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2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hlinkClick r:id="rId3" action="ppaction://hlinksldjump"/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Social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Social</a:t>
            </a:r>
            <a:endParaRPr lang="id-ID" dirty="0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6FE9818B-8046-4D55-8AF3-812AF59E6582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6657FC6-A57C-4B61-A0F9-15F16A9A42D3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500F23C8-A255-4107-93BC-97717C5F6FCE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56AB0C-0D8B-4D39-9288-8BD3F460380A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A788C1E6-F248-4298-AC95-533784929AC8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extLst>
                <a:ext uri="{FF2B5EF4-FFF2-40B4-BE49-F238E27FC236}">
                  <a16:creationId xmlns:a16="http://schemas.microsoft.com/office/drawing/2014/main" id="{BA8ED187-49B7-47CA-92AE-991FAB1B1E58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Chat</a:t>
              </a:r>
              <a:endParaRPr lang="id-ID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53003EB3-0A2E-4624-AF00-C3EBDF56B807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A56D580F-2080-4C02-87B2-DC611049E814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extLst>
                <a:ext uri="{FF2B5EF4-FFF2-40B4-BE49-F238E27FC236}">
                  <a16:creationId xmlns:a16="http://schemas.microsoft.com/office/drawing/2014/main" id="{CAAC1BA0-8A8D-4B2B-A499-15468125B33C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Friends</a:t>
              </a:r>
              <a:endParaRPr lang="id-ID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623E59CF-6B0F-4A5C-BC52-BB2E52817376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F66933C9-E22E-4289-A28F-D965F66210E9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3FCE857D-E07C-4E3D-B0FF-DF96A291345B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Find</a:t>
              </a:r>
              <a:endParaRPr lang="id-ID" dirty="0"/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EF225627-193F-47E9-B6AE-C457F8AFD3CF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5C38A696-EA74-4414-8D6D-3873CBC362F3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F370721B-996A-404B-93D8-AA8E4E21D6F1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Leaderboard</a:t>
              </a:r>
              <a:endParaRPr lang="id-ID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153545E7-06FD-486F-A7C2-B39EE79B851C}"/>
              </a:ext>
            </a:extLst>
          </p:cNvPr>
          <p:cNvGrpSpPr/>
          <p:nvPr/>
        </p:nvGrpSpPr>
        <p:grpSpPr>
          <a:xfrm>
            <a:off x="6177280" y="612396"/>
            <a:ext cx="1588565" cy="452582"/>
            <a:chOff x="6177280" y="612396"/>
            <a:chExt cx="1588565" cy="452582"/>
          </a:xfrm>
        </p:grpSpPr>
        <p:sp>
          <p:nvSpPr>
            <p:cNvPr id="15" name="Persegi Panjang 14">
              <a:extLst>
                <a:ext uri="{FF2B5EF4-FFF2-40B4-BE49-F238E27FC236}">
                  <a16:creationId xmlns:a16="http://schemas.microsoft.com/office/drawing/2014/main" id="{0B799162-6CD0-4E09-8591-3C764FA30554}"/>
                </a:ext>
              </a:extLst>
            </p:cNvPr>
            <p:cNvSpPr/>
            <p:nvPr/>
          </p:nvSpPr>
          <p:spPr>
            <a:xfrm>
              <a:off x="617728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Kotak Teks 30">
              <a:extLst>
                <a:ext uri="{FF2B5EF4-FFF2-40B4-BE49-F238E27FC236}">
                  <a16:creationId xmlns:a16="http://schemas.microsoft.com/office/drawing/2014/main" id="{7B35D211-75AF-44B0-8C81-093FE72CE2E7}"/>
                </a:ext>
              </a:extLst>
            </p:cNvPr>
            <p:cNvSpPr txBox="1"/>
            <p:nvPr/>
          </p:nvSpPr>
          <p:spPr>
            <a:xfrm>
              <a:off x="6221525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Shop Trade</a:t>
              </a:r>
            </a:p>
          </p:txBody>
        </p:sp>
      </p:grpSp>
      <p:sp>
        <p:nvSpPr>
          <p:cNvPr id="33" name="Bingkai 32">
            <a:extLst>
              <a:ext uri="{FF2B5EF4-FFF2-40B4-BE49-F238E27FC236}">
                <a16:creationId xmlns:a16="http://schemas.microsoft.com/office/drawing/2014/main" id="{990AC0EB-7F00-4A62-A11B-7FEDB57028D7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2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hlinkClick r:id="rId4" action="ppaction://hlinksldjump"/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Information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Information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6EF83E0F-96FC-48B3-8FF6-7E5E2E9073DA}"/>
              </a:ext>
            </a:extLst>
          </p:cNvPr>
          <p:cNvSpPr/>
          <p:nvPr/>
        </p:nvSpPr>
        <p:spPr>
          <a:xfrm>
            <a:off x="6442548" y="612396"/>
            <a:ext cx="1279052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F6A09F7-CB36-4B25-A114-4BABD3CB7696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91AD74D3-9FE5-42C9-AA34-8D5D11C26885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EE6774E3-F5CB-4878-8DE9-DD6608370189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26D60B5E-99BD-40CE-94D8-E7FDC736F91C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E17117CF-0651-42CA-A498-B5F998097F46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extLst>
                <a:ext uri="{FF2B5EF4-FFF2-40B4-BE49-F238E27FC236}">
                  <a16:creationId xmlns:a16="http://schemas.microsoft.com/office/drawing/2014/main" id="{4BAEDD17-CBAB-4434-A5FF-BCC3FA3D3A36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News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6CE7DE5-A0E8-4F54-9D72-67B837A95931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7B8EAC24-6509-467A-87D0-FA9E93637E52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extLst>
                <a:ext uri="{FF2B5EF4-FFF2-40B4-BE49-F238E27FC236}">
                  <a16:creationId xmlns:a16="http://schemas.microsoft.com/office/drawing/2014/main" id="{9775CCBD-C53E-419D-BED2-BA039C390D40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Event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E2432648-5FC6-4F50-A9D6-C5C3C311B3F5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18633374-A390-4734-B2AD-6E7D2699A4BF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70B1A8BE-2C00-48EB-81BF-26F5BEED2114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Status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5B239623-8ACB-4C0A-A55B-B8FDEE1939BB}"/>
              </a:ext>
            </a:extLst>
          </p:cNvPr>
          <p:cNvGrpSpPr/>
          <p:nvPr/>
        </p:nvGrpSpPr>
        <p:grpSpPr>
          <a:xfrm>
            <a:off x="4632960" y="612396"/>
            <a:ext cx="1809588" cy="687956"/>
            <a:chOff x="4632960" y="612396"/>
            <a:chExt cx="1589572" cy="687956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BC9E04CB-895D-4EC3-90DE-940762E09090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B226C7A9-4190-4245-B5F7-27D94F476508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Announcement</a:t>
              </a:r>
              <a:endParaRPr lang="id-ID" dirty="0"/>
            </a:p>
          </p:txBody>
        </p:sp>
      </p:grpSp>
      <p:sp>
        <p:nvSpPr>
          <p:cNvPr id="31" name="Bingkai 30">
            <a:extLst>
              <a:ext uri="{FF2B5EF4-FFF2-40B4-BE49-F238E27FC236}">
                <a16:creationId xmlns:a16="http://schemas.microsoft.com/office/drawing/2014/main" id="{D9CB9138-40FC-452F-932B-89D3573C9811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9E154F30-6C12-4717-BEC0-36EA6DC9D27A}"/>
              </a:ext>
            </a:extLst>
          </p:cNvPr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17696439-33B2-4E6B-81C2-E898186EDE30}"/>
              </a:ext>
            </a:extLst>
          </p:cNvPr>
          <p:cNvSpPr/>
          <p:nvPr/>
        </p:nvSpPr>
        <p:spPr>
          <a:xfrm>
            <a:off x="0" y="5830349"/>
            <a:ext cx="12192000" cy="102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8D890205-2C8E-40D6-A646-7EC193E5B1A4}"/>
              </a:ext>
            </a:extLst>
          </p:cNvPr>
          <p:cNvGrpSpPr/>
          <p:nvPr/>
        </p:nvGrpSpPr>
        <p:grpSpPr>
          <a:xfrm>
            <a:off x="6871855" y="5830349"/>
            <a:ext cx="5320145" cy="1027651"/>
            <a:chOff x="6871855" y="5830349"/>
            <a:chExt cx="5320145" cy="1027651"/>
          </a:xfrm>
        </p:grpSpPr>
        <p:sp>
          <p:nvSpPr>
            <p:cNvPr id="5" name="Persegi Panjang 4">
              <a:hlinkClick r:id="rId2" action="ppaction://hlinksldjump"/>
              <a:extLst>
                <a:ext uri="{FF2B5EF4-FFF2-40B4-BE49-F238E27FC236}">
                  <a16:creationId xmlns:a16="http://schemas.microsoft.com/office/drawing/2014/main" id="{B121EA5C-5EDD-482D-9B16-BB55BE4A8F35}"/>
                </a:ext>
              </a:extLst>
            </p:cNvPr>
            <p:cNvSpPr/>
            <p:nvPr/>
          </p:nvSpPr>
          <p:spPr>
            <a:xfrm>
              <a:off x="6871855" y="5830349"/>
              <a:ext cx="5320145" cy="1027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Kotak Teks 5">
              <a:extLst>
                <a:ext uri="{FF2B5EF4-FFF2-40B4-BE49-F238E27FC236}">
                  <a16:creationId xmlns:a16="http://schemas.microsoft.com/office/drawing/2014/main" id="{735A9290-96E4-4060-8A26-715F0D58C954}"/>
                </a:ext>
              </a:extLst>
            </p:cNvPr>
            <p:cNvSpPr txBox="1"/>
            <p:nvPr/>
          </p:nvSpPr>
          <p:spPr>
            <a:xfrm>
              <a:off x="7181272" y="5990231"/>
              <a:ext cx="4701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000" dirty="0"/>
                <a:t>Start</a:t>
              </a:r>
            </a:p>
          </p:txBody>
        </p:sp>
      </p:grp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11C19018-5B5C-4F8C-BA6B-093ECE7B0442}"/>
              </a:ext>
            </a:extLst>
          </p:cNvPr>
          <p:cNvSpPr/>
          <p:nvPr/>
        </p:nvSpPr>
        <p:spPr>
          <a:xfrm>
            <a:off x="8986982" y="83127"/>
            <a:ext cx="452582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hlinkClick r:id="rId3" action="ppaction://hlinksldjump"/>
            <a:extLst>
              <a:ext uri="{FF2B5EF4-FFF2-40B4-BE49-F238E27FC236}">
                <a16:creationId xmlns:a16="http://schemas.microsoft.com/office/drawing/2014/main" id="{42E6F45D-6AE8-44D0-B94B-8E442EEABDA5}"/>
              </a:ext>
            </a:extLst>
          </p:cNvPr>
          <p:cNvSpPr txBox="1"/>
          <p:nvPr/>
        </p:nvSpPr>
        <p:spPr>
          <a:xfrm>
            <a:off x="9550400" y="83127"/>
            <a:ext cx="23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rxKingRentengteng</a:t>
            </a:r>
            <a:endParaRPr lang="id-ID" dirty="0"/>
          </a:p>
        </p:txBody>
      </p:sp>
      <p:sp>
        <p:nvSpPr>
          <p:cNvPr id="9" name="Persegi Panjang 8">
            <a:hlinkClick r:id="rId4" action="ppaction://hlinksldjump"/>
            <a:extLst>
              <a:ext uri="{FF2B5EF4-FFF2-40B4-BE49-F238E27FC236}">
                <a16:creationId xmlns:a16="http://schemas.microsoft.com/office/drawing/2014/main" id="{268BEB59-7636-48D6-AB1F-17F3F1537806}"/>
              </a:ext>
            </a:extLst>
          </p:cNvPr>
          <p:cNvSpPr/>
          <p:nvPr/>
        </p:nvSpPr>
        <p:spPr>
          <a:xfrm>
            <a:off x="2724726" y="5990231"/>
            <a:ext cx="38377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egitiga Sama Kaki 9">
            <a:extLst>
              <a:ext uri="{FF2B5EF4-FFF2-40B4-BE49-F238E27FC236}">
                <a16:creationId xmlns:a16="http://schemas.microsoft.com/office/drawing/2014/main" id="{6E4B83FF-F292-4D79-807D-A9561604D444}"/>
              </a:ext>
            </a:extLst>
          </p:cNvPr>
          <p:cNvSpPr/>
          <p:nvPr/>
        </p:nvSpPr>
        <p:spPr>
          <a:xfrm>
            <a:off x="5938982" y="6123709"/>
            <a:ext cx="503566" cy="4341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ombol Tindakan: Kembali atau Sebelumnya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8292C6C-83AB-4BDD-873A-E9EB38A3AF43}"/>
              </a:ext>
            </a:extLst>
          </p:cNvPr>
          <p:cNvSpPr/>
          <p:nvPr/>
        </p:nvSpPr>
        <p:spPr>
          <a:xfrm>
            <a:off x="0" y="5830349"/>
            <a:ext cx="1025236" cy="1025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7E7B2A3-6C5F-4FB6-BB74-8A2607B7AB13}"/>
              </a:ext>
            </a:extLst>
          </p:cNvPr>
          <p:cNvSpPr txBox="1"/>
          <p:nvPr/>
        </p:nvSpPr>
        <p:spPr>
          <a:xfrm>
            <a:off x="2807855" y="6123709"/>
            <a:ext cx="282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err="1"/>
              <a:t>Setting</a:t>
            </a:r>
            <a:endParaRPr lang="id-ID" sz="2000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E1B74DD5-E7A9-4415-BAAA-01747FBA282C}"/>
              </a:ext>
            </a:extLst>
          </p:cNvPr>
          <p:cNvSpPr txBox="1"/>
          <p:nvPr/>
        </p:nvSpPr>
        <p:spPr>
          <a:xfrm>
            <a:off x="147782" y="83127"/>
            <a:ext cx="4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Setting</a:t>
            </a:r>
            <a:endParaRPr lang="id-ID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F9002D16-B98D-4DB7-BBD8-4B26ABD888F5}"/>
              </a:ext>
            </a:extLst>
          </p:cNvPr>
          <p:cNvSpPr/>
          <p:nvPr/>
        </p:nvSpPr>
        <p:spPr>
          <a:xfrm>
            <a:off x="617728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13EFF559-B210-46E4-9043-7027ECFDF740}"/>
              </a:ext>
            </a:extLst>
          </p:cNvPr>
          <p:cNvSpPr/>
          <p:nvPr/>
        </p:nvSpPr>
        <p:spPr>
          <a:xfrm>
            <a:off x="772160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F25515BC-820F-49BD-A692-640A043FB27B}"/>
              </a:ext>
            </a:extLst>
          </p:cNvPr>
          <p:cNvSpPr/>
          <p:nvPr/>
        </p:nvSpPr>
        <p:spPr>
          <a:xfrm>
            <a:off x="9265920" y="612396"/>
            <a:ext cx="154432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D7526F83-833D-436D-BDAF-C3564576EA27}"/>
              </a:ext>
            </a:extLst>
          </p:cNvPr>
          <p:cNvSpPr/>
          <p:nvPr/>
        </p:nvSpPr>
        <p:spPr>
          <a:xfrm>
            <a:off x="10810240" y="612396"/>
            <a:ext cx="1381760" cy="452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6716CB2E-DBC7-4E51-9F73-7A8A5B61446B}"/>
              </a:ext>
            </a:extLst>
          </p:cNvPr>
          <p:cNvGrpSpPr/>
          <p:nvPr/>
        </p:nvGrpSpPr>
        <p:grpSpPr>
          <a:xfrm>
            <a:off x="0" y="612396"/>
            <a:ext cx="1544320" cy="452582"/>
            <a:chOff x="0" y="612396"/>
            <a:chExt cx="1544320" cy="452582"/>
          </a:xfrm>
        </p:grpSpPr>
        <p:sp>
          <p:nvSpPr>
            <p:cNvPr id="20" name="Persegi Panjang 19">
              <a:extLst>
                <a:ext uri="{FF2B5EF4-FFF2-40B4-BE49-F238E27FC236}">
                  <a16:creationId xmlns:a16="http://schemas.microsoft.com/office/drawing/2014/main" id="{96163123-83AA-4A28-8F5A-32E8EF089765}"/>
                </a:ext>
              </a:extLst>
            </p:cNvPr>
            <p:cNvSpPr/>
            <p:nvPr/>
          </p:nvSpPr>
          <p:spPr>
            <a:xfrm>
              <a:off x="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Kotak Teks 20">
              <a:extLst>
                <a:ext uri="{FF2B5EF4-FFF2-40B4-BE49-F238E27FC236}">
                  <a16:creationId xmlns:a16="http://schemas.microsoft.com/office/drawing/2014/main" id="{DB71C678-EBC5-4160-B7A8-3E9C21015EBD}"/>
                </a:ext>
              </a:extLst>
            </p:cNvPr>
            <p:cNvSpPr txBox="1"/>
            <p:nvPr/>
          </p:nvSpPr>
          <p:spPr>
            <a:xfrm>
              <a:off x="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Video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7249FC9B-CDEF-4CAA-B82A-3EAFFB7CCA21}"/>
              </a:ext>
            </a:extLst>
          </p:cNvPr>
          <p:cNvGrpSpPr/>
          <p:nvPr/>
        </p:nvGrpSpPr>
        <p:grpSpPr>
          <a:xfrm>
            <a:off x="1544320" y="612396"/>
            <a:ext cx="1544320" cy="452582"/>
            <a:chOff x="1544320" y="612396"/>
            <a:chExt cx="1544320" cy="452582"/>
          </a:xfrm>
        </p:grpSpPr>
        <p:sp>
          <p:nvSpPr>
            <p:cNvPr id="23" name="Persegi Panjang 22">
              <a:extLst>
                <a:ext uri="{FF2B5EF4-FFF2-40B4-BE49-F238E27FC236}">
                  <a16:creationId xmlns:a16="http://schemas.microsoft.com/office/drawing/2014/main" id="{03D35ECE-95D7-43AF-82D6-C5AA32156396}"/>
                </a:ext>
              </a:extLst>
            </p:cNvPr>
            <p:cNvSpPr/>
            <p:nvPr/>
          </p:nvSpPr>
          <p:spPr>
            <a:xfrm>
              <a:off x="154432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Kotak Teks 23">
              <a:extLst>
                <a:ext uri="{FF2B5EF4-FFF2-40B4-BE49-F238E27FC236}">
                  <a16:creationId xmlns:a16="http://schemas.microsoft.com/office/drawing/2014/main" id="{8DACD446-BEA7-4715-963B-62E044C1820D}"/>
                </a:ext>
              </a:extLst>
            </p:cNvPr>
            <p:cNvSpPr txBox="1"/>
            <p:nvPr/>
          </p:nvSpPr>
          <p:spPr>
            <a:xfrm>
              <a:off x="1544320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Sound</a:t>
              </a:r>
              <a:endParaRPr lang="id-ID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6EE672B-0AF4-4F9C-BC0D-7786A9760917}"/>
              </a:ext>
            </a:extLst>
          </p:cNvPr>
          <p:cNvGrpSpPr/>
          <p:nvPr/>
        </p:nvGrpSpPr>
        <p:grpSpPr>
          <a:xfrm>
            <a:off x="3088640" y="612396"/>
            <a:ext cx="1566946" cy="452582"/>
            <a:chOff x="3088640" y="612396"/>
            <a:chExt cx="1566946" cy="452582"/>
          </a:xfrm>
        </p:grpSpPr>
        <p:sp>
          <p:nvSpPr>
            <p:cNvPr id="26" name="Persegi Panjang 25">
              <a:extLst>
                <a:ext uri="{FF2B5EF4-FFF2-40B4-BE49-F238E27FC236}">
                  <a16:creationId xmlns:a16="http://schemas.microsoft.com/office/drawing/2014/main" id="{54FDD9F2-0D67-4C3D-88C4-18AA7A36EBE2}"/>
                </a:ext>
              </a:extLst>
            </p:cNvPr>
            <p:cNvSpPr/>
            <p:nvPr/>
          </p:nvSpPr>
          <p:spPr>
            <a:xfrm>
              <a:off x="308864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9481EE3C-7F50-4959-806A-BB18452DD5C5}"/>
                </a:ext>
              </a:extLst>
            </p:cNvPr>
            <p:cNvSpPr txBox="1"/>
            <p:nvPr/>
          </p:nvSpPr>
          <p:spPr>
            <a:xfrm>
              <a:off x="3111266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Gameplay</a:t>
              </a:r>
              <a:endParaRPr lang="id-ID" dirty="0"/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BD34065F-CEF1-4FE1-BE3A-6C086CE7C1F9}"/>
              </a:ext>
            </a:extLst>
          </p:cNvPr>
          <p:cNvGrpSpPr/>
          <p:nvPr/>
        </p:nvGrpSpPr>
        <p:grpSpPr>
          <a:xfrm>
            <a:off x="4632960" y="612396"/>
            <a:ext cx="1589572" cy="452582"/>
            <a:chOff x="4632960" y="612396"/>
            <a:chExt cx="1589572" cy="452582"/>
          </a:xfrm>
        </p:grpSpPr>
        <p:sp>
          <p:nvSpPr>
            <p:cNvPr id="29" name="Persegi Panjang 28">
              <a:extLst>
                <a:ext uri="{FF2B5EF4-FFF2-40B4-BE49-F238E27FC236}">
                  <a16:creationId xmlns:a16="http://schemas.microsoft.com/office/drawing/2014/main" id="{6C33C482-5F94-4116-B150-978ABCDEA964}"/>
                </a:ext>
              </a:extLst>
            </p:cNvPr>
            <p:cNvSpPr/>
            <p:nvPr/>
          </p:nvSpPr>
          <p:spPr>
            <a:xfrm>
              <a:off x="4632960" y="612396"/>
              <a:ext cx="1544320" cy="452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Kotak Teks 29">
              <a:extLst>
                <a:ext uri="{FF2B5EF4-FFF2-40B4-BE49-F238E27FC236}">
                  <a16:creationId xmlns:a16="http://schemas.microsoft.com/office/drawing/2014/main" id="{5F61B79D-B1D9-477F-BA1E-2F804E6412B2}"/>
                </a:ext>
              </a:extLst>
            </p:cNvPr>
            <p:cNvSpPr txBox="1"/>
            <p:nvPr/>
          </p:nvSpPr>
          <p:spPr>
            <a:xfrm>
              <a:off x="4678212" y="654021"/>
              <a:ext cx="154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err="1"/>
                <a:t>About</a:t>
              </a:r>
              <a:endParaRPr lang="id-ID" dirty="0"/>
            </a:p>
          </p:txBody>
        </p:sp>
      </p:grpSp>
      <p:sp>
        <p:nvSpPr>
          <p:cNvPr id="31" name="Bingkai 30">
            <a:extLst>
              <a:ext uri="{FF2B5EF4-FFF2-40B4-BE49-F238E27FC236}">
                <a16:creationId xmlns:a16="http://schemas.microsoft.com/office/drawing/2014/main" id="{09EE1098-44CF-41E0-AE32-A6286AE9DD0A}"/>
              </a:ext>
            </a:extLst>
          </p:cNvPr>
          <p:cNvSpPr/>
          <p:nvPr/>
        </p:nvSpPr>
        <p:spPr>
          <a:xfrm>
            <a:off x="0" y="612396"/>
            <a:ext cx="1544320" cy="4524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150</Words>
  <Application>Microsoft Office PowerPoint</Application>
  <PresentationFormat>Layar Lebar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Office</vt:lpstr>
      <vt:lpstr>Prototype (User Experience) TM09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 JUSTIAWAN</cp:lastModifiedBy>
  <cp:revision>8</cp:revision>
  <dcterms:created xsi:type="dcterms:W3CDTF">2019-01-11T13:45:12Z</dcterms:created>
  <dcterms:modified xsi:type="dcterms:W3CDTF">2019-01-12T03:19:04Z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https://binusianorg-my.sharepoint.com/personal/joel_justiawan_binus_ac_id/Documents/Perkedel_UXPrototype_PPTXversion.pptx</vt:lpwstr>
  </property>
</Properties>
</file>