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notesMasterIdLst>
    <p:notesMasterId r:id="rId32"/>
  </p:notesMasterIdLst>
  <p:handoutMasterIdLst>
    <p:handoutMasterId r:id="rId33"/>
  </p:handoutMasterIdLst>
  <p:sldIdLst>
    <p:sldId id="299" r:id="rId2"/>
    <p:sldId id="282" r:id="rId3"/>
    <p:sldId id="266" r:id="rId4"/>
    <p:sldId id="284" r:id="rId5"/>
    <p:sldId id="267" r:id="rId6"/>
    <p:sldId id="268" r:id="rId7"/>
    <p:sldId id="269" r:id="rId8"/>
    <p:sldId id="270" r:id="rId9"/>
    <p:sldId id="271" r:id="rId10"/>
    <p:sldId id="272" r:id="rId11"/>
    <p:sldId id="278" r:id="rId12"/>
    <p:sldId id="279" r:id="rId13"/>
    <p:sldId id="280" r:id="rId14"/>
    <p:sldId id="273" r:id="rId15"/>
    <p:sldId id="274" r:id="rId16"/>
    <p:sldId id="275" r:id="rId17"/>
    <p:sldId id="276" r:id="rId18"/>
    <p:sldId id="277" r:id="rId19"/>
    <p:sldId id="285" r:id="rId20"/>
    <p:sldId id="286" r:id="rId21"/>
    <p:sldId id="287" r:id="rId22"/>
    <p:sldId id="288" r:id="rId23"/>
    <p:sldId id="289" r:id="rId24"/>
    <p:sldId id="290" r:id="rId25"/>
    <p:sldId id="291" r:id="rId26"/>
    <p:sldId id="292" r:id="rId27"/>
    <p:sldId id="293" r:id="rId28"/>
    <p:sldId id="297" r:id="rId29"/>
    <p:sldId id="298" r:id="rId30"/>
    <p:sldId id="296" r:id="rId31"/>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94660"/>
  </p:normalViewPr>
  <p:slideViewPr>
    <p:cSldViewPr>
      <p:cViewPr varScale="1">
        <p:scale>
          <a:sx n="69" d="100"/>
          <a:sy n="69" d="100"/>
        </p:scale>
        <p:origin x="1278"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id-ID"/>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endParaRPr lang="id-ID"/>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pPr>
              <a:defRPr/>
            </a:pPr>
            <a:endParaRPr lang="id-ID"/>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vl1pPr>
          </a:lstStyle>
          <a:p>
            <a:pPr>
              <a:defRPr/>
            </a:pPr>
            <a:fld id="{4CE3BAE9-05D1-4DF1-9547-0FEE1691646A}" type="slidenum">
              <a:rPr lang="en-US"/>
              <a:pPr>
                <a:defRPr/>
              </a:pPr>
              <a:t>‹#›</a:t>
            </a:fld>
            <a:endParaRPr lang="en-US"/>
          </a:p>
        </p:txBody>
      </p:sp>
    </p:spTree>
    <p:extLst>
      <p:ext uri="{BB962C8B-B14F-4D97-AF65-F5344CB8AC3E}">
        <p14:creationId xmlns:p14="http://schemas.microsoft.com/office/powerpoint/2010/main" val="3029622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id-ID"/>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endParaRPr lang="id-ID"/>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pPr>
              <a:defRPr/>
            </a:pPr>
            <a:endParaRPr lang="id-ID"/>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vl1pPr>
          </a:lstStyle>
          <a:p>
            <a:pPr>
              <a:defRPr/>
            </a:pPr>
            <a:fld id="{25E5E739-7A2A-4C90-821A-59015611C2D0}" type="slidenum">
              <a:rPr lang="en-US"/>
              <a:pPr>
                <a:defRPr/>
              </a:pPr>
              <a:t>‹#›</a:t>
            </a:fld>
            <a:endParaRPr lang="en-US"/>
          </a:p>
        </p:txBody>
      </p:sp>
    </p:spTree>
    <p:extLst>
      <p:ext uri="{BB962C8B-B14F-4D97-AF65-F5344CB8AC3E}">
        <p14:creationId xmlns:p14="http://schemas.microsoft.com/office/powerpoint/2010/main" val="30700321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smtClean="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pPr>
              <a:defRPr/>
            </a:pPr>
            <a:r>
              <a:rPr lang="id-ID" smtClean="0"/>
              <a:t>Bina Nusantara University</a:t>
            </a:r>
            <a:endParaRPr lang="en-US"/>
          </a:p>
        </p:txBody>
      </p:sp>
      <p:sp>
        <p:nvSpPr>
          <p:cNvPr id="5" name="Footer Placeholder 4"/>
          <p:cNvSpPr>
            <a:spLocks noGrp="1"/>
          </p:cNvSpPr>
          <p:nvPr>
            <p:ph type="ftr" sz="quarter" idx="11"/>
          </p:nvPr>
        </p:nvSpPr>
        <p:spPr>
          <a:xfrm>
            <a:off x="3124200" y="6453336"/>
            <a:ext cx="2895600" cy="365125"/>
          </a:xfrm>
        </p:spPr>
        <p:txBody>
          <a:bodyPr/>
          <a:lstStyle/>
          <a:p>
            <a:pPr>
              <a:defRPr/>
            </a:pPr>
            <a:r>
              <a:rPr lang="id-ID" smtClean="0"/>
              <a:t>T0026 - Data Structure</a:t>
            </a:r>
            <a:endParaRPr lang="id-ID"/>
          </a:p>
        </p:txBody>
      </p:sp>
      <p:sp>
        <p:nvSpPr>
          <p:cNvPr id="6" name="Slide Number Placeholder 5"/>
          <p:cNvSpPr>
            <a:spLocks noGrp="1"/>
          </p:cNvSpPr>
          <p:nvPr>
            <p:ph type="sldNum" sz="quarter" idx="12"/>
          </p:nvPr>
        </p:nvSpPr>
        <p:spPr>
          <a:xfrm>
            <a:off x="6553200" y="6453336"/>
            <a:ext cx="2133600" cy="365125"/>
          </a:xfrm>
        </p:spPr>
        <p:txBody>
          <a:bodyPr/>
          <a:lstStyle/>
          <a:p>
            <a:pPr>
              <a:defRPr/>
            </a:pPr>
            <a:fld id="{EC30A8F0-3016-4B8A-BACB-A10913D4B705}" type="slidenum">
              <a:rPr lang="en-US" smtClean="0"/>
              <a:pPr>
                <a:defRPr/>
              </a:pPr>
              <a:t>‹#›</a:t>
            </a:fld>
            <a:endParaRPr lang="en-US"/>
          </a:p>
        </p:txBody>
      </p:sp>
    </p:spTree>
    <p:extLst>
      <p:ext uri="{BB962C8B-B14F-4D97-AF65-F5344CB8AC3E}">
        <p14:creationId xmlns:p14="http://schemas.microsoft.com/office/powerpoint/2010/main" val="272514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NewBM">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752600" y="1371600"/>
            <a:ext cx="6837114" cy="792088"/>
          </a:xfrm>
        </p:spPr>
        <p:txBody>
          <a:bodyPr>
            <a:normAutofit/>
          </a:bodyPr>
          <a:lstStyle>
            <a:lvl1pPr algn="ctr">
              <a:defRPr sz="3000" b="1">
                <a:solidFill>
                  <a:srgbClr val="0079B8"/>
                </a:solidFill>
                <a:latin typeface="Open Sans"/>
              </a:defRPr>
            </a:lvl1pPr>
          </a:lstStyle>
          <a:p>
            <a:r>
              <a:rPr lang="en-US" smtClean="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pPr>
              <a:defRPr/>
            </a:pPr>
            <a:r>
              <a:rPr lang="id-ID" smtClean="0"/>
              <a:t>Bina Nusantara University</a:t>
            </a:r>
            <a:endParaRPr lang="en-US"/>
          </a:p>
        </p:txBody>
      </p:sp>
      <p:sp>
        <p:nvSpPr>
          <p:cNvPr id="9" name="Footer Placeholder 4"/>
          <p:cNvSpPr>
            <a:spLocks noGrp="1"/>
          </p:cNvSpPr>
          <p:nvPr>
            <p:ph type="ftr" sz="quarter" idx="11"/>
          </p:nvPr>
        </p:nvSpPr>
        <p:spPr>
          <a:xfrm>
            <a:off x="3124200" y="6453336"/>
            <a:ext cx="2895600" cy="365125"/>
          </a:xfrm>
        </p:spPr>
        <p:txBody>
          <a:bodyPr/>
          <a:lstStyle/>
          <a:p>
            <a:pPr>
              <a:defRPr/>
            </a:pPr>
            <a:r>
              <a:rPr lang="id-ID" smtClean="0"/>
              <a:t>T0026 - Data Structure</a:t>
            </a:r>
            <a:endParaRPr lang="id-ID"/>
          </a:p>
        </p:txBody>
      </p:sp>
      <p:sp>
        <p:nvSpPr>
          <p:cNvPr id="10" name="Slide Number Placeholder 5"/>
          <p:cNvSpPr>
            <a:spLocks noGrp="1"/>
          </p:cNvSpPr>
          <p:nvPr>
            <p:ph type="sldNum" sz="quarter" idx="12"/>
          </p:nvPr>
        </p:nvSpPr>
        <p:spPr>
          <a:xfrm>
            <a:off x="6553200" y="6453336"/>
            <a:ext cx="2133600" cy="365125"/>
          </a:xfrm>
        </p:spPr>
        <p:txBody>
          <a:bodyPr/>
          <a:lstStyle/>
          <a:p>
            <a:pPr>
              <a:defRPr/>
            </a:pPr>
            <a:fld id="{38E5FAA6-9E97-447E-A839-E5767259A5C6}" type="slidenum">
              <a:rPr lang="en-US" smtClean="0"/>
              <a:pPr>
                <a:defRPr/>
              </a:pPr>
              <a:t>‹#›</a:t>
            </a:fld>
            <a:endParaRPr lang="en-US"/>
          </a:p>
        </p:txBody>
      </p:sp>
      <p:sp>
        <p:nvSpPr>
          <p:cNvPr id="14" name="Content Placeholder 2"/>
          <p:cNvSpPr>
            <a:spLocks noGrp="1"/>
          </p:cNvSpPr>
          <p:nvPr>
            <p:ph idx="1"/>
          </p:nvPr>
        </p:nvSpPr>
        <p:spPr>
          <a:xfrm>
            <a:off x="914400" y="2286000"/>
            <a:ext cx="7848600" cy="372159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Tree>
    <p:extLst>
      <p:ext uri="{BB962C8B-B14F-4D97-AF65-F5344CB8AC3E}">
        <p14:creationId xmlns:p14="http://schemas.microsoft.com/office/powerpoint/2010/main" val="76186998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5" name="Date Placeholder 4"/>
          <p:cNvSpPr>
            <a:spLocks noGrp="1"/>
          </p:cNvSpPr>
          <p:nvPr>
            <p:ph type="dt" sz="half" idx="10"/>
          </p:nvPr>
        </p:nvSpPr>
        <p:spPr/>
        <p:txBody>
          <a:bodyPr/>
          <a:lstStyle/>
          <a:p>
            <a:pPr>
              <a:defRPr/>
            </a:pPr>
            <a:r>
              <a:rPr lang="id-ID" smtClean="0"/>
              <a:t>Bina Nusantara University</a:t>
            </a:r>
            <a:endParaRPr lang="en-US"/>
          </a:p>
        </p:txBody>
      </p:sp>
      <p:sp>
        <p:nvSpPr>
          <p:cNvPr id="6" name="Footer Placeholder 5"/>
          <p:cNvSpPr>
            <a:spLocks noGrp="1"/>
          </p:cNvSpPr>
          <p:nvPr>
            <p:ph type="ftr" sz="quarter" idx="11"/>
          </p:nvPr>
        </p:nvSpPr>
        <p:spPr/>
        <p:txBody>
          <a:bodyPr/>
          <a:lstStyle/>
          <a:p>
            <a:pPr>
              <a:defRPr/>
            </a:pPr>
            <a:r>
              <a:rPr lang="id-ID" smtClean="0"/>
              <a:t>T0026 - Data Structure</a:t>
            </a:r>
            <a:endParaRPr lang="id-ID"/>
          </a:p>
        </p:txBody>
      </p:sp>
      <p:sp>
        <p:nvSpPr>
          <p:cNvPr id="7" name="Slide Number Placeholder 6"/>
          <p:cNvSpPr>
            <a:spLocks noGrp="1"/>
          </p:cNvSpPr>
          <p:nvPr>
            <p:ph type="sldNum" sz="quarter" idx="12"/>
          </p:nvPr>
        </p:nvSpPr>
        <p:spPr/>
        <p:txBody>
          <a:bodyPr/>
          <a:lstStyle/>
          <a:p>
            <a:pPr>
              <a:defRPr/>
            </a:pPr>
            <a:fld id="{1D4F8FFF-BE41-4948-8365-0FF4E520657A}" type="slidenum">
              <a:rPr lang="en-US" smtClean="0"/>
              <a:pPr>
                <a:defRPr/>
              </a:pPr>
              <a:t>‹#›</a:t>
            </a:fld>
            <a:endParaRPr lang="en-US"/>
          </a:p>
        </p:txBody>
      </p:sp>
    </p:spTree>
    <p:extLst>
      <p:ext uri="{BB962C8B-B14F-4D97-AF65-F5344CB8AC3E}">
        <p14:creationId xmlns:p14="http://schemas.microsoft.com/office/powerpoint/2010/main" val="40163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7" name="Date Placeholder 6"/>
          <p:cNvSpPr>
            <a:spLocks noGrp="1"/>
          </p:cNvSpPr>
          <p:nvPr>
            <p:ph type="dt" sz="half" idx="10"/>
          </p:nvPr>
        </p:nvSpPr>
        <p:spPr/>
        <p:txBody>
          <a:bodyPr/>
          <a:lstStyle/>
          <a:p>
            <a:pPr>
              <a:defRPr/>
            </a:pPr>
            <a:r>
              <a:rPr lang="id-ID" smtClean="0"/>
              <a:t>Bina Nusantara University</a:t>
            </a:r>
            <a:endParaRPr lang="en-US"/>
          </a:p>
        </p:txBody>
      </p:sp>
      <p:sp>
        <p:nvSpPr>
          <p:cNvPr id="8" name="Footer Placeholder 7"/>
          <p:cNvSpPr>
            <a:spLocks noGrp="1"/>
          </p:cNvSpPr>
          <p:nvPr>
            <p:ph type="ftr" sz="quarter" idx="11"/>
          </p:nvPr>
        </p:nvSpPr>
        <p:spPr/>
        <p:txBody>
          <a:bodyPr/>
          <a:lstStyle/>
          <a:p>
            <a:pPr>
              <a:defRPr/>
            </a:pPr>
            <a:r>
              <a:rPr lang="id-ID" smtClean="0"/>
              <a:t>T0026 - Data Structure</a:t>
            </a:r>
            <a:endParaRPr lang="id-ID"/>
          </a:p>
        </p:txBody>
      </p:sp>
      <p:sp>
        <p:nvSpPr>
          <p:cNvPr id="9" name="Slide Number Placeholder 8"/>
          <p:cNvSpPr>
            <a:spLocks noGrp="1"/>
          </p:cNvSpPr>
          <p:nvPr>
            <p:ph type="sldNum" sz="quarter" idx="12"/>
          </p:nvPr>
        </p:nvSpPr>
        <p:spPr/>
        <p:txBody>
          <a:bodyPr/>
          <a:lstStyle/>
          <a:p>
            <a:pPr>
              <a:defRPr/>
            </a:pPr>
            <a:fld id="{273C2539-C2C9-4752-9927-06097039B144}" type="slidenum">
              <a:rPr lang="en-US" smtClean="0"/>
              <a:pPr>
                <a:defRPr/>
              </a:pPr>
              <a:t>‹#›</a:t>
            </a:fld>
            <a:endParaRPr lang="en-US"/>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pPr>
              <a:defRPr/>
            </a:pPr>
            <a:r>
              <a:rPr lang="id-ID" smtClean="0"/>
              <a:t>Bina Nusantara University</a:t>
            </a:r>
            <a:endParaRPr lang="en-US"/>
          </a:p>
        </p:txBody>
      </p:sp>
      <p:sp>
        <p:nvSpPr>
          <p:cNvPr id="4" name="Footer Placeholder 3"/>
          <p:cNvSpPr>
            <a:spLocks noGrp="1"/>
          </p:cNvSpPr>
          <p:nvPr>
            <p:ph type="ftr" sz="quarter" idx="11"/>
          </p:nvPr>
        </p:nvSpPr>
        <p:spPr/>
        <p:txBody>
          <a:bodyPr/>
          <a:lstStyle/>
          <a:p>
            <a:pPr>
              <a:defRPr/>
            </a:pPr>
            <a:r>
              <a:rPr lang="id-ID" smtClean="0"/>
              <a:t>T0026 - Data Structure</a:t>
            </a:r>
            <a:endParaRPr lang="id-ID"/>
          </a:p>
        </p:txBody>
      </p:sp>
      <p:sp>
        <p:nvSpPr>
          <p:cNvPr id="5" name="Slide Number Placeholder 4"/>
          <p:cNvSpPr>
            <a:spLocks noGrp="1"/>
          </p:cNvSpPr>
          <p:nvPr>
            <p:ph type="sldNum" sz="quarter" idx="12"/>
          </p:nvPr>
        </p:nvSpPr>
        <p:spPr/>
        <p:txBody>
          <a:bodyPr/>
          <a:lstStyle/>
          <a:p>
            <a:pPr>
              <a:defRPr/>
            </a:pPr>
            <a:fld id="{C99D2A90-E0BA-41C0-8AC3-0DEAD939FA3E}" type="slidenum">
              <a:rPr lang="en-US" smtClean="0"/>
              <a:pPr>
                <a:defRPr/>
              </a:pPr>
              <a:t>‹#›</a:t>
            </a:fld>
            <a:endParaRPr lang="en-US"/>
          </a:p>
        </p:txBody>
      </p:sp>
    </p:spTree>
    <p:extLst>
      <p:ext uri="{BB962C8B-B14F-4D97-AF65-F5344CB8AC3E}">
        <p14:creationId xmlns:p14="http://schemas.microsoft.com/office/powerpoint/2010/main" val="24355148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smtClean="0"/>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id-ID" smtClean="0"/>
              <a:t>Bina Nusantara University</a:t>
            </a:r>
            <a:endParaRPr lang="en-US"/>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id-ID" smtClean="0"/>
              <a:t>T0026 - Data Structure</a:t>
            </a:r>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007E939-40F5-443F-9D42-64976CCC081C}" type="slidenum">
              <a:rPr lang="en-US" smtClean="0"/>
              <a:pPr>
                <a:defRPr/>
              </a:pPr>
              <a:t>‹#›</a:t>
            </a:fld>
            <a:endParaRPr lang="en-US"/>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Lst>
  <p:hf hd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cs.usfca.edu/~galles/visualization/RedBlack.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150" y="2873375"/>
            <a:ext cx="7129463" cy="1470025"/>
          </a:xfrm>
        </p:spPr>
        <p:txBody>
          <a:bodyPr/>
          <a:lstStyle/>
          <a:p>
            <a:pPr>
              <a:defRPr/>
            </a:pPr>
            <a:r>
              <a:rPr lang="en-US" dirty="0">
                <a:effectLst>
                  <a:outerShdw blurRad="38100" dist="38100" dir="2700000" algn="tl">
                    <a:srgbClr val="000000">
                      <a:alpha val="43137"/>
                    </a:srgbClr>
                  </a:outerShdw>
                </a:effectLst>
                <a:latin typeface="Tahoma" pitchFamily="34" charset="0"/>
                <a:cs typeface="Tahoma" pitchFamily="34" charset="0"/>
              </a:rPr>
              <a:t>Red Black Tree </a:t>
            </a:r>
            <a:endParaRPr lang="en-US" dirty="0"/>
          </a:p>
        </p:txBody>
      </p:sp>
      <p:sp>
        <p:nvSpPr>
          <p:cNvPr id="5" name="Slide Number Placeholder 4"/>
          <p:cNvSpPr>
            <a:spLocks noGrp="1"/>
          </p:cNvSpPr>
          <p:nvPr>
            <p:ph type="sldNum" sz="quarter" idx="12"/>
          </p:nvPr>
        </p:nvSpPr>
        <p:spPr/>
        <p:txBody>
          <a:bodyPr/>
          <a:lstStyle/>
          <a:p>
            <a:pPr>
              <a:defRPr/>
            </a:pPr>
            <a:fld id="{813D308C-BB1B-4330-8C4B-0E413DCACBD0}" type="slidenum">
              <a:rPr lang="en-US"/>
              <a:pPr>
                <a:defRPr/>
              </a:pPr>
              <a:t>1</a:t>
            </a:fld>
            <a:endParaRPr lang="en-US"/>
          </a:p>
        </p:txBody>
      </p:sp>
      <p:sp>
        <p:nvSpPr>
          <p:cNvPr id="5125" name="Rectangle 7"/>
          <p:cNvSpPr>
            <a:spLocks noChangeArrowheads="1"/>
          </p:cNvSpPr>
          <p:nvPr/>
        </p:nvSpPr>
        <p:spPr bwMode="auto">
          <a:xfrm>
            <a:off x="1712913" y="1655763"/>
            <a:ext cx="8497887" cy="935037"/>
          </a:xfrm>
          <a:prstGeom prst="rect">
            <a:avLst/>
          </a:prstGeom>
          <a:noFill/>
          <a:ln w="9525">
            <a:noFill/>
            <a:miter lim="800000"/>
            <a:headEnd/>
            <a:tailEnd/>
          </a:ln>
        </p:spPr>
        <p:txBody>
          <a:bodyPr/>
          <a:lstStyle/>
          <a:p>
            <a:pPr>
              <a:spcBef>
                <a:spcPct val="20000"/>
              </a:spcBef>
              <a:tabLst>
                <a:tab pos="1371600" algn="l"/>
              </a:tabLst>
            </a:pPr>
            <a:r>
              <a:rPr lang="en-US" altLang="en-US" sz="2400" b="1" dirty="0">
                <a:solidFill>
                  <a:schemeClr val="bg1"/>
                </a:solidFill>
                <a:latin typeface="Tahoma" pitchFamily="34" charset="0"/>
                <a:cs typeface="Tahoma" pitchFamily="34" charset="0"/>
              </a:rPr>
              <a:t>Course	: COMP6048 – DATA STRUCTURE</a:t>
            </a:r>
          </a:p>
          <a:p>
            <a:pPr>
              <a:spcBef>
                <a:spcPct val="20000"/>
              </a:spcBef>
              <a:tabLst>
                <a:tab pos="1371600" algn="l"/>
              </a:tabLst>
            </a:pPr>
            <a:r>
              <a:rPr lang="en-US" altLang="en-US" sz="2400" b="1" dirty="0">
                <a:solidFill>
                  <a:schemeClr val="bg1"/>
                </a:solidFill>
                <a:latin typeface="Tahoma" pitchFamily="34" charset="0"/>
                <a:cs typeface="Tahoma" pitchFamily="34" charset="0"/>
              </a:rPr>
              <a:t>Year	: </a:t>
            </a:r>
            <a:r>
              <a:rPr lang="en-US" altLang="en-US" sz="2400" b="1" dirty="0" smtClean="0">
                <a:solidFill>
                  <a:schemeClr val="bg1"/>
                </a:solidFill>
                <a:latin typeface="Tahoma" pitchFamily="34" charset="0"/>
                <a:cs typeface="Tahoma" pitchFamily="34" charset="0"/>
              </a:rPr>
              <a:t>201</a:t>
            </a:r>
            <a:r>
              <a:rPr lang="en-US" altLang="en-US" sz="2400" b="1" dirty="0">
                <a:solidFill>
                  <a:schemeClr val="bg1"/>
                </a:solidFill>
                <a:latin typeface="Tahoma" pitchFamily="34" charset="0"/>
                <a:cs typeface="Tahoma" pitchFamily="34" charset="0"/>
              </a:rPr>
              <a:t>7</a:t>
            </a:r>
            <a:endParaRPr lang="en-US" altLang="en-US" sz="1400" b="1" dirty="0">
              <a:solidFill>
                <a:schemeClr val="bg1"/>
              </a:solidFill>
              <a:latin typeface="Tahoma" pitchFamily="34" charset="0"/>
              <a:cs typeface="Tahom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latin typeface="Tahoma" pitchFamily="34" charset="0"/>
                <a:cs typeface="Tahoma" pitchFamily="34" charset="0"/>
              </a:rPr>
              <a:t>RBT Operations: Insertion</a:t>
            </a:r>
            <a:endParaRPr lang="zh-CN" altLang="en-US" smtClean="0">
              <a:cs typeface="Tahoma" pitchFamily="34" charset="0"/>
            </a:endParaRPr>
          </a:p>
        </p:txBody>
      </p:sp>
      <p:sp>
        <p:nvSpPr>
          <p:cNvPr id="14340"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4341"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5346B7C-EEA6-4576-9FFB-95A146115ED3}" type="slidenum">
              <a:rPr lang="en-US" altLang="en-US" sz="1400">
                <a:solidFill>
                  <a:schemeClr val="tx1"/>
                </a:solidFill>
                <a:latin typeface="Interstate"/>
              </a:rPr>
              <a:pPr fontAlgn="base">
                <a:spcBef>
                  <a:spcPct val="0"/>
                </a:spcBef>
                <a:spcAft>
                  <a:spcPct val="0"/>
                </a:spcAft>
              </a:pPr>
              <a:t>10</a:t>
            </a:fld>
            <a:endParaRPr lang="en-US" altLang="en-US" sz="1400">
              <a:solidFill>
                <a:schemeClr val="tx1"/>
              </a:solidFill>
              <a:latin typeface="Interstate"/>
            </a:endParaRPr>
          </a:p>
        </p:txBody>
      </p:sp>
      <p:sp>
        <p:nvSpPr>
          <p:cNvPr id="4101" name="Rectangle 3"/>
          <p:cNvSpPr>
            <a:spLocks noGrp="1" noChangeArrowheads="1"/>
          </p:cNvSpPr>
          <p:nvPr>
            <p:ph idx="1"/>
          </p:nvPr>
        </p:nvSpPr>
        <p:spPr>
          <a:xfrm>
            <a:off x="1066800" y="4343400"/>
            <a:ext cx="7848600" cy="2362200"/>
          </a:xfrm>
        </p:spPr>
        <p:txBody>
          <a:bodyPr>
            <a:normAutofit lnSpcReduction="10000"/>
          </a:bodyPr>
          <a:lstStyle/>
          <a:p>
            <a:pPr marL="0" indent="0">
              <a:buFont typeface="Arial" pitchFamily="34" charset="0"/>
              <a:buNone/>
              <a:defRPr/>
            </a:pPr>
            <a:r>
              <a:rPr lang="en-US" altLang="zh-CN" sz="2200" dirty="0" smtClean="0">
                <a:latin typeface="Tahoma" pitchFamily="34" charset="0"/>
                <a:cs typeface="Tahoma" pitchFamily="34" charset="0"/>
              </a:rPr>
              <a:t>The new inserted node is X (or Z in the right picture). Its parent is red, so violation occurred. Its uncle (sibling of its parent) is black and path to its parent is different with path to its grandparent (left-right or right-left), so </a:t>
            </a:r>
            <a:r>
              <a:rPr lang="en-US" altLang="zh-CN" sz="2200" b="1" dirty="0" smtClean="0">
                <a:latin typeface="Tahoma" pitchFamily="34" charset="0"/>
                <a:cs typeface="Tahoma" pitchFamily="34" charset="0"/>
              </a:rPr>
              <a:t>double rotate</a:t>
            </a:r>
            <a:r>
              <a:rPr lang="en-US" altLang="zh-CN" sz="2200" dirty="0" smtClean="0">
                <a:latin typeface="Tahoma" pitchFamily="34" charset="0"/>
                <a:cs typeface="Tahoma" pitchFamily="34" charset="0"/>
              </a:rPr>
              <a:t> at its parent and at its grandparent (just like in AVL tree). Change the last rotation pivot to black and their children to red.</a:t>
            </a:r>
          </a:p>
        </p:txBody>
      </p:sp>
      <p:graphicFrame>
        <p:nvGraphicFramePr>
          <p:cNvPr id="14342" name="Object 3"/>
          <p:cNvGraphicFramePr>
            <a:graphicFrameLocks noChangeAspect="1"/>
          </p:cNvGraphicFramePr>
          <p:nvPr/>
        </p:nvGraphicFramePr>
        <p:xfrm>
          <a:off x="1762125" y="2133600"/>
          <a:ext cx="5618163" cy="2343150"/>
        </p:xfrm>
        <a:graphic>
          <a:graphicData uri="http://schemas.openxmlformats.org/presentationml/2006/ole">
            <mc:AlternateContent xmlns:mc="http://schemas.openxmlformats.org/markup-compatibility/2006">
              <mc:Choice xmlns:v="urn:schemas-microsoft-com:vml" Requires="v">
                <p:oleObj spid="_x0000_s14344" name="Visio" r:id="rId3" imgW="7669301" imgH="2935224" progId="">
                  <p:embed/>
                </p:oleObj>
              </mc:Choice>
              <mc:Fallback>
                <p:oleObj name="Visio" r:id="rId3" imgW="7669301" imgH="2935224"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2133600"/>
                        <a:ext cx="5618163" cy="234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a:defRPr/>
            </a:pPr>
            <a:r>
              <a:rPr lang="en-US" altLang="zh-CN" smtClean="0">
                <a:latin typeface="Tahoma" pitchFamily="34" charset="0"/>
                <a:cs typeface="Tahoma" pitchFamily="34" charset="0"/>
              </a:rPr>
              <a:t>RBT Operations: Insertion - Example</a:t>
            </a:r>
            <a:endParaRPr lang="zh-CN" altLang="en-US" smtClean="0">
              <a:cs typeface="Tahoma" pitchFamily="34" charset="0"/>
            </a:endParaRPr>
          </a:p>
        </p:txBody>
      </p:sp>
      <p:sp>
        <p:nvSpPr>
          <p:cNvPr id="15363" name="Footer Placeholder 30"/>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536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42AB39-FF4D-432D-ABEE-FCF7CD537B6C}" type="slidenum">
              <a:rPr lang="en-US" altLang="en-US" sz="1400">
                <a:solidFill>
                  <a:schemeClr val="tx1"/>
                </a:solidFill>
                <a:latin typeface="Interstate"/>
              </a:rPr>
              <a:pPr fontAlgn="base">
                <a:spcBef>
                  <a:spcPct val="0"/>
                </a:spcBef>
                <a:spcAft>
                  <a:spcPct val="0"/>
                </a:spcAft>
              </a:pPr>
              <a:t>11</a:t>
            </a:fld>
            <a:endParaRPr lang="en-US" altLang="en-US" sz="1400">
              <a:solidFill>
                <a:schemeClr val="tx1"/>
              </a:solidFill>
              <a:latin typeface="Interstate"/>
            </a:endParaRPr>
          </a:p>
        </p:txBody>
      </p:sp>
      <p:grpSp>
        <p:nvGrpSpPr>
          <p:cNvPr id="15365" name="Group 3"/>
          <p:cNvGrpSpPr>
            <a:grpSpLocks/>
          </p:cNvGrpSpPr>
          <p:nvPr/>
        </p:nvGrpSpPr>
        <p:grpSpPr bwMode="auto">
          <a:xfrm>
            <a:off x="1497013" y="2195513"/>
            <a:ext cx="2413000" cy="2032000"/>
            <a:chOff x="673100" y="1828800"/>
            <a:chExt cx="2413000" cy="2032000"/>
          </a:xfrm>
        </p:grpSpPr>
        <p:grpSp>
          <p:nvGrpSpPr>
            <p:cNvPr id="15387" name="Group 3"/>
            <p:cNvGrpSpPr>
              <a:grpSpLocks/>
            </p:cNvGrpSpPr>
            <p:nvPr/>
          </p:nvGrpSpPr>
          <p:grpSpPr bwMode="auto">
            <a:xfrm>
              <a:off x="1054100" y="2063750"/>
              <a:ext cx="1649413" cy="457200"/>
              <a:chOff x="574" y="1169"/>
              <a:chExt cx="1039" cy="288"/>
            </a:xfrm>
          </p:grpSpPr>
          <p:sp>
            <p:nvSpPr>
              <p:cNvPr id="15390" name="Text Box 4"/>
              <p:cNvSpPr txBox="1">
                <a:spLocks noChangeArrowheads="1"/>
              </p:cNvSpPr>
              <p:nvPr/>
            </p:nvSpPr>
            <p:spPr bwMode="auto">
              <a:xfrm>
                <a:off x="574" y="1169"/>
                <a:ext cx="255" cy="288"/>
              </a:xfrm>
              <a:prstGeom prst="rect">
                <a:avLst/>
              </a:prstGeom>
              <a:noFill/>
              <a:ln w="9525" algn="ctr">
                <a:noFill/>
                <a:miter lim="800000"/>
                <a:headEnd/>
                <a:tailEnd/>
              </a:ln>
            </p:spPr>
            <p:txBody>
              <a:bodyPr wrap="none">
                <a:spAutoFit/>
              </a:bodyPr>
              <a:lstStyle/>
              <a:p>
                <a:r>
                  <a:rPr lang="en-US" altLang="en-US" sz="2400" b="1">
                    <a:solidFill>
                      <a:srgbClr val="FF0000"/>
                    </a:solidFill>
                  </a:rPr>
                  <a:t>A</a:t>
                </a:r>
              </a:p>
            </p:txBody>
          </p:sp>
          <p:sp>
            <p:nvSpPr>
              <p:cNvPr id="15391" name="Text Box 5"/>
              <p:cNvSpPr txBox="1">
                <a:spLocks noChangeArrowheads="1"/>
              </p:cNvSpPr>
              <p:nvPr/>
            </p:nvSpPr>
            <p:spPr bwMode="auto">
              <a:xfrm>
                <a:off x="1358" y="1169"/>
                <a:ext cx="255" cy="288"/>
              </a:xfrm>
              <a:prstGeom prst="rect">
                <a:avLst/>
              </a:prstGeom>
              <a:noFill/>
              <a:ln w="9525" algn="ctr">
                <a:noFill/>
                <a:miter lim="800000"/>
                <a:headEnd/>
                <a:tailEnd/>
              </a:ln>
            </p:spPr>
            <p:txBody>
              <a:bodyPr wrap="none">
                <a:spAutoFit/>
              </a:bodyPr>
              <a:lstStyle/>
              <a:p>
                <a:r>
                  <a:rPr lang="en-US" altLang="en-US" sz="2400" b="1"/>
                  <a:t>A</a:t>
                </a:r>
              </a:p>
            </p:txBody>
          </p:sp>
          <p:sp>
            <p:nvSpPr>
              <p:cNvPr id="15392" name="Line 6"/>
              <p:cNvSpPr>
                <a:spLocks noChangeShapeType="1"/>
              </p:cNvSpPr>
              <p:nvPr/>
            </p:nvSpPr>
            <p:spPr bwMode="auto">
              <a:xfrm>
                <a:off x="880" y="1296"/>
                <a:ext cx="408" cy="0"/>
              </a:xfrm>
              <a:prstGeom prst="line">
                <a:avLst/>
              </a:prstGeom>
              <a:noFill/>
              <a:ln w="9525">
                <a:solidFill>
                  <a:schemeClr val="tx1"/>
                </a:solidFill>
                <a:round/>
                <a:headEnd/>
                <a:tailEnd type="triangle" w="med" len="med"/>
              </a:ln>
            </p:spPr>
            <p:txBody>
              <a:bodyPr wrap="none"/>
              <a:lstStyle/>
              <a:p>
                <a:endParaRPr lang="en-US"/>
              </a:p>
            </p:txBody>
          </p:sp>
        </p:grpSp>
        <p:sp>
          <p:nvSpPr>
            <p:cNvPr id="15388" name="Text Box 7"/>
            <p:cNvSpPr txBox="1">
              <a:spLocks noChangeArrowheads="1"/>
            </p:cNvSpPr>
            <p:nvPr/>
          </p:nvSpPr>
          <p:spPr bwMode="auto">
            <a:xfrm>
              <a:off x="793750" y="2820988"/>
              <a:ext cx="2159000" cy="708025"/>
            </a:xfrm>
            <a:prstGeom prst="rect">
              <a:avLst/>
            </a:prstGeom>
            <a:noFill/>
            <a:ln w="9525" algn="ctr">
              <a:noFill/>
              <a:miter lim="800000"/>
              <a:headEnd/>
              <a:tailEnd/>
            </a:ln>
          </p:spPr>
          <p:txBody>
            <a:bodyPr>
              <a:spAutoFit/>
            </a:bodyPr>
            <a:lstStyle/>
            <a:p>
              <a:r>
                <a:rPr lang="en-US" altLang="en-US" sz="2000">
                  <a:latin typeface="Tahoma" pitchFamily="34" charset="0"/>
                  <a:cs typeface="Tahoma" pitchFamily="34" charset="0"/>
                </a:rPr>
                <a:t>A is root, so it’s painted BLACK</a:t>
              </a:r>
            </a:p>
          </p:txBody>
        </p:sp>
        <p:sp>
          <p:nvSpPr>
            <p:cNvPr id="15389" name="Rectangle 12"/>
            <p:cNvSpPr>
              <a:spLocks noChangeArrowheads="1"/>
            </p:cNvSpPr>
            <p:nvPr/>
          </p:nvSpPr>
          <p:spPr bwMode="auto">
            <a:xfrm>
              <a:off x="673100" y="1828800"/>
              <a:ext cx="2413000" cy="2032000"/>
            </a:xfrm>
            <a:prstGeom prst="rect">
              <a:avLst/>
            </a:prstGeom>
            <a:noFill/>
            <a:ln w="9525" algn="ctr">
              <a:solidFill>
                <a:schemeClr val="tx1"/>
              </a:solidFill>
              <a:miter lim="800000"/>
              <a:headEnd/>
              <a:tailEnd/>
            </a:ln>
          </p:spPr>
          <p:txBody>
            <a:bodyPr wrap="none" anchor="ctr"/>
            <a:lstStyle/>
            <a:p>
              <a:endParaRPr lang="id-ID" altLang="en-US"/>
            </a:p>
          </p:txBody>
        </p:sp>
      </p:grpSp>
      <p:grpSp>
        <p:nvGrpSpPr>
          <p:cNvPr id="15366" name="Group 4"/>
          <p:cNvGrpSpPr>
            <a:grpSpLocks/>
          </p:cNvGrpSpPr>
          <p:nvPr/>
        </p:nvGrpSpPr>
        <p:grpSpPr bwMode="auto">
          <a:xfrm>
            <a:off x="1473200" y="4324350"/>
            <a:ext cx="2413000" cy="2032000"/>
            <a:chOff x="776287" y="4140200"/>
            <a:chExt cx="2413000" cy="2032000"/>
          </a:xfrm>
        </p:grpSpPr>
        <p:grpSp>
          <p:nvGrpSpPr>
            <p:cNvPr id="15382" name="Group 8"/>
            <p:cNvGrpSpPr>
              <a:grpSpLocks/>
            </p:cNvGrpSpPr>
            <p:nvPr/>
          </p:nvGrpSpPr>
          <p:grpSpPr bwMode="auto">
            <a:xfrm>
              <a:off x="1408113" y="4603750"/>
              <a:ext cx="915987" cy="1104900"/>
              <a:chOff x="862" y="2249"/>
              <a:chExt cx="577" cy="696"/>
            </a:xfrm>
          </p:grpSpPr>
          <p:sp>
            <p:nvSpPr>
              <p:cNvPr id="15384" name="Text Box 9"/>
              <p:cNvSpPr txBox="1">
                <a:spLocks noChangeArrowheads="1"/>
              </p:cNvSpPr>
              <p:nvPr/>
            </p:nvSpPr>
            <p:spPr bwMode="auto">
              <a:xfrm>
                <a:off x="862" y="2249"/>
                <a:ext cx="255" cy="288"/>
              </a:xfrm>
              <a:prstGeom prst="rect">
                <a:avLst/>
              </a:prstGeom>
              <a:noFill/>
              <a:ln w="9525" algn="ctr">
                <a:noFill/>
                <a:miter lim="800000"/>
                <a:headEnd/>
                <a:tailEnd/>
              </a:ln>
            </p:spPr>
            <p:txBody>
              <a:bodyPr wrap="none">
                <a:spAutoFit/>
              </a:bodyPr>
              <a:lstStyle/>
              <a:p>
                <a:r>
                  <a:rPr lang="en-US" altLang="en-US" sz="2400" b="1"/>
                  <a:t>A</a:t>
                </a:r>
              </a:p>
            </p:txBody>
          </p:sp>
          <p:sp>
            <p:nvSpPr>
              <p:cNvPr id="15385" name="Text Box 10"/>
              <p:cNvSpPr txBox="1">
                <a:spLocks noChangeArrowheads="1"/>
              </p:cNvSpPr>
              <p:nvPr/>
            </p:nvSpPr>
            <p:spPr bwMode="auto">
              <a:xfrm>
                <a:off x="1206" y="2657"/>
                <a:ext cx="233" cy="288"/>
              </a:xfrm>
              <a:prstGeom prst="rect">
                <a:avLst/>
              </a:prstGeom>
              <a:noFill/>
              <a:ln w="9525" algn="ctr">
                <a:noFill/>
                <a:miter lim="800000"/>
                <a:headEnd/>
                <a:tailEnd/>
              </a:ln>
            </p:spPr>
            <p:txBody>
              <a:bodyPr wrap="none">
                <a:spAutoFit/>
              </a:bodyPr>
              <a:lstStyle/>
              <a:p>
                <a:r>
                  <a:rPr lang="en-US" altLang="en-US" sz="2400" b="1">
                    <a:solidFill>
                      <a:srgbClr val="FF0000"/>
                    </a:solidFill>
                  </a:rPr>
                  <a:t>L</a:t>
                </a:r>
              </a:p>
            </p:txBody>
          </p:sp>
          <p:sp>
            <p:nvSpPr>
              <p:cNvPr id="15386" name="Line 11"/>
              <p:cNvSpPr>
                <a:spLocks noChangeShapeType="1"/>
              </p:cNvSpPr>
              <p:nvPr/>
            </p:nvSpPr>
            <p:spPr bwMode="auto">
              <a:xfrm>
                <a:off x="1096" y="2504"/>
                <a:ext cx="160" cy="168"/>
              </a:xfrm>
              <a:prstGeom prst="line">
                <a:avLst/>
              </a:prstGeom>
              <a:noFill/>
              <a:ln w="9525">
                <a:solidFill>
                  <a:schemeClr val="tx1"/>
                </a:solidFill>
                <a:round/>
                <a:headEnd/>
                <a:tailEnd/>
              </a:ln>
            </p:spPr>
            <p:txBody>
              <a:bodyPr wrap="none"/>
              <a:lstStyle/>
              <a:p>
                <a:endParaRPr lang="en-US"/>
              </a:p>
            </p:txBody>
          </p:sp>
        </p:grpSp>
        <p:sp>
          <p:nvSpPr>
            <p:cNvPr id="15383" name="Rectangle 13"/>
            <p:cNvSpPr>
              <a:spLocks noChangeArrowheads="1"/>
            </p:cNvSpPr>
            <p:nvPr/>
          </p:nvSpPr>
          <p:spPr bwMode="auto">
            <a:xfrm>
              <a:off x="776287" y="4140200"/>
              <a:ext cx="2413000" cy="2032000"/>
            </a:xfrm>
            <a:prstGeom prst="rect">
              <a:avLst/>
            </a:prstGeom>
            <a:noFill/>
            <a:ln w="9525" algn="ctr">
              <a:solidFill>
                <a:schemeClr val="tx1"/>
              </a:solidFill>
              <a:miter lim="800000"/>
              <a:headEnd/>
              <a:tailEnd/>
            </a:ln>
          </p:spPr>
          <p:txBody>
            <a:bodyPr wrap="none" anchor="ctr"/>
            <a:lstStyle/>
            <a:p>
              <a:endParaRPr lang="id-ID" altLang="en-US"/>
            </a:p>
          </p:txBody>
        </p:sp>
      </p:grpSp>
      <p:grpSp>
        <p:nvGrpSpPr>
          <p:cNvPr id="15367" name="Group 2"/>
          <p:cNvGrpSpPr>
            <a:grpSpLocks/>
          </p:cNvGrpSpPr>
          <p:nvPr/>
        </p:nvGrpSpPr>
        <p:grpSpPr bwMode="auto">
          <a:xfrm>
            <a:off x="5091113" y="2292350"/>
            <a:ext cx="3429000" cy="2032000"/>
            <a:chOff x="3581400" y="1828800"/>
            <a:chExt cx="3429000" cy="2032000"/>
          </a:xfrm>
        </p:grpSpPr>
        <p:sp>
          <p:nvSpPr>
            <p:cNvPr id="15369" name="Rectangle 14"/>
            <p:cNvSpPr>
              <a:spLocks noChangeArrowheads="1"/>
            </p:cNvSpPr>
            <p:nvPr/>
          </p:nvSpPr>
          <p:spPr bwMode="auto">
            <a:xfrm>
              <a:off x="3581400" y="1828800"/>
              <a:ext cx="3429000" cy="2032000"/>
            </a:xfrm>
            <a:prstGeom prst="rect">
              <a:avLst/>
            </a:prstGeom>
            <a:noFill/>
            <a:ln w="9525" algn="ctr">
              <a:solidFill>
                <a:schemeClr val="tx1"/>
              </a:solidFill>
              <a:miter lim="800000"/>
              <a:headEnd/>
              <a:tailEnd/>
            </a:ln>
          </p:spPr>
          <p:txBody>
            <a:bodyPr wrap="none" anchor="ctr"/>
            <a:lstStyle/>
            <a:p>
              <a:endParaRPr lang="id-ID" altLang="en-US"/>
            </a:p>
          </p:txBody>
        </p:sp>
        <p:grpSp>
          <p:nvGrpSpPr>
            <p:cNvPr id="15370" name="Group 15"/>
            <p:cNvGrpSpPr>
              <a:grpSpLocks/>
            </p:cNvGrpSpPr>
            <p:nvPr/>
          </p:nvGrpSpPr>
          <p:grpSpPr bwMode="auto">
            <a:xfrm>
              <a:off x="3833813" y="2032000"/>
              <a:ext cx="1068387" cy="1625600"/>
              <a:chOff x="3118" y="1169"/>
              <a:chExt cx="673" cy="1024"/>
            </a:xfrm>
          </p:grpSpPr>
          <p:sp>
            <p:nvSpPr>
              <p:cNvPr id="15377" name="Text Box 16"/>
              <p:cNvSpPr txBox="1">
                <a:spLocks noChangeArrowheads="1"/>
              </p:cNvSpPr>
              <p:nvPr/>
            </p:nvSpPr>
            <p:spPr bwMode="auto">
              <a:xfrm>
                <a:off x="3118" y="1169"/>
                <a:ext cx="255" cy="288"/>
              </a:xfrm>
              <a:prstGeom prst="rect">
                <a:avLst/>
              </a:prstGeom>
              <a:noFill/>
              <a:ln w="9525" algn="ctr">
                <a:noFill/>
                <a:miter lim="800000"/>
                <a:headEnd/>
                <a:tailEnd/>
              </a:ln>
            </p:spPr>
            <p:txBody>
              <a:bodyPr wrap="none">
                <a:spAutoFit/>
              </a:bodyPr>
              <a:lstStyle/>
              <a:p>
                <a:r>
                  <a:rPr lang="en-US" altLang="en-US" sz="2400" b="1"/>
                  <a:t>A</a:t>
                </a:r>
              </a:p>
            </p:txBody>
          </p:sp>
          <p:sp>
            <p:nvSpPr>
              <p:cNvPr id="15378" name="Text Box 17"/>
              <p:cNvSpPr txBox="1">
                <a:spLocks noChangeArrowheads="1"/>
              </p:cNvSpPr>
              <p:nvPr/>
            </p:nvSpPr>
            <p:spPr bwMode="auto">
              <a:xfrm>
                <a:off x="3558" y="1545"/>
                <a:ext cx="233" cy="288"/>
              </a:xfrm>
              <a:prstGeom prst="rect">
                <a:avLst/>
              </a:prstGeom>
              <a:noFill/>
              <a:ln w="9525" algn="ctr">
                <a:noFill/>
                <a:miter lim="800000"/>
                <a:headEnd/>
                <a:tailEnd/>
              </a:ln>
            </p:spPr>
            <p:txBody>
              <a:bodyPr wrap="none">
                <a:spAutoFit/>
              </a:bodyPr>
              <a:lstStyle/>
              <a:p>
                <a:r>
                  <a:rPr lang="en-US" altLang="en-US" sz="2400" b="1">
                    <a:solidFill>
                      <a:srgbClr val="FF0000"/>
                    </a:solidFill>
                  </a:rPr>
                  <a:t>L</a:t>
                </a:r>
              </a:p>
            </p:txBody>
          </p:sp>
          <p:sp>
            <p:nvSpPr>
              <p:cNvPr id="15379" name="Line 18"/>
              <p:cNvSpPr>
                <a:spLocks noChangeShapeType="1"/>
              </p:cNvSpPr>
              <p:nvPr/>
            </p:nvSpPr>
            <p:spPr bwMode="auto">
              <a:xfrm>
                <a:off x="3352" y="1424"/>
                <a:ext cx="264" cy="160"/>
              </a:xfrm>
              <a:prstGeom prst="line">
                <a:avLst/>
              </a:prstGeom>
              <a:noFill/>
              <a:ln w="9525">
                <a:solidFill>
                  <a:schemeClr val="tx1"/>
                </a:solidFill>
                <a:round/>
                <a:headEnd/>
                <a:tailEnd/>
              </a:ln>
            </p:spPr>
            <p:txBody>
              <a:bodyPr wrap="none"/>
              <a:lstStyle/>
              <a:p>
                <a:endParaRPr lang="en-US"/>
              </a:p>
            </p:txBody>
          </p:sp>
          <p:sp>
            <p:nvSpPr>
              <p:cNvPr id="15380" name="Text Box 19"/>
              <p:cNvSpPr txBox="1">
                <a:spLocks noChangeArrowheads="1"/>
              </p:cNvSpPr>
              <p:nvPr/>
            </p:nvSpPr>
            <p:spPr bwMode="auto">
              <a:xfrm>
                <a:off x="3270" y="1905"/>
                <a:ext cx="265" cy="288"/>
              </a:xfrm>
              <a:prstGeom prst="rect">
                <a:avLst/>
              </a:prstGeom>
              <a:noFill/>
              <a:ln w="9525" algn="ctr">
                <a:noFill/>
                <a:miter lim="800000"/>
                <a:headEnd/>
                <a:tailEnd/>
              </a:ln>
            </p:spPr>
            <p:txBody>
              <a:bodyPr wrap="none">
                <a:spAutoFit/>
              </a:bodyPr>
              <a:lstStyle/>
              <a:p>
                <a:r>
                  <a:rPr lang="en-US" altLang="en-US" sz="2400" b="1">
                    <a:solidFill>
                      <a:srgbClr val="FF0000"/>
                    </a:solidFill>
                  </a:rPr>
                  <a:t>G</a:t>
                </a:r>
              </a:p>
            </p:txBody>
          </p:sp>
          <p:sp>
            <p:nvSpPr>
              <p:cNvPr id="15381" name="Line 20"/>
              <p:cNvSpPr>
                <a:spLocks noChangeShapeType="1"/>
              </p:cNvSpPr>
              <p:nvPr/>
            </p:nvSpPr>
            <p:spPr bwMode="auto">
              <a:xfrm rot="5400000">
                <a:off x="3432" y="1776"/>
                <a:ext cx="160" cy="168"/>
              </a:xfrm>
              <a:prstGeom prst="line">
                <a:avLst/>
              </a:prstGeom>
              <a:noFill/>
              <a:ln w="9525">
                <a:solidFill>
                  <a:schemeClr val="tx1"/>
                </a:solidFill>
                <a:round/>
                <a:headEnd/>
                <a:tailEnd/>
              </a:ln>
            </p:spPr>
            <p:txBody>
              <a:bodyPr wrap="none"/>
              <a:lstStyle/>
              <a:p>
                <a:endParaRPr lang="en-US"/>
              </a:p>
            </p:txBody>
          </p:sp>
        </p:grpSp>
        <p:grpSp>
          <p:nvGrpSpPr>
            <p:cNvPr id="15371" name="Group 21"/>
            <p:cNvGrpSpPr>
              <a:grpSpLocks/>
            </p:cNvGrpSpPr>
            <p:nvPr/>
          </p:nvGrpSpPr>
          <p:grpSpPr bwMode="auto">
            <a:xfrm>
              <a:off x="5199063" y="2260600"/>
              <a:ext cx="1550987" cy="990600"/>
              <a:chOff x="4206" y="1201"/>
              <a:chExt cx="977" cy="624"/>
            </a:xfrm>
          </p:grpSpPr>
          <p:sp>
            <p:nvSpPr>
              <p:cNvPr id="15372" name="Text Box 22"/>
              <p:cNvSpPr txBox="1">
                <a:spLocks noChangeArrowheads="1"/>
              </p:cNvSpPr>
              <p:nvPr/>
            </p:nvSpPr>
            <p:spPr bwMode="auto">
              <a:xfrm>
                <a:off x="4206" y="1537"/>
                <a:ext cx="255" cy="288"/>
              </a:xfrm>
              <a:prstGeom prst="rect">
                <a:avLst/>
              </a:prstGeom>
              <a:noFill/>
              <a:ln w="9525" algn="ctr">
                <a:noFill/>
                <a:miter lim="800000"/>
                <a:headEnd/>
                <a:tailEnd/>
              </a:ln>
            </p:spPr>
            <p:txBody>
              <a:bodyPr wrap="none">
                <a:spAutoFit/>
              </a:bodyPr>
              <a:lstStyle/>
              <a:p>
                <a:r>
                  <a:rPr lang="en-US" altLang="en-US" sz="2400" b="1">
                    <a:solidFill>
                      <a:srgbClr val="FF0000"/>
                    </a:solidFill>
                  </a:rPr>
                  <a:t>A</a:t>
                </a:r>
              </a:p>
            </p:txBody>
          </p:sp>
          <p:sp>
            <p:nvSpPr>
              <p:cNvPr id="15373" name="Text Box 23"/>
              <p:cNvSpPr txBox="1">
                <a:spLocks noChangeArrowheads="1"/>
              </p:cNvSpPr>
              <p:nvPr/>
            </p:nvSpPr>
            <p:spPr bwMode="auto">
              <a:xfrm>
                <a:off x="4950" y="1537"/>
                <a:ext cx="233" cy="288"/>
              </a:xfrm>
              <a:prstGeom prst="rect">
                <a:avLst/>
              </a:prstGeom>
              <a:noFill/>
              <a:ln w="9525" algn="ctr">
                <a:noFill/>
                <a:miter lim="800000"/>
                <a:headEnd/>
                <a:tailEnd/>
              </a:ln>
            </p:spPr>
            <p:txBody>
              <a:bodyPr wrap="none">
                <a:spAutoFit/>
              </a:bodyPr>
              <a:lstStyle/>
              <a:p>
                <a:r>
                  <a:rPr lang="en-US" altLang="en-US" sz="2400" b="1">
                    <a:solidFill>
                      <a:srgbClr val="FF0000"/>
                    </a:solidFill>
                  </a:rPr>
                  <a:t>L</a:t>
                </a:r>
              </a:p>
            </p:txBody>
          </p:sp>
          <p:sp>
            <p:nvSpPr>
              <p:cNvPr id="15374" name="Text Box 24"/>
              <p:cNvSpPr txBox="1">
                <a:spLocks noChangeArrowheads="1"/>
              </p:cNvSpPr>
              <p:nvPr/>
            </p:nvSpPr>
            <p:spPr bwMode="auto">
              <a:xfrm>
                <a:off x="4573" y="1201"/>
                <a:ext cx="265" cy="288"/>
              </a:xfrm>
              <a:prstGeom prst="rect">
                <a:avLst/>
              </a:prstGeom>
              <a:noFill/>
              <a:ln w="9525" algn="ctr">
                <a:noFill/>
                <a:miter lim="800000"/>
                <a:headEnd/>
                <a:tailEnd/>
              </a:ln>
            </p:spPr>
            <p:txBody>
              <a:bodyPr wrap="none">
                <a:spAutoFit/>
              </a:bodyPr>
              <a:lstStyle/>
              <a:p>
                <a:r>
                  <a:rPr lang="en-US" altLang="en-US" sz="2400" b="1"/>
                  <a:t>G</a:t>
                </a:r>
              </a:p>
            </p:txBody>
          </p:sp>
          <p:sp>
            <p:nvSpPr>
              <p:cNvPr id="15375" name="Line 25"/>
              <p:cNvSpPr>
                <a:spLocks noChangeShapeType="1"/>
              </p:cNvSpPr>
              <p:nvPr/>
            </p:nvSpPr>
            <p:spPr bwMode="auto">
              <a:xfrm flipH="1">
                <a:off x="4400" y="1432"/>
                <a:ext cx="184" cy="152"/>
              </a:xfrm>
              <a:prstGeom prst="line">
                <a:avLst/>
              </a:prstGeom>
              <a:noFill/>
              <a:ln w="9525">
                <a:solidFill>
                  <a:schemeClr val="tx1"/>
                </a:solidFill>
                <a:round/>
                <a:headEnd/>
                <a:tailEnd/>
              </a:ln>
            </p:spPr>
            <p:txBody>
              <a:bodyPr wrap="none"/>
              <a:lstStyle/>
              <a:p>
                <a:endParaRPr lang="en-US"/>
              </a:p>
            </p:txBody>
          </p:sp>
          <p:sp>
            <p:nvSpPr>
              <p:cNvPr id="15376" name="Line 26"/>
              <p:cNvSpPr>
                <a:spLocks noChangeShapeType="1"/>
              </p:cNvSpPr>
              <p:nvPr/>
            </p:nvSpPr>
            <p:spPr bwMode="auto">
              <a:xfrm>
                <a:off x="4816" y="1432"/>
                <a:ext cx="184" cy="152"/>
              </a:xfrm>
              <a:prstGeom prst="line">
                <a:avLst/>
              </a:prstGeom>
              <a:noFill/>
              <a:ln w="9525">
                <a:solidFill>
                  <a:schemeClr val="tx1"/>
                </a:solidFill>
                <a:round/>
                <a:headEnd/>
                <a:tailEnd/>
              </a:ln>
            </p:spPr>
            <p:txBody>
              <a:bodyPr wrap="none"/>
              <a:lstStyle/>
              <a:p>
                <a:endParaRPr lang="en-US"/>
              </a:p>
            </p:txBody>
          </p:sp>
        </p:grpSp>
      </p:grpSp>
      <p:sp>
        <p:nvSpPr>
          <p:cNvPr id="15368" name="TextBox 30"/>
          <p:cNvSpPr txBox="1">
            <a:spLocks noChangeArrowheads="1"/>
          </p:cNvSpPr>
          <p:nvPr/>
        </p:nvSpPr>
        <p:spPr bwMode="auto">
          <a:xfrm>
            <a:off x="4875213" y="4992688"/>
            <a:ext cx="3073400" cy="400050"/>
          </a:xfrm>
          <a:prstGeom prst="rect">
            <a:avLst/>
          </a:prstGeom>
          <a:noFill/>
          <a:ln w="9525">
            <a:noFill/>
            <a:miter lim="800000"/>
            <a:headEnd/>
            <a:tailEnd/>
          </a:ln>
        </p:spPr>
        <p:txBody>
          <a:bodyPr wrap="none">
            <a:spAutoFit/>
          </a:bodyPr>
          <a:lstStyle/>
          <a:p>
            <a:r>
              <a:rPr lang="en-US" altLang="en-US" sz="2000">
                <a:latin typeface="Tahoma" pitchFamily="34" charset="0"/>
                <a:cs typeface="Tahoma" pitchFamily="34" charset="0"/>
              </a:rPr>
              <a:t>Insert: A L G O R I T H M</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fontScale="90000"/>
          </a:bodyPr>
          <a:lstStyle/>
          <a:p>
            <a:pPr>
              <a:defRPr/>
            </a:pPr>
            <a:r>
              <a:rPr lang="en-US" altLang="zh-CN" smtClean="0">
                <a:latin typeface="Tahoma" pitchFamily="34" charset="0"/>
                <a:cs typeface="Tahoma" pitchFamily="34" charset="0"/>
              </a:rPr>
              <a:t>RBT Operations: Insertion - Example</a:t>
            </a:r>
            <a:endParaRPr lang="zh-CN" altLang="en-US" smtClean="0">
              <a:cs typeface="Tahoma" pitchFamily="34" charset="0"/>
            </a:endParaRPr>
          </a:p>
        </p:txBody>
      </p:sp>
      <p:sp>
        <p:nvSpPr>
          <p:cNvPr id="16387" name="Footer Placeholder 80"/>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a:t>
            </a:r>
            <a:r>
              <a:rPr lang="id-ID" altLang="en-US" sz="1400">
                <a:solidFill>
                  <a:schemeClr val="tx1"/>
                </a:solidFill>
                <a:latin typeface="Interstate"/>
              </a:rPr>
              <a:t> - Data Structure</a:t>
            </a:r>
          </a:p>
        </p:txBody>
      </p:sp>
      <p:sp>
        <p:nvSpPr>
          <p:cNvPr id="1638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57758A-6268-4DB9-B27A-DFB28651B40D}" type="slidenum">
              <a:rPr lang="en-US" altLang="en-US" sz="1400">
                <a:solidFill>
                  <a:schemeClr val="tx1"/>
                </a:solidFill>
                <a:latin typeface="Interstate"/>
              </a:rPr>
              <a:pPr fontAlgn="base">
                <a:spcBef>
                  <a:spcPct val="0"/>
                </a:spcBef>
                <a:spcAft>
                  <a:spcPct val="0"/>
                </a:spcAft>
              </a:pPr>
              <a:t>12</a:t>
            </a:fld>
            <a:endParaRPr lang="en-US" altLang="en-US" sz="1400">
              <a:solidFill>
                <a:schemeClr val="tx1"/>
              </a:solidFill>
              <a:latin typeface="Interstate"/>
            </a:endParaRPr>
          </a:p>
        </p:txBody>
      </p:sp>
      <p:grpSp>
        <p:nvGrpSpPr>
          <p:cNvPr id="16389" name="Group 3"/>
          <p:cNvGrpSpPr>
            <a:grpSpLocks/>
          </p:cNvGrpSpPr>
          <p:nvPr/>
        </p:nvGrpSpPr>
        <p:grpSpPr bwMode="auto">
          <a:xfrm>
            <a:off x="596900" y="4419600"/>
            <a:ext cx="5270500" cy="2344738"/>
            <a:chOff x="232" y="2424"/>
            <a:chExt cx="3320" cy="1477"/>
          </a:xfrm>
        </p:grpSpPr>
        <p:sp>
          <p:nvSpPr>
            <p:cNvPr id="16442" name="Rectangle 4"/>
            <p:cNvSpPr>
              <a:spLocks noChangeArrowheads="1"/>
            </p:cNvSpPr>
            <p:nvPr/>
          </p:nvSpPr>
          <p:spPr bwMode="auto">
            <a:xfrm>
              <a:off x="232" y="2432"/>
              <a:ext cx="3320" cy="1280"/>
            </a:xfrm>
            <a:prstGeom prst="rect">
              <a:avLst/>
            </a:prstGeom>
            <a:noFill/>
            <a:ln w="9525" algn="ctr">
              <a:solidFill>
                <a:schemeClr val="tx1"/>
              </a:solidFill>
              <a:miter lim="800000"/>
              <a:headEnd/>
              <a:tailEnd/>
            </a:ln>
          </p:spPr>
          <p:txBody>
            <a:bodyPr wrap="none" anchor="ctr"/>
            <a:lstStyle/>
            <a:p>
              <a:endParaRPr lang="id-ID" altLang="en-US"/>
            </a:p>
          </p:txBody>
        </p:sp>
        <p:sp>
          <p:nvSpPr>
            <p:cNvPr id="16443" name="Text Box 5"/>
            <p:cNvSpPr txBox="1">
              <a:spLocks noChangeArrowheads="1"/>
            </p:cNvSpPr>
            <p:nvPr/>
          </p:nvSpPr>
          <p:spPr bwMode="auto">
            <a:xfrm>
              <a:off x="238" y="3727"/>
              <a:ext cx="3284" cy="174"/>
            </a:xfrm>
            <a:prstGeom prst="rect">
              <a:avLst/>
            </a:prstGeom>
            <a:noFill/>
            <a:ln w="9525" algn="ctr">
              <a:noFill/>
              <a:miter lim="800000"/>
              <a:headEnd/>
              <a:tailEnd/>
            </a:ln>
          </p:spPr>
          <p:txBody>
            <a:bodyPr>
              <a:spAutoFit/>
            </a:bodyPr>
            <a:lstStyle/>
            <a:p>
              <a:endParaRPr lang="id-ID" altLang="en-US"/>
            </a:p>
          </p:txBody>
        </p:sp>
        <p:grpSp>
          <p:nvGrpSpPr>
            <p:cNvPr id="16444" name="Group 6"/>
            <p:cNvGrpSpPr>
              <a:grpSpLocks/>
            </p:cNvGrpSpPr>
            <p:nvPr/>
          </p:nvGrpSpPr>
          <p:grpSpPr bwMode="auto">
            <a:xfrm>
              <a:off x="399" y="2424"/>
              <a:ext cx="1607" cy="1336"/>
              <a:chOff x="399" y="2424"/>
              <a:chExt cx="1607" cy="1336"/>
            </a:xfrm>
          </p:grpSpPr>
          <p:sp>
            <p:nvSpPr>
              <p:cNvPr id="16455" name="Text Box 7"/>
              <p:cNvSpPr txBox="1">
                <a:spLocks noChangeArrowheads="1"/>
              </p:cNvSpPr>
              <p:nvPr/>
            </p:nvSpPr>
            <p:spPr bwMode="auto">
              <a:xfrm>
                <a:off x="399" y="2760"/>
                <a:ext cx="255" cy="288"/>
              </a:xfrm>
              <a:prstGeom prst="rect">
                <a:avLst/>
              </a:prstGeom>
              <a:noFill/>
              <a:ln w="9525" algn="ctr">
                <a:noFill/>
                <a:miter lim="800000"/>
                <a:headEnd/>
                <a:tailEnd/>
              </a:ln>
            </p:spPr>
            <p:txBody>
              <a:bodyPr wrap="none">
                <a:spAutoFit/>
              </a:bodyPr>
              <a:lstStyle/>
              <a:p>
                <a:r>
                  <a:rPr lang="en-US" altLang="en-US" sz="2400" b="1"/>
                  <a:t>A</a:t>
                </a:r>
              </a:p>
            </p:txBody>
          </p:sp>
          <p:sp>
            <p:nvSpPr>
              <p:cNvPr id="16456" name="Text Box 8"/>
              <p:cNvSpPr txBox="1">
                <a:spLocks noChangeArrowheads="1"/>
              </p:cNvSpPr>
              <p:nvPr/>
            </p:nvSpPr>
            <p:spPr bwMode="auto">
              <a:xfrm>
                <a:off x="1143" y="2760"/>
                <a:ext cx="233" cy="288"/>
              </a:xfrm>
              <a:prstGeom prst="rect">
                <a:avLst/>
              </a:prstGeom>
              <a:noFill/>
              <a:ln w="9525" algn="ctr">
                <a:noFill/>
                <a:miter lim="800000"/>
                <a:headEnd/>
                <a:tailEnd/>
              </a:ln>
            </p:spPr>
            <p:txBody>
              <a:bodyPr wrap="none">
                <a:spAutoFit/>
              </a:bodyPr>
              <a:lstStyle/>
              <a:p>
                <a:r>
                  <a:rPr lang="en-US" altLang="en-US" sz="2400" b="1"/>
                  <a:t>L</a:t>
                </a:r>
              </a:p>
            </p:txBody>
          </p:sp>
          <p:sp>
            <p:nvSpPr>
              <p:cNvPr id="16457" name="Text Box 9"/>
              <p:cNvSpPr txBox="1">
                <a:spLocks noChangeArrowheads="1"/>
              </p:cNvSpPr>
              <p:nvPr/>
            </p:nvSpPr>
            <p:spPr bwMode="auto">
              <a:xfrm>
                <a:off x="766" y="2424"/>
                <a:ext cx="265" cy="288"/>
              </a:xfrm>
              <a:prstGeom prst="rect">
                <a:avLst/>
              </a:prstGeom>
              <a:noFill/>
              <a:ln w="9525" algn="ctr">
                <a:noFill/>
                <a:miter lim="800000"/>
                <a:headEnd/>
                <a:tailEnd/>
              </a:ln>
            </p:spPr>
            <p:txBody>
              <a:bodyPr wrap="none">
                <a:spAutoFit/>
              </a:bodyPr>
              <a:lstStyle/>
              <a:p>
                <a:r>
                  <a:rPr lang="en-US" altLang="en-US" sz="2400" b="1"/>
                  <a:t>G</a:t>
                </a:r>
              </a:p>
            </p:txBody>
          </p:sp>
          <p:sp>
            <p:nvSpPr>
              <p:cNvPr id="16458" name="Line 10"/>
              <p:cNvSpPr>
                <a:spLocks noChangeShapeType="1"/>
              </p:cNvSpPr>
              <p:nvPr/>
            </p:nvSpPr>
            <p:spPr bwMode="auto">
              <a:xfrm flipH="1">
                <a:off x="593" y="2655"/>
                <a:ext cx="184" cy="152"/>
              </a:xfrm>
              <a:prstGeom prst="line">
                <a:avLst/>
              </a:prstGeom>
              <a:noFill/>
              <a:ln w="9525">
                <a:solidFill>
                  <a:schemeClr val="tx1"/>
                </a:solidFill>
                <a:round/>
                <a:headEnd/>
                <a:tailEnd/>
              </a:ln>
            </p:spPr>
            <p:txBody>
              <a:bodyPr wrap="none"/>
              <a:lstStyle/>
              <a:p>
                <a:endParaRPr lang="en-US"/>
              </a:p>
            </p:txBody>
          </p:sp>
          <p:sp>
            <p:nvSpPr>
              <p:cNvPr id="16459" name="Line 11"/>
              <p:cNvSpPr>
                <a:spLocks noChangeShapeType="1"/>
              </p:cNvSpPr>
              <p:nvPr/>
            </p:nvSpPr>
            <p:spPr bwMode="auto">
              <a:xfrm>
                <a:off x="1009" y="2655"/>
                <a:ext cx="184" cy="152"/>
              </a:xfrm>
              <a:prstGeom prst="line">
                <a:avLst/>
              </a:prstGeom>
              <a:noFill/>
              <a:ln w="9525">
                <a:solidFill>
                  <a:schemeClr val="tx1"/>
                </a:solidFill>
                <a:round/>
                <a:headEnd/>
                <a:tailEnd/>
              </a:ln>
            </p:spPr>
            <p:txBody>
              <a:bodyPr wrap="none"/>
              <a:lstStyle/>
              <a:p>
                <a:endParaRPr lang="en-US"/>
              </a:p>
            </p:txBody>
          </p:sp>
          <p:sp>
            <p:nvSpPr>
              <p:cNvPr id="16460" name="Text Box 12"/>
              <p:cNvSpPr txBox="1">
                <a:spLocks noChangeArrowheads="1"/>
              </p:cNvSpPr>
              <p:nvPr/>
            </p:nvSpPr>
            <p:spPr bwMode="auto">
              <a:xfrm>
                <a:off x="1407" y="3128"/>
                <a:ext cx="265" cy="288"/>
              </a:xfrm>
              <a:prstGeom prst="rect">
                <a:avLst/>
              </a:prstGeom>
              <a:noFill/>
              <a:ln w="9525" algn="ctr">
                <a:noFill/>
                <a:miter lim="800000"/>
                <a:headEnd/>
                <a:tailEnd/>
              </a:ln>
            </p:spPr>
            <p:txBody>
              <a:bodyPr wrap="none">
                <a:spAutoFit/>
              </a:bodyPr>
              <a:lstStyle/>
              <a:p>
                <a:r>
                  <a:rPr lang="en-US" altLang="en-US" sz="2400" b="1">
                    <a:solidFill>
                      <a:srgbClr val="FF0000"/>
                    </a:solidFill>
                  </a:rPr>
                  <a:t>O</a:t>
                </a:r>
              </a:p>
            </p:txBody>
          </p:sp>
          <p:sp>
            <p:nvSpPr>
              <p:cNvPr id="16461" name="Line 13"/>
              <p:cNvSpPr>
                <a:spLocks noChangeShapeType="1"/>
              </p:cNvSpPr>
              <p:nvPr/>
            </p:nvSpPr>
            <p:spPr bwMode="auto">
              <a:xfrm>
                <a:off x="1321" y="3007"/>
                <a:ext cx="184" cy="152"/>
              </a:xfrm>
              <a:prstGeom prst="line">
                <a:avLst/>
              </a:prstGeom>
              <a:noFill/>
              <a:ln w="9525">
                <a:solidFill>
                  <a:schemeClr val="tx1"/>
                </a:solidFill>
                <a:round/>
                <a:headEnd/>
                <a:tailEnd/>
              </a:ln>
            </p:spPr>
            <p:txBody>
              <a:bodyPr wrap="none"/>
              <a:lstStyle/>
              <a:p>
                <a:endParaRPr lang="en-US"/>
              </a:p>
            </p:txBody>
          </p:sp>
          <p:sp>
            <p:nvSpPr>
              <p:cNvPr id="16462" name="Text Box 14"/>
              <p:cNvSpPr txBox="1">
                <a:spLocks noChangeArrowheads="1"/>
              </p:cNvSpPr>
              <p:nvPr/>
            </p:nvSpPr>
            <p:spPr bwMode="auto">
              <a:xfrm>
                <a:off x="1751" y="3472"/>
                <a:ext cx="255" cy="288"/>
              </a:xfrm>
              <a:prstGeom prst="rect">
                <a:avLst/>
              </a:prstGeom>
              <a:noFill/>
              <a:ln w="9525" algn="ctr">
                <a:noFill/>
                <a:miter lim="800000"/>
                <a:headEnd/>
                <a:tailEnd/>
              </a:ln>
            </p:spPr>
            <p:txBody>
              <a:bodyPr wrap="none">
                <a:spAutoFit/>
              </a:bodyPr>
              <a:lstStyle/>
              <a:p>
                <a:r>
                  <a:rPr lang="en-US" altLang="en-US" sz="2400" b="1">
                    <a:solidFill>
                      <a:srgbClr val="FF0000"/>
                    </a:solidFill>
                  </a:rPr>
                  <a:t>R</a:t>
                </a:r>
              </a:p>
            </p:txBody>
          </p:sp>
          <p:sp>
            <p:nvSpPr>
              <p:cNvPr id="16463" name="Line 15"/>
              <p:cNvSpPr>
                <a:spLocks noChangeShapeType="1"/>
              </p:cNvSpPr>
              <p:nvPr/>
            </p:nvSpPr>
            <p:spPr bwMode="auto">
              <a:xfrm>
                <a:off x="1609" y="3343"/>
                <a:ext cx="184" cy="152"/>
              </a:xfrm>
              <a:prstGeom prst="line">
                <a:avLst/>
              </a:prstGeom>
              <a:noFill/>
              <a:ln w="9525">
                <a:solidFill>
                  <a:schemeClr val="tx1"/>
                </a:solidFill>
                <a:round/>
                <a:headEnd/>
                <a:tailEnd/>
              </a:ln>
            </p:spPr>
            <p:txBody>
              <a:bodyPr wrap="none"/>
              <a:lstStyle/>
              <a:p>
                <a:endParaRPr lang="en-US"/>
              </a:p>
            </p:txBody>
          </p:sp>
        </p:grpSp>
        <p:grpSp>
          <p:nvGrpSpPr>
            <p:cNvPr id="16445" name="Group 16"/>
            <p:cNvGrpSpPr>
              <a:grpSpLocks/>
            </p:cNvGrpSpPr>
            <p:nvPr/>
          </p:nvGrpSpPr>
          <p:grpSpPr bwMode="auto">
            <a:xfrm>
              <a:off x="2151" y="2424"/>
              <a:ext cx="1255" cy="992"/>
              <a:chOff x="2407" y="2432"/>
              <a:chExt cx="1255" cy="992"/>
            </a:xfrm>
          </p:grpSpPr>
          <p:sp>
            <p:nvSpPr>
              <p:cNvPr id="16446" name="Text Box 17"/>
              <p:cNvSpPr txBox="1">
                <a:spLocks noChangeArrowheads="1"/>
              </p:cNvSpPr>
              <p:nvPr/>
            </p:nvSpPr>
            <p:spPr bwMode="auto">
              <a:xfrm>
                <a:off x="2407" y="2768"/>
                <a:ext cx="255" cy="288"/>
              </a:xfrm>
              <a:prstGeom prst="rect">
                <a:avLst/>
              </a:prstGeom>
              <a:noFill/>
              <a:ln w="9525" algn="ctr">
                <a:noFill/>
                <a:miter lim="800000"/>
                <a:headEnd/>
                <a:tailEnd/>
              </a:ln>
            </p:spPr>
            <p:txBody>
              <a:bodyPr wrap="none">
                <a:spAutoFit/>
              </a:bodyPr>
              <a:lstStyle/>
              <a:p>
                <a:r>
                  <a:rPr lang="en-US" altLang="en-US" sz="2400" b="1"/>
                  <a:t>A</a:t>
                </a:r>
              </a:p>
            </p:txBody>
          </p:sp>
          <p:sp>
            <p:nvSpPr>
              <p:cNvPr id="16447" name="Text Box 18"/>
              <p:cNvSpPr txBox="1">
                <a:spLocks noChangeArrowheads="1"/>
              </p:cNvSpPr>
              <p:nvPr/>
            </p:nvSpPr>
            <p:spPr bwMode="auto">
              <a:xfrm>
                <a:off x="2839" y="3136"/>
                <a:ext cx="233" cy="288"/>
              </a:xfrm>
              <a:prstGeom prst="rect">
                <a:avLst/>
              </a:prstGeom>
              <a:noFill/>
              <a:ln w="9525" algn="ctr">
                <a:noFill/>
                <a:miter lim="800000"/>
                <a:headEnd/>
                <a:tailEnd/>
              </a:ln>
            </p:spPr>
            <p:txBody>
              <a:bodyPr wrap="none">
                <a:spAutoFit/>
              </a:bodyPr>
              <a:lstStyle/>
              <a:p>
                <a:r>
                  <a:rPr lang="en-US" altLang="en-US" sz="2400" b="1">
                    <a:solidFill>
                      <a:srgbClr val="FF0000"/>
                    </a:solidFill>
                  </a:rPr>
                  <a:t>L</a:t>
                </a:r>
              </a:p>
            </p:txBody>
          </p:sp>
          <p:sp>
            <p:nvSpPr>
              <p:cNvPr id="16448" name="Text Box 19"/>
              <p:cNvSpPr txBox="1">
                <a:spLocks noChangeArrowheads="1"/>
              </p:cNvSpPr>
              <p:nvPr/>
            </p:nvSpPr>
            <p:spPr bwMode="auto">
              <a:xfrm>
                <a:off x="2774" y="2432"/>
                <a:ext cx="265" cy="288"/>
              </a:xfrm>
              <a:prstGeom prst="rect">
                <a:avLst/>
              </a:prstGeom>
              <a:noFill/>
              <a:ln w="9525" algn="ctr">
                <a:noFill/>
                <a:miter lim="800000"/>
                <a:headEnd/>
                <a:tailEnd/>
              </a:ln>
            </p:spPr>
            <p:txBody>
              <a:bodyPr wrap="none">
                <a:spAutoFit/>
              </a:bodyPr>
              <a:lstStyle/>
              <a:p>
                <a:r>
                  <a:rPr lang="en-US" altLang="en-US" sz="2400" b="1"/>
                  <a:t>G</a:t>
                </a:r>
              </a:p>
            </p:txBody>
          </p:sp>
          <p:sp>
            <p:nvSpPr>
              <p:cNvPr id="16449" name="Line 20"/>
              <p:cNvSpPr>
                <a:spLocks noChangeShapeType="1"/>
              </p:cNvSpPr>
              <p:nvPr/>
            </p:nvSpPr>
            <p:spPr bwMode="auto">
              <a:xfrm flipH="1">
                <a:off x="2601" y="2663"/>
                <a:ext cx="184" cy="152"/>
              </a:xfrm>
              <a:prstGeom prst="line">
                <a:avLst/>
              </a:prstGeom>
              <a:noFill/>
              <a:ln w="9525">
                <a:solidFill>
                  <a:schemeClr val="tx1"/>
                </a:solidFill>
                <a:round/>
                <a:headEnd/>
                <a:tailEnd/>
              </a:ln>
            </p:spPr>
            <p:txBody>
              <a:bodyPr wrap="none"/>
              <a:lstStyle/>
              <a:p>
                <a:endParaRPr lang="en-US"/>
              </a:p>
            </p:txBody>
          </p:sp>
          <p:sp>
            <p:nvSpPr>
              <p:cNvPr id="16450" name="Line 21"/>
              <p:cNvSpPr>
                <a:spLocks noChangeShapeType="1"/>
              </p:cNvSpPr>
              <p:nvPr/>
            </p:nvSpPr>
            <p:spPr bwMode="auto">
              <a:xfrm>
                <a:off x="3017" y="2663"/>
                <a:ext cx="184" cy="152"/>
              </a:xfrm>
              <a:prstGeom prst="line">
                <a:avLst/>
              </a:prstGeom>
              <a:noFill/>
              <a:ln w="9525">
                <a:solidFill>
                  <a:schemeClr val="tx1"/>
                </a:solidFill>
                <a:round/>
                <a:headEnd/>
                <a:tailEnd/>
              </a:ln>
            </p:spPr>
            <p:txBody>
              <a:bodyPr wrap="none"/>
              <a:lstStyle/>
              <a:p>
                <a:endParaRPr lang="en-US"/>
              </a:p>
            </p:txBody>
          </p:sp>
          <p:sp>
            <p:nvSpPr>
              <p:cNvPr id="16451" name="Text Box 22"/>
              <p:cNvSpPr txBox="1">
                <a:spLocks noChangeArrowheads="1"/>
              </p:cNvSpPr>
              <p:nvPr/>
            </p:nvSpPr>
            <p:spPr bwMode="auto">
              <a:xfrm>
                <a:off x="3111" y="2768"/>
                <a:ext cx="265" cy="288"/>
              </a:xfrm>
              <a:prstGeom prst="rect">
                <a:avLst/>
              </a:prstGeom>
              <a:noFill/>
              <a:ln w="9525" algn="ctr">
                <a:noFill/>
                <a:miter lim="800000"/>
                <a:headEnd/>
                <a:tailEnd/>
              </a:ln>
            </p:spPr>
            <p:txBody>
              <a:bodyPr wrap="none">
                <a:spAutoFit/>
              </a:bodyPr>
              <a:lstStyle/>
              <a:p>
                <a:r>
                  <a:rPr lang="en-US" altLang="en-US" sz="2400" b="1"/>
                  <a:t>O</a:t>
                </a:r>
              </a:p>
            </p:txBody>
          </p:sp>
          <p:sp>
            <p:nvSpPr>
              <p:cNvPr id="16452" name="Line 23"/>
              <p:cNvSpPr>
                <a:spLocks noChangeShapeType="1"/>
              </p:cNvSpPr>
              <p:nvPr/>
            </p:nvSpPr>
            <p:spPr bwMode="auto">
              <a:xfrm>
                <a:off x="3329" y="3007"/>
                <a:ext cx="184" cy="152"/>
              </a:xfrm>
              <a:prstGeom prst="line">
                <a:avLst/>
              </a:prstGeom>
              <a:noFill/>
              <a:ln w="9525">
                <a:solidFill>
                  <a:schemeClr val="tx1"/>
                </a:solidFill>
                <a:round/>
                <a:headEnd/>
                <a:tailEnd/>
              </a:ln>
            </p:spPr>
            <p:txBody>
              <a:bodyPr wrap="none"/>
              <a:lstStyle/>
              <a:p>
                <a:endParaRPr lang="en-US"/>
              </a:p>
            </p:txBody>
          </p:sp>
          <p:sp>
            <p:nvSpPr>
              <p:cNvPr id="16453" name="Text Box 24"/>
              <p:cNvSpPr txBox="1">
                <a:spLocks noChangeArrowheads="1"/>
              </p:cNvSpPr>
              <p:nvPr/>
            </p:nvSpPr>
            <p:spPr bwMode="auto">
              <a:xfrm>
                <a:off x="3407" y="3136"/>
                <a:ext cx="255" cy="288"/>
              </a:xfrm>
              <a:prstGeom prst="rect">
                <a:avLst/>
              </a:prstGeom>
              <a:noFill/>
              <a:ln w="9525" algn="ctr">
                <a:noFill/>
                <a:miter lim="800000"/>
                <a:headEnd/>
                <a:tailEnd/>
              </a:ln>
            </p:spPr>
            <p:txBody>
              <a:bodyPr wrap="none">
                <a:spAutoFit/>
              </a:bodyPr>
              <a:lstStyle/>
              <a:p>
                <a:r>
                  <a:rPr lang="en-US" altLang="en-US" sz="2400" b="1">
                    <a:solidFill>
                      <a:srgbClr val="FF0000"/>
                    </a:solidFill>
                  </a:rPr>
                  <a:t>R</a:t>
                </a:r>
              </a:p>
            </p:txBody>
          </p:sp>
          <p:sp>
            <p:nvSpPr>
              <p:cNvPr id="16454" name="Line 25"/>
              <p:cNvSpPr>
                <a:spLocks noChangeShapeType="1"/>
              </p:cNvSpPr>
              <p:nvPr/>
            </p:nvSpPr>
            <p:spPr bwMode="auto">
              <a:xfrm rot="5400000">
                <a:off x="2969" y="3023"/>
                <a:ext cx="184" cy="152"/>
              </a:xfrm>
              <a:prstGeom prst="line">
                <a:avLst/>
              </a:prstGeom>
              <a:noFill/>
              <a:ln w="9525">
                <a:solidFill>
                  <a:schemeClr val="tx1"/>
                </a:solidFill>
                <a:round/>
                <a:headEnd/>
                <a:tailEnd/>
              </a:ln>
            </p:spPr>
            <p:txBody>
              <a:bodyPr wrap="none"/>
              <a:lstStyle/>
              <a:p>
                <a:endParaRPr lang="en-US"/>
              </a:p>
            </p:txBody>
          </p:sp>
        </p:grpSp>
      </p:grpSp>
      <p:grpSp>
        <p:nvGrpSpPr>
          <p:cNvPr id="16390" name="Group 26"/>
          <p:cNvGrpSpPr>
            <a:grpSpLocks/>
          </p:cNvGrpSpPr>
          <p:nvPr/>
        </p:nvGrpSpPr>
        <p:grpSpPr bwMode="auto">
          <a:xfrm>
            <a:off x="711200" y="2006600"/>
            <a:ext cx="2413000" cy="2032000"/>
            <a:chOff x="448" y="1037"/>
            <a:chExt cx="1520" cy="1280"/>
          </a:xfrm>
        </p:grpSpPr>
        <p:grpSp>
          <p:nvGrpSpPr>
            <p:cNvPr id="16433" name="Group 27"/>
            <p:cNvGrpSpPr>
              <a:grpSpLocks/>
            </p:cNvGrpSpPr>
            <p:nvPr/>
          </p:nvGrpSpPr>
          <p:grpSpPr bwMode="auto">
            <a:xfrm>
              <a:off x="647" y="1165"/>
              <a:ext cx="1273" cy="992"/>
              <a:chOff x="746" y="1165"/>
              <a:chExt cx="1273" cy="992"/>
            </a:xfrm>
          </p:grpSpPr>
          <p:sp>
            <p:nvSpPr>
              <p:cNvPr id="16435" name="Text Box 28"/>
              <p:cNvSpPr txBox="1">
                <a:spLocks noChangeArrowheads="1"/>
              </p:cNvSpPr>
              <p:nvPr/>
            </p:nvSpPr>
            <p:spPr bwMode="auto">
              <a:xfrm>
                <a:off x="746" y="1501"/>
                <a:ext cx="255" cy="288"/>
              </a:xfrm>
              <a:prstGeom prst="rect">
                <a:avLst/>
              </a:prstGeom>
              <a:noFill/>
              <a:ln w="9525" algn="ctr">
                <a:noFill/>
                <a:miter lim="800000"/>
                <a:headEnd/>
                <a:tailEnd/>
              </a:ln>
            </p:spPr>
            <p:txBody>
              <a:bodyPr wrap="none">
                <a:spAutoFit/>
              </a:bodyPr>
              <a:lstStyle/>
              <a:p>
                <a:r>
                  <a:rPr lang="en-US" altLang="en-US" sz="2400" b="1"/>
                  <a:t>A</a:t>
                </a:r>
              </a:p>
            </p:txBody>
          </p:sp>
          <p:sp>
            <p:nvSpPr>
              <p:cNvPr id="16436" name="Text Box 29"/>
              <p:cNvSpPr txBox="1">
                <a:spLocks noChangeArrowheads="1"/>
              </p:cNvSpPr>
              <p:nvPr/>
            </p:nvSpPr>
            <p:spPr bwMode="auto">
              <a:xfrm>
                <a:off x="1490" y="1501"/>
                <a:ext cx="233" cy="288"/>
              </a:xfrm>
              <a:prstGeom prst="rect">
                <a:avLst/>
              </a:prstGeom>
              <a:noFill/>
              <a:ln w="9525" algn="ctr">
                <a:noFill/>
                <a:miter lim="800000"/>
                <a:headEnd/>
                <a:tailEnd/>
              </a:ln>
            </p:spPr>
            <p:txBody>
              <a:bodyPr wrap="none">
                <a:spAutoFit/>
              </a:bodyPr>
              <a:lstStyle/>
              <a:p>
                <a:r>
                  <a:rPr lang="en-US" altLang="en-US" sz="2400" b="1"/>
                  <a:t>L</a:t>
                </a:r>
              </a:p>
            </p:txBody>
          </p:sp>
          <p:sp>
            <p:nvSpPr>
              <p:cNvPr id="16437" name="Text Box 30"/>
              <p:cNvSpPr txBox="1">
                <a:spLocks noChangeArrowheads="1"/>
              </p:cNvSpPr>
              <p:nvPr/>
            </p:nvSpPr>
            <p:spPr bwMode="auto">
              <a:xfrm>
                <a:off x="1113" y="1165"/>
                <a:ext cx="265" cy="288"/>
              </a:xfrm>
              <a:prstGeom prst="rect">
                <a:avLst/>
              </a:prstGeom>
              <a:noFill/>
              <a:ln w="9525" algn="ctr">
                <a:noFill/>
                <a:miter lim="800000"/>
                <a:headEnd/>
                <a:tailEnd/>
              </a:ln>
            </p:spPr>
            <p:txBody>
              <a:bodyPr wrap="none">
                <a:spAutoFit/>
              </a:bodyPr>
              <a:lstStyle/>
              <a:p>
                <a:r>
                  <a:rPr lang="en-US" altLang="en-US" sz="2400" b="1"/>
                  <a:t>G</a:t>
                </a:r>
              </a:p>
            </p:txBody>
          </p:sp>
          <p:sp>
            <p:nvSpPr>
              <p:cNvPr id="16438" name="Line 31"/>
              <p:cNvSpPr>
                <a:spLocks noChangeShapeType="1"/>
              </p:cNvSpPr>
              <p:nvPr/>
            </p:nvSpPr>
            <p:spPr bwMode="auto">
              <a:xfrm flipH="1">
                <a:off x="940" y="1396"/>
                <a:ext cx="184" cy="152"/>
              </a:xfrm>
              <a:prstGeom prst="line">
                <a:avLst/>
              </a:prstGeom>
              <a:noFill/>
              <a:ln w="9525">
                <a:solidFill>
                  <a:schemeClr val="tx1"/>
                </a:solidFill>
                <a:round/>
                <a:headEnd/>
                <a:tailEnd/>
              </a:ln>
            </p:spPr>
            <p:txBody>
              <a:bodyPr wrap="none"/>
              <a:lstStyle/>
              <a:p>
                <a:endParaRPr lang="en-US"/>
              </a:p>
            </p:txBody>
          </p:sp>
          <p:sp>
            <p:nvSpPr>
              <p:cNvPr id="16439" name="Line 32"/>
              <p:cNvSpPr>
                <a:spLocks noChangeShapeType="1"/>
              </p:cNvSpPr>
              <p:nvPr/>
            </p:nvSpPr>
            <p:spPr bwMode="auto">
              <a:xfrm>
                <a:off x="1356" y="1396"/>
                <a:ext cx="184" cy="152"/>
              </a:xfrm>
              <a:prstGeom prst="line">
                <a:avLst/>
              </a:prstGeom>
              <a:noFill/>
              <a:ln w="9525">
                <a:solidFill>
                  <a:schemeClr val="tx1"/>
                </a:solidFill>
                <a:round/>
                <a:headEnd/>
                <a:tailEnd/>
              </a:ln>
            </p:spPr>
            <p:txBody>
              <a:bodyPr wrap="none"/>
              <a:lstStyle/>
              <a:p>
                <a:endParaRPr lang="en-US"/>
              </a:p>
            </p:txBody>
          </p:sp>
          <p:sp>
            <p:nvSpPr>
              <p:cNvPr id="16440" name="Text Box 33"/>
              <p:cNvSpPr txBox="1">
                <a:spLocks noChangeArrowheads="1"/>
              </p:cNvSpPr>
              <p:nvPr/>
            </p:nvSpPr>
            <p:spPr bwMode="auto">
              <a:xfrm>
                <a:off x="1754" y="1869"/>
                <a:ext cx="265" cy="288"/>
              </a:xfrm>
              <a:prstGeom prst="rect">
                <a:avLst/>
              </a:prstGeom>
              <a:noFill/>
              <a:ln w="9525" algn="ctr">
                <a:noFill/>
                <a:miter lim="800000"/>
                <a:headEnd/>
                <a:tailEnd/>
              </a:ln>
            </p:spPr>
            <p:txBody>
              <a:bodyPr wrap="none">
                <a:spAutoFit/>
              </a:bodyPr>
              <a:lstStyle/>
              <a:p>
                <a:r>
                  <a:rPr lang="en-US" altLang="en-US" sz="2400" b="1">
                    <a:solidFill>
                      <a:srgbClr val="FF0000"/>
                    </a:solidFill>
                  </a:rPr>
                  <a:t>O</a:t>
                </a:r>
              </a:p>
            </p:txBody>
          </p:sp>
          <p:sp>
            <p:nvSpPr>
              <p:cNvPr id="16441" name="Line 34"/>
              <p:cNvSpPr>
                <a:spLocks noChangeShapeType="1"/>
              </p:cNvSpPr>
              <p:nvPr/>
            </p:nvSpPr>
            <p:spPr bwMode="auto">
              <a:xfrm>
                <a:off x="1668" y="1748"/>
                <a:ext cx="184" cy="152"/>
              </a:xfrm>
              <a:prstGeom prst="line">
                <a:avLst/>
              </a:prstGeom>
              <a:noFill/>
              <a:ln w="9525">
                <a:solidFill>
                  <a:schemeClr val="tx1"/>
                </a:solidFill>
                <a:round/>
                <a:headEnd/>
                <a:tailEnd/>
              </a:ln>
            </p:spPr>
            <p:txBody>
              <a:bodyPr wrap="none"/>
              <a:lstStyle/>
              <a:p>
                <a:endParaRPr lang="en-US"/>
              </a:p>
            </p:txBody>
          </p:sp>
        </p:grpSp>
        <p:sp>
          <p:nvSpPr>
            <p:cNvPr id="16434" name="Rectangle 35"/>
            <p:cNvSpPr>
              <a:spLocks noChangeArrowheads="1"/>
            </p:cNvSpPr>
            <p:nvPr/>
          </p:nvSpPr>
          <p:spPr bwMode="auto">
            <a:xfrm>
              <a:off x="448" y="1037"/>
              <a:ext cx="1520" cy="1280"/>
            </a:xfrm>
            <a:prstGeom prst="rect">
              <a:avLst/>
            </a:prstGeom>
            <a:noFill/>
            <a:ln w="9525" algn="ctr">
              <a:solidFill>
                <a:schemeClr val="tx1"/>
              </a:solidFill>
              <a:miter lim="800000"/>
              <a:headEnd/>
              <a:tailEnd/>
            </a:ln>
          </p:spPr>
          <p:txBody>
            <a:bodyPr wrap="none" anchor="ctr"/>
            <a:lstStyle/>
            <a:p>
              <a:endParaRPr lang="id-ID" altLang="en-US"/>
            </a:p>
          </p:txBody>
        </p:sp>
      </p:grpSp>
      <p:grpSp>
        <p:nvGrpSpPr>
          <p:cNvPr id="16391" name="Group 36"/>
          <p:cNvGrpSpPr>
            <a:grpSpLocks/>
          </p:cNvGrpSpPr>
          <p:nvPr/>
        </p:nvGrpSpPr>
        <p:grpSpPr bwMode="auto">
          <a:xfrm>
            <a:off x="3570288" y="2070100"/>
            <a:ext cx="1992312" cy="1968500"/>
            <a:chOff x="3215" y="944"/>
            <a:chExt cx="1255" cy="1240"/>
          </a:xfrm>
        </p:grpSpPr>
        <p:sp>
          <p:nvSpPr>
            <p:cNvPr id="16422" name="Text Box 37"/>
            <p:cNvSpPr txBox="1">
              <a:spLocks noChangeArrowheads="1"/>
            </p:cNvSpPr>
            <p:nvPr/>
          </p:nvSpPr>
          <p:spPr bwMode="auto">
            <a:xfrm>
              <a:off x="3215" y="1280"/>
              <a:ext cx="255" cy="288"/>
            </a:xfrm>
            <a:prstGeom prst="rect">
              <a:avLst/>
            </a:prstGeom>
            <a:noFill/>
            <a:ln w="9525" algn="ctr">
              <a:noFill/>
              <a:miter lim="800000"/>
              <a:headEnd/>
              <a:tailEnd/>
            </a:ln>
          </p:spPr>
          <p:txBody>
            <a:bodyPr wrap="none">
              <a:spAutoFit/>
            </a:bodyPr>
            <a:lstStyle/>
            <a:p>
              <a:r>
                <a:rPr lang="en-US" altLang="en-US" sz="2400" b="1"/>
                <a:t>A</a:t>
              </a:r>
            </a:p>
          </p:txBody>
        </p:sp>
        <p:sp>
          <p:nvSpPr>
            <p:cNvPr id="16423" name="Text Box 38"/>
            <p:cNvSpPr txBox="1">
              <a:spLocks noChangeArrowheads="1"/>
            </p:cNvSpPr>
            <p:nvPr/>
          </p:nvSpPr>
          <p:spPr bwMode="auto">
            <a:xfrm>
              <a:off x="3607" y="1624"/>
              <a:ext cx="233" cy="288"/>
            </a:xfrm>
            <a:prstGeom prst="rect">
              <a:avLst/>
            </a:prstGeom>
            <a:noFill/>
            <a:ln w="9525" algn="ctr">
              <a:noFill/>
              <a:miter lim="800000"/>
              <a:headEnd/>
              <a:tailEnd/>
            </a:ln>
          </p:spPr>
          <p:txBody>
            <a:bodyPr wrap="none">
              <a:spAutoFit/>
            </a:bodyPr>
            <a:lstStyle/>
            <a:p>
              <a:r>
                <a:rPr lang="en-US" altLang="en-US" sz="2400" b="1">
                  <a:solidFill>
                    <a:srgbClr val="FF0000"/>
                  </a:solidFill>
                </a:rPr>
                <a:t>L</a:t>
              </a:r>
            </a:p>
          </p:txBody>
        </p:sp>
        <p:sp>
          <p:nvSpPr>
            <p:cNvPr id="16424" name="Text Box 39"/>
            <p:cNvSpPr txBox="1">
              <a:spLocks noChangeArrowheads="1"/>
            </p:cNvSpPr>
            <p:nvPr/>
          </p:nvSpPr>
          <p:spPr bwMode="auto">
            <a:xfrm>
              <a:off x="3582" y="944"/>
              <a:ext cx="265" cy="288"/>
            </a:xfrm>
            <a:prstGeom prst="rect">
              <a:avLst/>
            </a:prstGeom>
            <a:noFill/>
            <a:ln w="9525" algn="ctr">
              <a:noFill/>
              <a:miter lim="800000"/>
              <a:headEnd/>
              <a:tailEnd/>
            </a:ln>
          </p:spPr>
          <p:txBody>
            <a:bodyPr wrap="none">
              <a:spAutoFit/>
            </a:bodyPr>
            <a:lstStyle/>
            <a:p>
              <a:r>
                <a:rPr lang="en-US" altLang="en-US" sz="2400" b="1"/>
                <a:t>G</a:t>
              </a:r>
            </a:p>
          </p:txBody>
        </p:sp>
        <p:sp>
          <p:nvSpPr>
            <p:cNvPr id="16425" name="Line 40"/>
            <p:cNvSpPr>
              <a:spLocks noChangeShapeType="1"/>
            </p:cNvSpPr>
            <p:nvPr/>
          </p:nvSpPr>
          <p:spPr bwMode="auto">
            <a:xfrm flipH="1">
              <a:off x="3409" y="1175"/>
              <a:ext cx="184" cy="152"/>
            </a:xfrm>
            <a:prstGeom prst="line">
              <a:avLst/>
            </a:prstGeom>
            <a:noFill/>
            <a:ln w="9525">
              <a:solidFill>
                <a:schemeClr val="tx1"/>
              </a:solidFill>
              <a:round/>
              <a:headEnd/>
              <a:tailEnd/>
            </a:ln>
          </p:spPr>
          <p:txBody>
            <a:bodyPr wrap="none"/>
            <a:lstStyle/>
            <a:p>
              <a:endParaRPr lang="en-US"/>
            </a:p>
          </p:txBody>
        </p:sp>
        <p:sp>
          <p:nvSpPr>
            <p:cNvPr id="16426" name="Line 41"/>
            <p:cNvSpPr>
              <a:spLocks noChangeShapeType="1"/>
            </p:cNvSpPr>
            <p:nvPr/>
          </p:nvSpPr>
          <p:spPr bwMode="auto">
            <a:xfrm>
              <a:off x="3825" y="1175"/>
              <a:ext cx="184" cy="152"/>
            </a:xfrm>
            <a:prstGeom prst="line">
              <a:avLst/>
            </a:prstGeom>
            <a:noFill/>
            <a:ln w="9525">
              <a:solidFill>
                <a:schemeClr val="tx1"/>
              </a:solidFill>
              <a:round/>
              <a:headEnd/>
              <a:tailEnd/>
            </a:ln>
          </p:spPr>
          <p:txBody>
            <a:bodyPr wrap="none"/>
            <a:lstStyle/>
            <a:p>
              <a:endParaRPr lang="en-US"/>
            </a:p>
          </p:txBody>
        </p:sp>
        <p:sp>
          <p:nvSpPr>
            <p:cNvPr id="16427" name="Text Box 42"/>
            <p:cNvSpPr txBox="1">
              <a:spLocks noChangeArrowheads="1"/>
            </p:cNvSpPr>
            <p:nvPr/>
          </p:nvSpPr>
          <p:spPr bwMode="auto">
            <a:xfrm>
              <a:off x="3919" y="1280"/>
              <a:ext cx="265" cy="288"/>
            </a:xfrm>
            <a:prstGeom prst="rect">
              <a:avLst/>
            </a:prstGeom>
            <a:noFill/>
            <a:ln w="9525" algn="ctr">
              <a:noFill/>
              <a:miter lim="800000"/>
              <a:headEnd/>
              <a:tailEnd/>
            </a:ln>
          </p:spPr>
          <p:txBody>
            <a:bodyPr wrap="none">
              <a:spAutoFit/>
            </a:bodyPr>
            <a:lstStyle/>
            <a:p>
              <a:r>
                <a:rPr lang="en-US" altLang="en-US" sz="2400" b="1"/>
                <a:t>O</a:t>
              </a:r>
            </a:p>
          </p:txBody>
        </p:sp>
        <p:sp>
          <p:nvSpPr>
            <p:cNvPr id="16428" name="Line 43"/>
            <p:cNvSpPr>
              <a:spLocks noChangeShapeType="1"/>
            </p:cNvSpPr>
            <p:nvPr/>
          </p:nvSpPr>
          <p:spPr bwMode="auto">
            <a:xfrm>
              <a:off x="4137" y="1511"/>
              <a:ext cx="184" cy="152"/>
            </a:xfrm>
            <a:prstGeom prst="line">
              <a:avLst/>
            </a:prstGeom>
            <a:noFill/>
            <a:ln w="9525">
              <a:solidFill>
                <a:schemeClr val="tx1"/>
              </a:solidFill>
              <a:round/>
              <a:headEnd/>
              <a:tailEnd/>
            </a:ln>
          </p:spPr>
          <p:txBody>
            <a:bodyPr wrap="none"/>
            <a:lstStyle/>
            <a:p>
              <a:endParaRPr lang="en-US"/>
            </a:p>
          </p:txBody>
        </p:sp>
        <p:sp>
          <p:nvSpPr>
            <p:cNvPr id="16429" name="Text Box 44"/>
            <p:cNvSpPr txBox="1">
              <a:spLocks noChangeArrowheads="1"/>
            </p:cNvSpPr>
            <p:nvPr/>
          </p:nvSpPr>
          <p:spPr bwMode="auto">
            <a:xfrm>
              <a:off x="4215" y="1624"/>
              <a:ext cx="255" cy="288"/>
            </a:xfrm>
            <a:prstGeom prst="rect">
              <a:avLst/>
            </a:prstGeom>
            <a:noFill/>
            <a:ln w="9525" algn="ctr">
              <a:noFill/>
              <a:miter lim="800000"/>
              <a:headEnd/>
              <a:tailEnd/>
            </a:ln>
          </p:spPr>
          <p:txBody>
            <a:bodyPr wrap="none">
              <a:spAutoFit/>
            </a:bodyPr>
            <a:lstStyle/>
            <a:p>
              <a:r>
                <a:rPr lang="en-US" altLang="en-US" sz="2400" b="1">
                  <a:solidFill>
                    <a:srgbClr val="FF0000"/>
                  </a:solidFill>
                </a:rPr>
                <a:t>R</a:t>
              </a:r>
            </a:p>
          </p:txBody>
        </p:sp>
        <p:sp>
          <p:nvSpPr>
            <p:cNvPr id="16430" name="Text Box 45"/>
            <p:cNvSpPr txBox="1">
              <a:spLocks noChangeArrowheads="1"/>
            </p:cNvSpPr>
            <p:nvPr/>
          </p:nvSpPr>
          <p:spPr bwMode="auto">
            <a:xfrm>
              <a:off x="3287" y="1896"/>
              <a:ext cx="169" cy="288"/>
            </a:xfrm>
            <a:prstGeom prst="rect">
              <a:avLst/>
            </a:prstGeom>
            <a:noFill/>
            <a:ln w="9525" algn="ctr">
              <a:noFill/>
              <a:miter lim="800000"/>
              <a:headEnd/>
              <a:tailEnd/>
            </a:ln>
          </p:spPr>
          <p:txBody>
            <a:bodyPr wrap="none">
              <a:spAutoFit/>
            </a:bodyPr>
            <a:lstStyle/>
            <a:p>
              <a:r>
                <a:rPr lang="en-US" altLang="en-US" sz="2400" b="1">
                  <a:solidFill>
                    <a:srgbClr val="FF0000"/>
                  </a:solidFill>
                </a:rPr>
                <a:t>I</a:t>
              </a:r>
            </a:p>
          </p:txBody>
        </p:sp>
        <p:sp>
          <p:nvSpPr>
            <p:cNvPr id="16431" name="Line 46"/>
            <p:cNvSpPr>
              <a:spLocks noChangeShapeType="1"/>
            </p:cNvSpPr>
            <p:nvPr/>
          </p:nvSpPr>
          <p:spPr bwMode="auto">
            <a:xfrm flipH="1">
              <a:off x="3777" y="1511"/>
              <a:ext cx="184" cy="152"/>
            </a:xfrm>
            <a:prstGeom prst="line">
              <a:avLst/>
            </a:prstGeom>
            <a:noFill/>
            <a:ln w="9525">
              <a:solidFill>
                <a:schemeClr val="tx1"/>
              </a:solidFill>
              <a:round/>
              <a:headEnd/>
              <a:tailEnd/>
            </a:ln>
          </p:spPr>
          <p:txBody>
            <a:bodyPr wrap="none"/>
            <a:lstStyle/>
            <a:p>
              <a:endParaRPr lang="en-US"/>
            </a:p>
          </p:txBody>
        </p:sp>
        <p:sp>
          <p:nvSpPr>
            <p:cNvPr id="16432" name="Line 47"/>
            <p:cNvSpPr>
              <a:spLocks noChangeShapeType="1"/>
            </p:cNvSpPr>
            <p:nvPr/>
          </p:nvSpPr>
          <p:spPr bwMode="auto">
            <a:xfrm flipH="1">
              <a:off x="3425" y="1831"/>
              <a:ext cx="184" cy="152"/>
            </a:xfrm>
            <a:prstGeom prst="line">
              <a:avLst/>
            </a:prstGeom>
            <a:noFill/>
            <a:ln w="9525">
              <a:solidFill>
                <a:schemeClr val="tx1"/>
              </a:solidFill>
              <a:round/>
              <a:headEnd/>
              <a:tailEnd/>
            </a:ln>
          </p:spPr>
          <p:txBody>
            <a:bodyPr wrap="none"/>
            <a:lstStyle/>
            <a:p>
              <a:endParaRPr lang="en-US"/>
            </a:p>
          </p:txBody>
        </p:sp>
      </p:grpSp>
      <p:sp>
        <p:nvSpPr>
          <p:cNvPr id="16392" name="Rectangle 48"/>
          <p:cNvSpPr>
            <a:spLocks noChangeArrowheads="1"/>
          </p:cNvSpPr>
          <p:nvPr/>
        </p:nvSpPr>
        <p:spPr bwMode="auto">
          <a:xfrm>
            <a:off x="3276600" y="1993900"/>
            <a:ext cx="5562600" cy="2044700"/>
          </a:xfrm>
          <a:prstGeom prst="rect">
            <a:avLst/>
          </a:prstGeom>
          <a:noFill/>
          <a:ln w="9525" algn="ctr">
            <a:solidFill>
              <a:schemeClr val="tx1"/>
            </a:solidFill>
            <a:miter lim="800000"/>
            <a:headEnd/>
            <a:tailEnd/>
          </a:ln>
        </p:spPr>
        <p:txBody>
          <a:bodyPr wrap="none" anchor="ctr"/>
          <a:lstStyle/>
          <a:p>
            <a:endParaRPr lang="id-ID" altLang="en-US"/>
          </a:p>
        </p:txBody>
      </p:sp>
      <p:grpSp>
        <p:nvGrpSpPr>
          <p:cNvPr id="16393" name="Group 49"/>
          <p:cNvGrpSpPr>
            <a:grpSpLocks/>
          </p:cNvGrpSpPr>
          <p:nvPr/>
        </p:nvGrpSpPr>
        <p:grpSpPr bwMode="auto">
          <a:xfrm>
            <a:off x="6170613" y="4267200"/>
            <a:ext cx="2578100" cy="2044700"/>
            <a:chOff x="4096" y="904"/>
            <a:chExt cx="1624" cy="1288"/>
          </a:xfrm>
        </p:grpSpPr>
        <p:sp>
          <p:nvSpPr>
            <p:cNvPr id="16408" name="Text Box 50"/>
            <p:cNvSpPr txBox="1">
              <a:spLocks noChangeArrowheads="1"/>
            </p:cNvSpPr>
            <p:nvPr/>
          </p:nvSpPr>
          <p:spPr bwMode="auto">
            <a:xfrm>
              <a:off x="4119" y="1288"/>
              <a:ext cx="255" cy="288"/>
            </a:xfrm>
            <a:prstGeom prst="rect">
              <a:avLst/>
            </a:prstGeom>
            <a:noFill/>
            <a:ln w="9525" algn="ctr">
              <a:noFill/>
              <a:miter lim="800000"/>
              <a:headEnd/>
              <a:tailEnd/>
            </a:ln>
          </p:spPr>
          <p:txBody>
            <a:bodyPr wrap="none">
              <a:spAutoFit/>
            </a:bodyPr>
            <a:lstStyle/>
            <a:p>
              <a:r>
                <a:rPr lang="en-US" altLang="en-US" sz="2400" b="1"/>
                <a:t>A</a:t>
              </a:r>
            </a:p>
          </p:txBody>
        </p:sp>
        <p:sp>
          <p:nvSpPr>
            <p:cNvPr id="16409" name="Text Box 51"/>
            <p:cNvSpPr txBox="1">
              <a:spLocks noChangeArrowheads="1"/>
            </p:cNvSpPr>
            <p:nvPr/>
          </p:nvSpPr>
          <p:spPr bwMode="auto">
            <a:xfrm>
              <a:off x="4511" y="1632"/>
              <a:ext cx="233" cy="288"/>
            </a:xfrm>
            <a:prstGeom prst="rect">
              <a:avLst/>
            </a:prstGeom>
            <a:noFill/>
            <a:ln w="9525" algn="ctr">
              <a:noFill/>
              <a:miter lim="800000"/>
              <a:headEnd/>
              <a:tailEnd/>
            </a:ln>
          </p:spPr>
          <p:txBody>
            <a:bodyPr wrap="none">
              <a:spAutoFit/>
            </a:bodyPr>
            <a:lstStyle/>
            <a:p>
              <a:r>
                <a:rPr lang="en-US" altLang="en-US" sz="2400" b="1"/>
                <a:t>L</a:t>
              </a:r>
            </a:p>
          </p:txBody>
        </p:sp>
        <p:sp>
          <p:nvSpPr>
            <p:cNvPr id="16410" name="Text Box 52"/>
            <p:cNvSpPr txBox="1">
              <a:spLocks noChangeArrowheads="1"/>
            </p:cNvSpPr>
            <p:nvPr/>
          </p:nvSpPr>
          <p:spPr bwMode="auto">
            <a:xfrm>
              <a:off x="4486" y="952"/>
              <a:ext cx="265" cy="288"/>
            </a:xfrm>
            <a:prstGeom prst="rect">
              <a:avLst/>
            </a:prstGeom>
            <a:noFill/>
            <a:ln w="9525" algn="ctr">
              <a:noFill/>
              <a:miter lim="800000"/>
              <a:headEnd/>
              <a:tailEnd/>
            </a:ln>
          </p:spPr>
          <p:txBody>
            <a:bodyPr wrap="none">
              <a:spAutoFit/>
            </a:bodyPr>
            <a:lstStyle/>
            <a:p>
              <a:r>
                <a:rPr lang="en-US" altLang="en-US" sz="2400" b="1"/>
                <a:t>G</a:t>
              </a:r>
            </a:p>
          </p:txBody>
        </p:sp>
        <p:sp>
          <p:nvSpPr>
            <p:cNvPr id="16411" name="Line 53"/>
            <p:cNvSpPr>
              <a:spLocks noChangeShapeType="1"/>
            </p:cNvSpPr>
            <p:nvPr/>
          </p:nvSpPr>
          <p:spPr bwMode="auto">
            <a:xfrm flipH="1">
              <a:off x="4313" y="1183"/>
              <a:ext cx="184" cy="152"/>
            </a:xfrm>
            <a:prstGeom prst="line">
              <a:avLst/>
            </a:prstGeom>
            <a:noFill/>
            <a:ln w="9525">
              <a:solidFill>
                <a:schemeClr val="tx1"/>
              </a:solidFill>
              <a:round/>
              <a:headEnd/>
              <a:tailEnd/>
            </a:ln>
          </p:spPr>
          <p:txBody>
            <a:bodyPr wrap="none"/>
            <a:lstStyle/>
            <a:p>
              <a:endParaRPr lang="en-US"/>
            </a:p>
          </p:txBody>
        </p:sp>
        <p:sp>
          <p:nvSpPr>
            <p:cNvPr id="16412" name="Line 54"/>
            <p:cNvSpPr>
              <a:spLocks noChangeShapeType="1"/>
            </p:cNvSpPr>
            <p:nvPr/>
          </p:nvSpPr>
          <p:spPr bwMode="auto">
            <a:xfrm>
              <a:off x="4729" y="1183"/>
              <a:ext cx="184" cy="152"/>
            </a:xfrm>
            <a:prstGeom prst="line">
              <a:avLst/>
            </a:prstGeom>
            <a:noFill/>
            <a:ln w="9525">
              <a:solidFill>
                <a:schemeClr val="tx1"/>
              </a:solidFill>
              <a:round/>
              <a:headEnd/>
              <a:tailEnd/>
            </a:ln>
          </p:spPr>
          <p:txBody>
            <a:bodyPr wrap="none"/>
            <a:lstStyle/>
            <a:p>
              <a:endParaRPr lang="en-US"/>
            </a:p>
          </p:txBody>
        </p:sp>
        <p:sp>
          <p:nvSpPr>
            <p:cNvPr id="16413" name="Text Box 55"/>
            <p:cNvSpPr txBox="1">
              <a:spLocks noChangeArrowheads="1"/>
            </p:cNvSpPr>
            <p:nvPr/>
          </p:nvSpPr>
          <p:spPr bwMode="auto">
            <a:xfrm>
              <a:off x="4823" y="1288"/>
              <a:ext cx="265" cy="288"/>
            </a:xfrm>
            <a:prstGeom prst="rect">
              <a:avLst/>
            </a:prstGeom>
            <a:noFill/>
            <a:ln w="9525" algn="ctr">
              <a:noFill/>
              <a:miter lim="800000"/>
              <a:headEnd/>
              <a:tailEnd/>
            </a:ln>
          </p:spPr>
          <p:txBody>
            <a:bodyPr wrap="none">
              <a:spAutoFit/>
            </a:bodyPr>
            <a:lstStyle/>
            <a:p>
              <a:r>
                <a:rPr lang="en-US" altLang="en-US" sz="2400" b="1">
                  <a:solidFill>
                    <a:srgbClr val="FF0000"/>
                  </a:solidFill>
                </a:rPr>
                <a:t>O</a:t>
              </a:r>
            </a:p>
          </p:txBody>
        </p:sp>
        <p:sp>
          <p:nvSpPr>
            <p:cNvPr id="16414" name="Line 56"/>
            <p:cNvSpPr>
              <a:spLocks noChangeShapeType="1"/>
            </p:cNvSpPr>
            <p:nvPr/>
          </p:nvSpPr>
          <p:spPr bwMode="auto">
            <a:xfrm>
              <a:off x="5041" y="1519"/>
              <a:ext cx="184" cy="152"/>
            </a:xfrm>
            <a:prstGeom prst="line">
              <a:avLst/>
            </a:prstGeom>
            <a:noFill/>
            <a:ln w="9525">
              <a:solidFill>
                <a:schemeClr val="tx1"/>
              </a:solidFill>
              <a:round/>
              <a:headEnd/>
              <a:tailEnd/>
            </a:ln>
          </p:spPr>
          <p:txBody>
            <a:bodyPr wrap="none"/>
            <a:lstStyle/>
            <a:p>
              <a:endParaRPr lang="en-US"/>
            </a:p>
          </p:txBody>
        </p:sp>
        <p:sp>
          <p:nvSpPr>
            <p:cNvPr id="16415" name="Text Box 57"/>
            <p:cNvSpPr txBox="1">
              <a:spLocks noChangeArrowheads="1"/>
            </p:cNvSpPr>
            <p:nvPr/>
          </p:nvSpPr>
          <p:spPr bwMode="auto">
            <a:xfrm>
              <a:off x="5119" y="1632"/>
              <a:ext cx="255" cy="288"/>
            </a:xfrm>
            <a:prstGeom prst="rect">
              <a:avLst/>
            </a:prstGeom>
            <a:noFill/>
            <a:ln w="9525" algn="ctr">
              <a:noFill/>
              <a:miter lim="800000"/>
              <a:headEnd/>
              <a:tailEnd/>
            </a:ln>
          </p:spPr>
          <p:txBody>
            <a:bodyPr wrap="none">
              <a:spAutoFit/>
            </a:bodyPr>
            <a:lstStyle/>
            <a:p>
              <a:r>
                <a:rPr lang="en-US" altLang="en-US" sz="2400" b="1"/>
                <a:t>R</a:t>
              </a:r>
            </a:p>
          </p:txBody>
        </p:sp>
        <p:sp>
          <p:nvSpPr>
            <p:cNvPr id="16416" name="Text Box 58"/>
            <p:cNvSpPr txBox="1">
              <a:spLocks noChangeArrowheads="1"/>
            </p:cNvSpPr>
            <p:nvPr/>
          </p:nvSpPr>
          <p:spPr bwMode="auto">
            <a:xfrm>
              <a:off x="4191" y="1904"/>
              <a:ext cx="169" cy="288"/>
            </a:xfrm>
            <a:prstGeom prst="rect">
              <a:avLst/>
            </a:prstGeom>
            <a:noFill/>
            <a:ln w="9525" algn="ctr">
              <a:noFill/>
              <a:miter lim="800000"/>
              <a:headEnd/>
              <a:tailEnd/>
            </a:ln>
          </p:spPr>
          <p:txBody>
            <a:bodyPr wrap="none">
              <a:spAutoFit/>
            </a:bodyPr>
            <a:lstStyle/>
            <a:p>
              <a:r>
                <a:rPr lang="en-US" altLang="en-US" sz="2400" b="1">
                  <a:solidFill>
                    <a:srgbClr val="FF0000"/>
                  </a:solidFill>
                </a:rPr>
                <a:t>I</a:t>
              </a:r>
            </a:p>
          </p:txBody>
        </p:sp>
        <p:sp>
          <p:nvSpPr>
            <p:cNvPr id="16417" name="Line 59"/>
            <p:cNvSpPr>
              <a:spLocks noChangeShapeType="1"/>
            </p:cNvSpPr>
            <p:nvPr/>
          </p:nvSpPr>
          <p:spPr bwMode="auto">
            <a:xfrm flipH="1">
              <a:off x="4681" y="1519"/>
              <a:ext cx="184" cy="152"/>
            </a:xfrm>
            <a:prstGeom prst="line">
              <a:avLst/>
            </a:prstGeom>
            <a:noFill/>
            <a:ln w="9525">
              <a:solidFill>
                <a:schemeClr val="tx1"/>
              </a:solidFill>
              <a:round/>
              <a:headEnd/>
              <a:tailEnd/>
            </a:ln>
          </p:spPr>
          <p:txBody>
            <a:bodyPr wrap="none"/>
            <a:lstStyle/>
            <a:p>
              <a:endParaRPr lang="en-US"/>
            </a:p>
          </p:txBody>
        </p:sp>
        <p:sp>
          <p:nvSpPr>
            <p:cNvPr id="16418" name="Line 60"/>
            <p:cNvSpPr>
              <a:spLocks noChangeShapeType="1"/>
            </p:cNvSpPr>
            <p:nvPr/>
          </p:nvSpPr>
          <p:spPr bwMode="auto">
            <a:xfrm flipH="1">
              <a:off x="4329" y="1839"/>
              <a:ext cx="184" cy="152"/>
            </a:xfrm>
            <a:prstGeom prst="line">
              <a:avLst/>
            </a:prstGeom>
            <a:noFill/>
            <a:ln w="9525">
              <a:solidFill>
                <a:schemeClr val="tx1"/>
              </a:solidFill>
              <a:round/>
              <a:headEnd/>
              <a:tailEnd/>
            </a:ln>
          </p:spPr>
          <p:txBody>
            <a:bodyPr wrap="none"/>
            <a:lstStyle/>
            <a:p>
              <a:endParaRPr lang="en-US"/>
            </a:p>
          </p:txBody>
        </p:sp>
        <p:sp>
          <p:nvSpPr>
            <p:cNvPr id="16419" name="Rectangle 61"/>
            <p:cNvSpPr>
              <a:spLocks noChangeArrowheads="1"/>
            </p:cNvSpPr>
            <p:nvPr/>
          </p:nvSpPr>
          <p:spPr bwMode="auto">
            <a:xfrm>
              <a:off x="4096" y="904"/>
              <a:ext cx="1624" cy="1288"/>
            </a:xfrm>
            <a:prstGeom prst="rect">
              <a:avLst/>
            </a:prstGeom>
            <a:noFill/>
            <a:ln w="9525" algn="ctr">
              <a:solidFill>
                <a:schemeClr val="tx1"/>
              </a:solidFill>
              <a:miter lim="800000"/>
              <a:headEnd/>
              <a:tailEnd/>
            </a:ln>
          </p:spPr>
          <p:txBody>
            <a:bodyPr wrap="none" anchor="ctr"/>
            <a:lstStyle/>
            <a:p>
              <a:endParaRPr lang="id-ID" altLang="en-US"/>
            </a:p>
          </p:txBody>
        </p:sp>
        <p:sp>
          <p:nvSpPr>
            <p:cNvPr id="16420" name="Text Box 62"/>
            <p:cNvSpPr txBox="1">
              <a:spLocks noChangeArrowheads="1"/>
            </p:cNvSpPr>
            <p:nvPr/>
          </p:nvSpPr>
          <p:spPr bwMode="auto">
            <a:xfrm flipH="1">
              <a:off x="5472" y="1904"/>
              <a:ext cx="233" cy="288"/>
            </a:xfrm>
            <a:prstGeom prst="rect">
              <a:avLst/>
            </a:prstGeom>
            <a:noFill/>
            <a:ln w="9525" algn="ctr">
              <a:noFill/>
              <a:miter lim="800000"/>
              <a:headEnd/>
              <a:tailEnd/>
            </a:ln>
          </p:spPr>
          <p:txBody>
            <a:bodyPr wrap="none">
              <a:spAutoFit/>
            </a:bodyPr>
            <a:lstStyle/>
            <a:p>
              <a:r>
                <a:rPr lang="en-US" altLang="en-US" sz="2400" b="1">
                  <a:solidFill>
                    <a:srgbClr val="FF0000"/>
                  </a:solidFill>
                </a:rPr>
                <a:t>T</a:t>
              </a:r>
            </a:p>
          </p:txBody>
        </p:sp>
        <p:sp>
          <p:nvSpPr>
            <p:cNvPr id="16421" name="Line 63"/>
            <p:cNvSpPr>
              <a:spLocks noChangeShapeType="1"/>
            </p:cNvSpPr>
            <p:nvPr/>
          </p:nvSpPr>
          <p:spPr bwMode="auto">
            <a:xfrm>
              <a:off x="5337" y="1831"/>
              <a:ext cx="184" cy="152"/>
            </a:xfrm>
            <a:prstGeom prst="line">
              <a:avLst/>
            </a:prstGeom>
            <a:noFill/>
            <a:ln w="9525">
              <a:solidFill>
                <a:schemeClr val="tx1"/>
              </a:solidFill>
              <a:round/>
              <a:headEnd/>
              <a:tailEnd/>
            </a:ln>
          </p:spPr>
          <p:txBody>
            <a:bodyPr wrap="none"/>
            <a:lstStyle/>
            <a:p>
              <a:endParaRPr lang="en-US"/>
            </a:p>
          </p:txBody>
        </p:sp>
      </p:grpSp>
      <p:sp>
        <p:nvSpPr>
          <p:cNvPr id="16394" name="Line 64"/>
          <p:cNvSpPr>
            <a:spLocks noChangeShapeType="1"/>
          </p:cNvSpPr>
          <p:nvPr/>
        </p:nvSpPr>
        <p:spPr bwMode="auto">
          <a:xfrm>
            <a:off x="1676400" y="4038600"/>
            <a:ext cx="0" cy="368300"/>
          </a:xfrm>
          <a:prstGeom prst="line">
            <a:avLst/>
          </a:prstGeom>
          <a:noFill/>
          <a:ln w="9525">
            <a:solidFill>
              <a:schemeClr val="tx1"/>
            </a:solidFill>
            <a:round/>
            <a:headEnd/>
            <a:tailEnd type="triangle" w="med" len="med"/>
          </a:ln>
        </p:spPr>
        <p:txBody>
          <a:bodyPr wrap="none"/>
          <a:lstStyle/>
          <a:p>
            <a:endParaRPr lang="en-US"/>
          </a:p>
        </p:txBody>
      </p:sp>
      <p:sp>
        <p:nvSpPr>
          <p:cNvPr id="16395" name="Line 65"/>
          <p:cNvSpPr>
            <a:spLocks noChangeShapeType="1"/>
          </p:cNvSpPr>
          <p:nvPr/>
        </p:nvSpPr>
        <p:spPr bwMode="auto">
          <a:xfrm flipH="1" flipV="1">
            <a:off x="4521200" y="4038600"/>
            <a:ext cx="17463" cy="393700"/>
          </a:xfrm>
          <a:prstGeom prst="line">
            <a:avLst/>
          </a:prstGeom>
          <a:noFill/>
          <a:ln w="9525">
            <a:solidFill>
              <a:schemeClr val="tx1"/>
            </a:solidFill>
            <a:round/>
            <a:headEnd/>
            <a:tailEnd type="triangle" w="med" len="med"/>
          </a:ln>
        </p:spPr>
        <p:txBody>
          <a:bodyPr wrap="none"/>
          <a:lstStyle/>
          <a:p>
            <a:endParaRPr lang="en-US"/>
          </a:p>
        </p:txBody>
      </p:sp>
      <p:grpSp>
        <p:nvGrpSpPr>
          <p:cNvPr id="16396" name="Group 66"/>
          <p:cNvGrpSpPr>
            <a:grpSpLocks/>
          </p:cNvGrpSpPr>
          <p:nvPr/>
        </p:nvGrpSpPr>
        <p:grpSpPr bwMode="auto">
          <a:xfrm>
            <a:off x="6618288" y="2070100"/>
            <a:ext cx="1992312" cy="1968500"/>
            <a:chOff x="3215" y="944"/>
            <a:chExt cx="1255" cy="1240"/>
          </a:xfrm>
        </p:grpSpPr>
        <p:sp>
          <p:nvSpPr>
            <p:cNvPr id="16397" name="Text Box 67"/>
            <p:cNvSpPr txBox="1">
              <a:spLocks noChangeArrowheads="1"/>
            </p:cNvSpPr>
            <p:nvPr/>
          </p:nvSpPr>
          <p:spPr bwMode="auto">
            <a:xfrm>
              <a:off x="3215" y="1280"/>
              <a:ext cx="255" cy="288"/>
            </a:xfrm>
            <a:prstGeom prst="rect">
              <a:avLst/>
            </a:prstGeom>
            <a:noFill/>
            <a:ln w="9525" algn="ctr">
              <a:noFill/>
              <a:miter lim="800000"/>
              <a:headEnd/>
              <a:tailEnd/>
            </a:ln>
          </p:spPr>
          <p:txBody>
            <a:bodyPr wrap="none">
              <a:spAutoFit/>
            </a:bodyPr>
            <a:lstStyle/>
            <a:p>
              <a:r>
                <a:rPr lang="en-US" altLang="en-US" sz="2400" b="1"/>
                <a:t>A</a:t>
              </a:r>
            </a:p>
          </p:txBody>
        </p:sp>
        <p:sp>
          <p:nvSpPr>
            <p:cNvPr id="16398" name="Text Box 68"/>
            <p:cNvSpPr txBox="1">
              <a:spLocks noChangeArrowheads="1"/>
            </p:cNvSpPr>
            <p:nvPr/>
          </p:nvSpPr>
          <p:spPr bwMode="auto">
            <a:xfrm>
              <a:off x="3607" y="1624"/>
              <a:ext cx="233" cy="288"/>
            </a:xfrm>
            <a:prstGeom prst="rect">
              <a:avLst/>
            </a:prstGeom>
            <a:noFill/>
            <a:ln w="9525" algn="ctr">
              <a:noFill/>
              <a:miter lim="800000"/>
              <a:headEnd/>
              <a:tailEnd/>
            </a:ln>
          </p:spPr>
          <p:txBody>
            <a:bodyPr wrap="none">
              <a:spAutoFit/>
            </a:bodyPr>
            <a:lstStyle/>
            <a:p>
              <a:r>
                <a:rPr lang="en-US" altLang="en-US" sz="2400" b="1"/>
                <a:t>L</a:t>
              </a:r>
            </a:p>
          </p:txBody>
        </p:sp>
        <p:sp>
          <p:nvSpPr>
            <p:cNvPr id="16399" name="Text Box 69"/>
            <p:cNvSpPr txBox="1">
              <a:spLocks noChangeArrowheads="1"/>
            </p:cNvSpPr>
            <p:nvPr/>
          </p:nvSpPr>
          <p:spPr bwMode="auto">
            <a:xfrm>
              <a:off x="3582" y="944"/>
              <a:ext cx="265" cy="288"/>
            </a:xfrm>
            <a:prstGeom prst="rect">
              <a:avLst/>
            </a:prstGeom>
            <a:noFill/>
            <a:ln w="9525" algn="ctr">
              <a:noFill/>
              <a:miter lim="800000"/>
              <a:headEnd/>
              <a:tailEnd/>
            </a:ln>
          </p:spPr>
          <p:txBody>
            <a:bodyPr wrap="none">
              <a:spAutoFit/>
            </a:bodyPr>
            <a:lstStyle/>
            <a:p>
              <a:r>
                <a:rPr lang="en-US" altLang="en-US" sz="2400" b="1"/>
                <a:t>G</a:t>
              </a:r>
            </a:p>
          </p:txBody>
        </p:sp>
        <p:sp>
          <p:nvSpPr>
            <p:cNvPr id="16400" name="Line 70"/>
            <p:cNvSpPr>
              <a:spLocks noChangeShapeType="1"/>
            </p:cNvSpPr>
            <p:nvPr/>
          </p:nvSpPr>
          <p:spPr bwMode="auto">
            <a:xfrm flipH="1">
              <a:off x="3409" y="1175"/>
              <a:ext cx="184" cy="152"/>
            </a:xfrm>
            <a:prstGeom prst="line">
              <a:avLst/>
            </a:prstGeom>
            <a:noFill/>
            <a:ln w="9525">
              <a:solidFill>
                <a:schemeClr val="tx1"/>
              </a:solidFill>
              <a:round/>
              <a:headEnd/>
              <a:tailEnd/>
            </a:ln>
          </p:spPr>
          <p:txBody>
            <a:bodyPr wrap="none"/>
            <a:lstStyle/>
            <a:p>
              <a:endParaRPr lang="en-US"/>
            </a:p>
          </p:txBody>
        </p:sp>
        <p:sp>
          <p:nvSpPr>
            <p:cNvPr id="16401" name="Line 71"/>
            <p:cNvSpPr>
              <a:spLocks noChangeShapeType="1"/>
            </p:cNvSpPr>
            <p:nvPr/>
          </p:nvSpPr>
          <p:spPr bwMode="auto">
            <a:xfrm>
              <a:off x="3825" y="1175"/>
              <a:ext cx="184" cy="152"/>
            </a:xfrm>
            <a:prstGeom prst="line">
              <a:avLst/>
            </a:prstGeom>
            <a:noFill/>
            <a:ln w="9525">
              <a:solidFill>
                <a:schemeClr val="tx1"/>
              </a:solidFill>
              <a:round/>
              <a:headEnd/>
              <a:tailEnd/>
            </a:ln>
          </p:spPr>
          <p:txBody>
            <a:bodyPr wrap="none"/>
            <a:lstStyle/>
            <a:p>
              <a:endParaRPr lang="en-US"/>
            </a:p>
          </p:txBody>
        </p:sp>
        <p:sp>
          <p:nvSpPr>
            <p:cNvPr id="16402" name="Text Box 72"/>
            <p:cNvSpPr txBox="1">
              <a:spLocks noChangeArrowheads="1"/>
            </p:cNvSpPr>
            <p:nvPr/>
          </p:nvSpPr>
          <p:spPr bwMode="auto">
            <a:xfrm>
              <a:off x="3919" y="1280"/>
              <a:ext cx="265" cy="288"/>
            </a:xfrm>
            <a:prstGeom prst="rect">
              <a:avLst/>
            </a:prstGeom>
            <a:noFill/>
            <a:ln w="9525" algn="ctr">
              <a:noFill/>
              <a:miter lim="800000"/>
              <a:headEnd/>
              <a:tailEnd/>
            </a:ln>
          </p:spPr>
          <p:txBody>
            <a:bodyPr wrap="none">
              <a:spAutoFit/>
            </a:bodyPr>
            <a:lstStyle/>
            <a:p>
              <a:r>
                <a:rPr lang="en-US" altLang="en-US" sz="2400" b="1">
                  <a:solidFill>
                    <a:srgbClr val="FF0000"/>
                  </a:solidFill>
                </a:rPr>
                <a:t>O</a:t>
              </a:r>
            </a:p>
          </p:txBody>
        </p:sp>
        <p:sp>
          <p:nvSpPr>
            <p:cNvPr id="16403" name="Line 73"/>
            <p:cNvSpPr>
              <a:spLocks noChangeShapeType="1"/>
            </p:cNvSpPr>
            <p:nvPr/>
          </p:nvSpPr>
          <p:spPr bwMode="auto">
            <a:xfrm>
              <a:off x="4137" y="1511"/>
              <a:ext cx="184" cy="152"/>
            </a:xfrm>
            <a:prstGeom prst="line">
              <a:avLst/>
            </a:prstGeom>
            <a:noFill/>
            <a:ln w="9525">
              <a:solidFill>
                <a:schemeClr val="tx1"/>
              </a:solidFill>
              <a:round/>
              <a:headEnd/>
              <a:tailEnd/>
            </a:ln>
          </p:spPr>
          <p:txBody>
            <a:bodyPr wrap="none"/>
            <a:lstStyle/>
            <a:p>
              <a:endParaRPr lang="en-US"/>
            </a:p>
          </p:txBody>
        </p:sp>
        <p:sp>
          <p:nvSpPr>
            <p:cNvPr id="16404" name="Text Box 74"/>
            <p:cNvSpPr txBox="1">
              <a:spLocks noChangeArrowheads="1"/>
            </p:cNvSpPr>
            <p:nvPr/>
          </p:nvSpPr>
          <p:spPr bwMode="auto">
            <a:xfrm>
              <a:off x="4215" y="1624"/>
              <a:ext cx="255" cy="288"/>
            </a:xfrm>
            <a:prstGeom prst="rect">
              <a:avLst/>
            </a:prstGeom>
            <a:noFill/>
            <a:ln w="9525" algn="ctr">
              <a:noFill/>
              <a:miter lim="800000"/>
              <a:headEnd/>
              <a:tailEnd/>
            </a:ln>
          </p:spPr>
          <p:txBody>
            <a:bodyPr wrap="none">
              <a:spAutoFit/>
            </a:bodyPr>
            <a:lstStyle/>
            <a:p>
              <a:r>
                <a:rPr lang="en-US" altLang="en-US" sz="2400" b="1"/>
                <a:t>R</a:t>
              </a:r>
            </a:p>
          </p:txBody>
        </p:sp>
        <p:sp>
          <p:nvSpPr>
            <p:cNvPr id="16405" name="Text Box 75"/>
            <p:cNvSpPr txBox="1">
              <a:spLocks noChangeArrowheads="1"/>
            </p:cNvSpPr>
            <p:nvPr/>
          </p:nvSpPr>
          <p:spPr bwMode="auto">
            <a:xfrm>
              <a:off x="3287" y="1896"/>
              <a:ext cx="169" cy="288"/>
            </a:xfrm>
            <a:prstGeom prst="rect">
              <a:avLst/>
            </a:prstGeom>
            <a:noFill/>
            <a:ln w="9525" algn="ctr">
              <a:noFill/>
              <a:miter lim="800000"/>
              <a:headEnd/>
              <a:tailEnd/>
            </a:ln>
          </p:spPr>
          <p:txBody>
            <a:bodyPr wrap="none">
              <a:spAutoFit/>
            </a:bodyPr>
            <a:lstStyle/>
            <a:p>
              <a:r>
                <a:rPr lang="en-US" altLang="en-US" sz="2400" b="1">
                  <a:solidFill>
                    <a:srgbClr val="FF0000"/>
                  </a:solidFill>
                </a:rPr>
                <a:t>I</a:t>
              </a:r>
            </a:p>
          </p:txBody>
        </p:sp>
        <p:sp>
          <p:nvSpPr>
            <p:cNvPr id="16406" name="Line 76"/>
            <p:cNvSpPr>
              <a:spLocks noChangeShapeType="1"/>
            </p:cNvSpPr>
            <p:nvPr/>
          </p:nvSpPr>
          <p:spPr bwMode="auto">
            <a:xfrm flipH="1">
              <a:off x="3777" y="1511"/>
              <a:ext cx="184" cy="152"/>
            </a:xfrm>
            <a:prstGeom prst="line">
              <a:avLst/>
            </a:prstGeom>
            <a:noFill/>
            <a:ln w="9525">
              <a:solidFill>
                <a:schemeClr val="tx1"/>
              </a:solidFill>
              <a:round/>
              <a:headEnd/>
              <a:tailEnd/>
            </a:ln>
          </p:spPr>
          <p:txBody>
            <a:bodyPr wrap="none"/>
            <a:lstStyle/>
            <a:p>
              <a:endParaRPr lang="en-US"/>
            </a:p>
          </p:txBody>
        </p:sp>
        <p:sp>
          <p:nvSpPr>
            <p:cNvPr id="16407" name="Line 77"/>
            <p:cNvSpPr>
              <a:spLocks noChangeShapeType="1"/>
            </p:cNvSpPr>
            <p:nvPr/>
          </p:nvSpPr>
          <p:spPr bwMode="auto">
            <a:xfrm flipH="1">
              <a:off x="3425" y="1831"/>
              <a:ext cx="184" cy="152"/>
            </a:xfrm>
            <a:prstGeom prst="line">
              <a:avLst/>
            </a:prstGeom>
            <a:noFill/>
            <a:ln w="9525">
              <a:solidFill>
                <a:schemeClr val="tx1"/>
              </a:solidFill>
              <a:round/>
              <a:headEnd/>
              <a:tailEnd/>
            </a:ln>
          </p:spPr>
          <p:txBody>
            <a:bodyPr wrap="none"/>
            <a:lstStyle/>
            <a:p>
              <a:endParaRPr lang="en-US"/>
            </a:p>
          </p:txBody>
        </p:sp>
      </p:gr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fontScale="90000"/>
          </a:bodyPr>
          <a:lstStyle/>
          <a:p>
            <a:pPr>
              <a:defRPr/>
            </a:pPr>
            <a:r>
              <a:rPr lang="en-US" altLang="zh-CN" smtClean="0">
                <a:latin typeface="Tahoma" pitchFamily="34" charset="0"/>
                <a:cs typeface="Tahoma" pitchFamily="34" charset="0"/>
              </a:rPr>
              <a:t>RBT Operations: Insertion - Example</a:t>
            </a:r>
            <a:endParaRPr lang="zh-CN" altLang="en-US" smtClean="0">
              <a:cs typeface="Tahoma" pitchFamily="34" charset="0"/>
            </a:endParaRPr>
          </a:p>
        </p:txBody>
      </p:sp>
      <p:sp>
        <p:nvSpPr>
          <p:cNvPr id="17411" name="Footer Placeholder 107"/>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741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E11E295-4DE5-45FF-96C0-9DB46CCCAE24}" type="slidenum">
              <a:rPr lang="en-US" altLang="en-US" sz="1400">
                <a:solidFill>
                  <a:schemeClr val="tx1"/>
                </a:solidFill>
                <a:latin typeface="Interstate"/>
              </a:rPr>
              <a:pPr fontAlgn="base">
                <a:spcBef>
                  <a:spcPct val="0"/>
                </a:spcBef>
                <a:spcAft>
                  <a:spcPct val="0"/>
                </a:spcAft>
              </a:pPr>
              <a:t>13</a:t>
            </a:fld>
            <a:endParaRPr lang="en-US" altLang="en-US" sz="1400">
              <a:solidFill>
                <a:schemeClr val="tx1"/>
              </a:solidFill>
              <a:latin typeface="Interstate"/>
            </a:endParaRPr>
          </a:p>
        </p:txBody>
      </p:sp>
      <p:sp>
        <p:nvSpPr>
          <p:cNvPr id="17413" name="Text Box 39"/>
          <p:cNvSpPr txBox="1">
            <a:spLocks noChangeArrowheads="1"/>
          </p:cNvSpPr>
          <p:nvPr/>
        </p:nvSpPr>
        <p:spPr bwMode="auto">
          <a:xfrm>
            <a:off x="1076325" y="6453188"/>
            <a:ext cx="139700" cy="461962"/>
          </a:xfrm>
          <a:prstGeom prst="rect">
            <a:avLst/>
          </a:prstGeom>
          <a:noFill/>
          <a:ln w="9525" algn="ctr">
            <a:noFill/>
            <a:miter lim="800000"/>
            <a:headEnd/>
            <a:tailEnd/>
          </a:ln>
        </p:spPr>
        <p:txBody>
          <a:bodyPr>
            <a:spAutoFit/>
          </a:bodyPr>
          <a:lstStyle/>
          <a:p>
            <a:pPr algn="ctr"/>
            <a:endParaRPr lang="id-ID" altLang="en-US" sz="2400" b="1"/>
          </a:p>
        </p:txBody>
      </p:sp>
      <p:grpSp>
        <p:nvGrpSpPr>
          <p:cNvPr id="17414" name="Group 2"/>
          <p:cNvGrpSpPr>
            <a:grpSpLocks/>
          </p:cNvGrpSpPr>
          <p:nvPr/>
        </p:nvGrpSpPr>
        <p:grpSpPr bwMode="auto">
          <a:xfrm>
            <a:off x="2487613" y="2014538"/>
            <a:ext cx="4522787" cy="1871662"/>
            <a:chOff x="2286000" y="1905000"/>
            <a:chExt cx="4522788" cy="1871663"/>
          </a:xfrm>
        </p:grpSpPr>
        <p:grpSp>
          <p:nvGrpSpPr>
            <p:cNvPr id="17480" name="Group 3"/>
            <p:cNvGrpSpPr>
              <a:grpSpLocks/>
            </p:cNvGrpSpPr>
            <p:nvPr/>
          </p:nvGrpSpPr>
          <p:grpSpPr bwMode="auto">
            <a:xfrm>
              <a:off x="2438400" y="1905000"/>
              <a:ext cx="4343400" cy="1849438"/>
              <a:chOff x="153" y="864"/>
              <a:chExt cx="3618" cy="1541"/>
            </a:xfrm>
          </p:grpSpPr>
          <p:grpSp>
            <p:nvGrpSpPr>
              <p:cNvPr id="17482" name="Group 4"/>
              <p:cNvGrpSpPr>
                <a:grpSpLocks/>
              </p:cNvGrpSpPr>
              <p:nvPr/>
            </p:nvGrpSpPr>
            <p:grpSpPr bwMode="auto">
              <a:xfrm>
                <a:off x="153" y="864"/>
                <a:ext cx="1866" cy="1541"/>
                <a:chOff x="193" y="928"/>
                <a:chExt cx="1866" cy="1541"/>
              </a:xfrm>
            </p:grpSpPr>
            <p:sp>
              <p:nvSpPr>
                <p:cNvPr id="17502" name="Text Box 5"/>
                <p:cNvSpPr txBox="1">
                  <a:spLocks noChangeArrowheads="1"/>
                </p:cNvSpPr>
                <p:nvPr/>
              </p:nvSpPr>
              <p:spPr bwMode="auto">
                <a:xfrm>
                  <a:off x="455" y="1264"/>
                  <a:ext cx="270" cy="269"/>
                </a:xfrm>
                <a:prstGeom prst="rect">
                  <a:avLst/>
                </a:prstGeom>
                <a:noFill/>
                <a:ln w="9525" algn="ctr">
                  <a:noFill/>
                  <a:miter lim="800000"/>
                  <a:headEnd/>
                  <a:tailEnd/>
                </a:ln>
              </p:spPr>
              <p:txBody>
                <a:bodyPr wrap="none">
                  <a:spAutoFit/>
                </a:bodyPr>
                <a:lstStyle/>
                <a:p>
                  <a:r>
                    <a:rPr lang="en-US" altLang="en-US" sz="1500" b="1"/>
                    <a:t>A</a:t>
                  </a:r>
                </a:p>
              </p:txBody>
            </p:sp>
            <p:sp>
              <p:nvSpPr>
                <p:cNvPr id="17503" name="Text Box 6"/>
                <p:cNvSpPr txBox="1">
                  <a:spLocks noChangeArrowheads="1"/>
                </p:cNvSpPr>
                <p:nvPr/>
              </p:nvSpPr>
              <p:spPr bwMode="auto">
                <a:xfrm>
                  <a:off x="847" y="1608"/>
                  <a:ext cx="251" cy="269"/>
                </a:xfrm>
                <a:prstGeom prst="rect">
                  <a:avLst/>
                </a:prstGeom>
                <a:noFill/>
                <a:ln w="9525" algn="ctr">
                  <a:noFill/>
                  <a:miter lim="800000"/>
                  <a:headEnd/>
                  <a:tailEnd/>
                </a:ln>
              </p:spPr>
              <p:txBody>
                <a:bodyPr wrap="none">
                  <a:spAutoFit/>
                </a:bodyPr>
                <a:lstStyle/>
                <a:p>
                  <a:r>
                    <a:rPr lang="en-US" altLang="en-US" sz="1500" b="1"/>
                    <a:t>L</a:t>
                  </a:r>
                </a:p>
              </p:txBody>
            </p:sp>
            <p:sp>
              <p:nvSpPr>
                <p:cNvPr id="17504" name="Text Box 7"/>
                <p:cNvSpPr txBox="1">
                  <a:spLocks noChangeArrowheads="1"/>
                </p:cNvSpPr>
                <p:nvPr/>
              </p:nvSpPr>
              <p:spPr bwMode="auto">
                <a:xfrm>
                  <a:off x="822" y="928"/>
                  <a:ext cx="278" cy="269"/>
                </a:xfrm>
                <a:prstGeom prst="rect">
                  <a:avLst/>
                </a:prstGeom>
                <a:noFill/>
                <a:ln w="9525" algn="ctr">
                  <a:noFill/>
                  <a:miter lim="800000"/>
                  <a:headEnd/>
                  <a:tailEnd/>
                </a:ln>
              </p:spPr>
              <p:txBody>
                <a:bodyPr wrap="none">
                  <a:spAutoFit/>
                </a:bodyPr>
                <a:lstStyle/>
                <a:p>
                  <a:r>
                    <a:rPr lang="en-US" altLang="en-US" sz="1500" b="1"/>
                    <a:t>G</a:t>
                  </a:r>
                </a:p>
              </p:txBody>
            </p:sp>
            <p:sp>
              <p:nvSpPr>
                <p:cNvPr id="17505" name="Line 8"/>
                <p:cNvSpPr>
                  <a:spLocks noChangeShapeType="1"/>
                </p:cNvSpPr>
                <p:nvPr/>
              </p:nvSpPr>
              <p:spPr bwMode="auto">
                <a:xfrm flipH="1">
                  <a:off x="649" y="1159"/>
                  <a:ext cx="184" cy="152"/>
                </a:xfrm>
                <a:prstGeom prst="line">
                  <a:avLst/>
                </a:prstGeom>
                <a:noFill/>
                <a:ln w="9525">
                  <a:solidFill>
                    <a:schemeClr val="tx1"/>
                  </a:solidFill>
                  <a:round/>
                  <a:headEnd/>
                  <a:tailEnd/>
                </a:ln>
              </p:spPr>
              <p:txBody>
                <a:bodyPr wrap="none"/>
                <a:lstStyle/>
                <a:p>
                  <a:endParaRPr lang="en-US"/>
                </a:p>
              </p:txBody>
            </p:sp>
            <p:sp>
              <p:nvSpPr>
                <p:cNvPr id="17506" name="Line 9"/>
                <p:cNvSpPr>
                  <a:spLocks noChangeShapeType="1"/>
                </p:cNvSpPr>
                <p:nvPr/>
              </p:nvSpPr>
              <p:spPr bwMode="auto">
                <a:xfrm>
                  <a:off x="1065" y="1159"/>
                  <a:ext cx="184" cy="152"/>
                </a:xfrm>
                <a:prstGeom prst="line">
                  <a:avLst/>
                </a:prstGeom>
                <a:noFill/>
                <a:ln w="9525">
                  <a:solidFill>
                    <a:schemeClr val="tx1"/>
                  </a:solidFill>
                  <a:round/>
                  <a:headEnd/>
                  <a:tailEnd/>
                </a:ln>
              </p:spPr>
              <p:txBody>
                <a:bodyPr wrap="none"/>
                <a:lstStyle/>
                <a:p>
                  <a:endParaRPr lang="en-US"/>
                </a:p>
              </p:txBody>
            </p:sp>
            <p:sp>
              <p:nvSpPr>
                <p:cNvPr id="17507" name="Text Box 10"/>
                <p:cNvSpPr txBox="1">
                  <a:spLocks noChangeArrowheads="1"/>
                </p:cNvSpPr>
                <p:nvPr/>
              </p:nvSpPr>
              <p:spPr bwMode="auto">
                <a:xfrm>
                  <a:off x="1159" y="1264"/>
                  <a:ext cx="278" cy="269"/>
                </a:xfrm>
                <a:prstGeom prst="rect">
                  <a:avLst/>
                </a:prstGeom>
                <a:noFill/>
                <a:ln w="9525" algn="ctr">
                  <a:noFill/>
                  <a:miter lim="800000"/>
                  <a:headEnd/>
                  <a:tailEnd/>
                </a:ln>
              </p:spPr>
              <p:txBody>
                <a:bodyPr wrap="none">
                  <a:spAutoFit/>
                </a:bodyPr>
                <a:lstStyle/>
                <a:p>
                  <a:r>
                    <a:rPr lang="en-US" altLang="en-US" sz="1500" b="1">
                      <a:solidFill>
                        <a:srgbClr val="FF0000"/>
                      </a:solidFill>
                    </a:rPr>
                    <a:t>O</a:t>
                  </a:r>
                </a:p>
              </p:txBody>
            </p:sp>
            <p:sp>
              <p:nvSpPr>
                <p:cNvPr id="17508" name="Line 11"/>
                <p:cNvSpPr>
                  <a:spLocks noChangeShapeType="1"/>
                </p:cNvSpPr>
                <p:nvPr/>
              </p:nvSpPr>
              <p:spPr bwMode="auto">
                <a:xfrm>
                  <a:off x="1377" y="1495"/>
                  <a:ext cx="184" cy="152"/>
                </a:xfrm>
                <a:prstGeom prst="line">
                  <a:avLst/>
                </a:prstGeom>
                <a:noFill/>
                <a:ln w="9525">
                  <a:solidFill>
                    <a:schemeClr val="tx1"/>
                  </a:solidFill>
                  <a:round/>
                  <a:headEnd/>
                  <a:tailEnd/>
                </a:ln>
              </p:spPr>
              <p:txBody>
                <a:bodyPr wrap="none"/>
                <a:lstStyle/>
                <a:p>
                  <a:endParaRPr lang="en-US"/>
                </a:p>
              </p:txBody>
            </p:sp>
            <p:sp>
              <p:nvSpPr>
                <p:cNvPr id="17509" name="Text Box 12"/>
                <p:cNvSpPr txBox="1">
                  <a:spLocks noChangeArrowheads="1"/>
                </p:cNvSpPr>
                <p:nvPr/>
              </p:nvSpPr>
              <p:spPr bwMode="auto">
                <a:xfrm>
                  <a:off x="1455" y="1608"/>
                  <a:ext cx="270" cy="269"/>
                </a:xfrm>
                <a:prstGeom prst="rect">
                  <a:avLst/>
                </a:prstGeom>
                <a:noFill/>
                <a:ln w="9525" algn="ctr">
                  <a:noFill/>
                  <a:miter lim="800000"/>
                  <a:headEnd/>
                  <a:tailEnd/>
                </a:ln>
              </p:spPr>
              <p:txBody>
                <a:bodyPr wrap="none">
                  <a:spAutoFit/>
                </a:bodyPr>
                <a:lstStyle/>
                <a:p>
                  <a:r>
                    <a:rPr lang="en-US" altLang="en-US" sz="1500" b="1"/>
                    <a:t>R</a:t>
                  </a:r>
                </a:p>
              </p:txBody>
            </p:sp>
            <p:sp>
              <p:nvSpPr>
                <p:cNvPr id="17510" name="Text Box 13"/>
                <p:cNvSpPr txBox="1">
                  <a:spLocks noChangeArrowheads="1"/>
                </p:cNvSpPr>
                <p:nvPr/>
              </p:nvSpPr>
              <p:spPr bwMode="auto">
                <a:xfrm>
                  <a:off x="527" y="1880"/>
                  <a:ext cx="198" cy="269"/>
                </a:xfrm>
                <a:prstGeom prst="rect">
                  <a:avLst/>
                </a:prstGeom>
                <a:noFill/>
                <a:ln w="9525" algn="ctr">
                  <a:noFill/>
                  <a:miter lim="800000"/>
                  <a:headEnd/>
                  <a:tailEnd/>
                </a:ln>
              </p:spPr>
              <p:txBody>
                <a:bodyPr wrap="none">
                  <a:spAutoFit/>
                </a:bodyPr>
                <a:lstStyle/>
                <a:p>
                  <a:r>
                    <a:rPr lang="en-US" altLang="en-US" sz="1500" b="1">
                      <a:solidFill>
                        <a:srgbClr val="FF0000"/>
                      </a:solidFill>
                    </a:rPr>
                    <a:t>I</a:t>
                  </a:r>
                </a:p>
              </p:txBody>
            </p:sp>
            <p:sp>
              <p:nvSpPr>
                <p:cNvPr id="17511" name="Line 14"/>
                <p:cNvSpPr>
                  <a:spLocks noChangeShapeType="1"/>
                </p:cNvSpPr>
                <p:nvPr/>
              </p:nvSpPr>
              <p:spPr bwMode="auto">
                <a:xfrm flipH="1">
                  <a:off x="1017" y="1495"/>
                  <a:ext cx="184" cy="152"/>
                </a:xfrm>
                <a:prstGeom prst="line">
                  <a:avLst/>
                </a:prstGeom>
                <a:noFill/>
                <a:ln w="9525">
                  <a:solidFill>
                    <a:schemeClr val="tx1"/>
                  </a:solidFill>
                  <a:round/>
                  <a:headEnd/>
                  <a:tailEnd/>
                </a:ln>
              </p:spPr>
              <p:txBody>
                <a:bodyPr wrap="none"/>
                <a:lstStyle/>
                <a:p>
                  <a:endParaRPr lang="en-US"/>
                </a:p>
              </p:txBody>
            </p:sp>
            <p:sp>
              <p:nvSpPr>
                <p:cNvPr id="17512" name="Line 15"/>
                <p:cNvSpPr>
                  <a:spLocks noChangeShapeType="1"/>
                </p:cNvSpPr>
                <p:nvPr/>
              </p:nvSpPr>
              <p:spPr bwMode="auto">
                <a:xfrm flipH="1">
                  <a:off x="665" y="1815"/>
                  <a:ext cx="184" cy="152"/>
                </a:xfrm>
                <a:prstGeom prst="line">
                  <a:avLst/>
                </a:prstGeom>
                <a:noFill/>
                <a:ln w="9525">
                  <a:solidFill>
                    <a:schemeClr val="tx1"/>
                  </a:solidFill>
                  <a:round/>
                  <a:headEnd/>
                  <a:tailEnd/>
                </a:ln>
              </p:spPr>
              <p:txBody>
                <a:bodyPr wrap="none"/>
                <a:lstStyle/>
                <a:p>
                  <a:endParaRPr lang="en-US"/>
                </a:p>
              </p:txBody>
            </p:sp>
            <p:sp>
              <p:nvSpPr>
                <p:cNvPr id="17513" name="Text Box 16"/>
                <p:cNvSpPr txBox="1">
                  <a:spLocks noChangeArrowheads="1"/>
                </p:cNvSpPr>
                <p:nvPr/>
              </p:nvSpPr>
              <p:spPr bwMode="auto">
                <a:xfrm flipH="1">
                  <a:off x="1808" y="1880"/>
                  <a:ext cx="251" cy="269"/>
                </a:xfrm>
                <a:prstGeom prst="rect">
                  <a:avLst/>
                </a:prstGeom>
                <a:noFill/>
                <a:ln w="9525" algn="ctr">
                  <a:noFill/>
                  <a:miter lim="800000"/>
                  <a:headEnd/>
                  <a:tailEnd/>
                </a:ln>
              </p:spPr>
              <p:txBody>
                <a:bodyPr wrap="none">
                  <a:spAutoFit/>
                </a:bodyPr>
                <a:lstStyle/>
                <a:p>
                  <a:r>
                    <a:rPr lang="en-US" altLang="en-US" sz="1500" b="1">
                      <a:solidFill>
                        <a:srgbClr val="FF0000"/>
                      </a:solidFill>
                    </a:rPr>
                    <a:t>T</a:t>
                  </a:r>
                </a:p>
              </p:txBody>
            </p:sp>
            <p:sp>
              <p:nvSpPr>
                <p:cNvPr id="17514" name="Line 17"/>
                <p:cNvSpPr>
                  <a:spLocks noChangeShapeType="1"/>
                </p:cNvSpPr>
                <p:nvPr/>
              </p:nvSpPr>
              <p:spPr bwMode="auto">
                <a:xfrm>
                  <a:off x="1673" y="1807"/>
                  <a:ext cx="184" cy="152"/>
                </a:xfrm>
                <a:prstGeom prst="line">
                  <a:avLst/>
                </a:prstGeom>
                <a:noFill/>
                <a:ln w="9525">
                  <a:solidFill>
                    <a:schemeClr val="tx1"/>
                  </a:solidFill>
                  <a:round/>
                  <a:headEnd/>
                  <a:tailEnd/>
                </a:ln>
              </p:spPr>
              <p:txBody>
                <a:bodyPr wrap="none"/>
                <a:lstStyle/>
                <a:p>
                  <a:endParaRPr lang="en-US"/>
                </a:p>
              </p:txBody>
            </p:sp>
            <p:sp>
              <p:nvSpPr>
                <p:cNvPr id="17515" name="Text Box 18"/>
                <p:cNvSpPr txBox="1">
                  <a:spLocks noChangeArrowheads="1"/>
                </p:cNvSpPr>
                <p:nvPr/>
              </p:nvSpPr>
              <p:spPr bwMode="auto">
                <a:xfrm flipH="1">
                  <a:off x="193" y="2200"/>
                  <a:ext cx="270" cy="269"/>
                </a:xfrm>
                <a:prstGeom prst="rect">
                  <a:avLst/>
                </a:prstGeom>
                <a:noFill/>
                <a:ln w="9525" algn="ctr">
                  <a:noFill/>
                  <a:miter lim="800000"/>
                  <a:headEnd/>
                  <a:tailEnd/>
                </a:ln>
              </p:spPr>
              <p:txBody>
                <a:bodyPr wrap="none">
                  <a:spAutoFit/>
                </a:bodyPr>
                <a:lstStyle/>
                <a:p>
                  <a:r>
                    <a:rPr lang="en-US" altLang="en-US" sz="1500" b="1">
                      <a:solidFill>
                        <a:srgbClr val="FF0000"/>
                      </a:solidFill>
                    </a:rPr>
                    <a:t>H</a:t>
                  </a:r>
                </a:p>
              </p:txBody>
            </p:sp>
            <p:sp>
              <p:nvSpPr>
                <p:cNvPr id="17516" name="Line 19"/>
                <p:cNvSpPr>
                  <a:spLocks noChangeShapeType="1"/>
                </p:cNvSpPr>
                <p:nvPr/>
              </p:nvSpPr>
              <p:spPr bwMode="auto">
                <a:xfrm flipH="1">
                  <a:off x="353" y="2087"/>
                  <a:ext cx="184" cy="152"/>
                </a:xfrm>
                <a:prstGeom prst="line">
                  <a:avLst/>
                </a:prstGeom>
                <a:noFill/>
                <a:ln w="9525">
                  <a:solidFill>
                    <a:schemeClr val="tx1"/>
                  </a:solidFill>
                  <a:round/>
                  <a:headEnd/>
                  <a:tailEnd/>
                </a:ln>
              </p:spPr>
              <p:txBody>
                <a:bodyPr wrap="none"/>
                <a:lstStyle/>
                <a:p>
                  <a:endParaRPr lang="en-US"/>
                </a:p>
              </p:txBody>
            </p:sp>
          </p:grpSp>
          <p:grpSp>
            <p:nvGrpSpPr>
              <p:cNvPr id="17483" name="Group 20"/>
              <p:cNvGrpSpPr>
                <a:grpSpLocks/>
              </p:cNvGrpSpPr>
              <p:nvPr/>
            </p:nvGrpSpPr>
            <p:grpSpPr bwMode="auto">
              <a:xfrm>
                <a:off x="2167" y="864"/>
                <a:ext cx="1604" cy="1245"/>
                <a:chOff x="2511" y="904"/>
                <a:chExt cx="1604" cy="1245"/>
              </a:xfrm>
            </p:grpSpPr>
            <p:sp>
              <p:nvSpPr>
                <p:cNvPr id="17486" name="Text Box 21"/>
                <p:cNvSpPr txBox="1">
                  <a:spLocks noChangeArrowheads="1"/>
                </p:cNvSpPr>
                <p:nvPr/>
              </p:nvSpPr>
              <p:spPr bwMode="auto">
                <a:xfrm>
                  <a:off x="2878" y="904"/>
                  <a:ext cx="278" cy="269"/>
                </a:xfrm>
                <a:prstGeom prst="rect">
                  <a:avLst/>
                </a:prstGeom>
                <a:noFill/>
                <a:ln w="9525" algn="ctr">
                  <a:noFill/>
                  <a:miter lim="800000"/>
                  <a:headEnd/>
                  <a:tailEnd/>
                </a:ln>
              </p:spPr>
              <p:txBody>
                <a:bodyPr wrap="none">
                  <a:spAutoFit/>
                </a:bodyPr>
                <a:lstStyle/>
                <a:p>
                  <a:r>
                    <a:rPr lang="en-US" altLang="en-US" sz="1500" b="1"/>
                    <a:t>G</a:t>
                  </a:r>
                </a:p>
              </p:txBody>
            </p:sp>
            <p:grpSp>
              <p:nvGrpSpPr>
                <p:cNvPr id="17487" name="Group 22"/>
                <p:cNvGrpSpPr>
                  <a:grpSpLocks/>
                </p:cNvGrpSpPr>
                <p:nvPr/>
              </p:nvGrpSpPr>
              <p:grpSpPr bwMode="auto">
                <a:xfrm>
                  <a:off x="2511" y="1135"/>
                  <a:ext cx="1604" cy="1014"/>
                  <a:chOff x="2511" y="1135"/>
                  <a:chExt cx="1604" cy="1014"/>
                </a:xfrm>
              </p:grpSpPr>
              <p:sp>
                <p:nvSpPr>
                  <p:cNvPr id="17488" name="Text Box 23"/>
                  <p:cNvSpPr txBox="1">
                    <a:spLocks noChangeArrowheads="1"/>
                  </p:cNvSpPr>
                  <p:nvPr/>
                </p:nvSpPr>
                <p:spPr bwMode="auto">
                  <a:xfrm>
                    <a:off x="2511" y="1240"/>
                    <a:ext cx="270" cy="269"/>
                  </a:xfrm>
                  <a:prstGeom prst="rect">
                    <a:avLst/>
                  </a:prstGeom>
                  <a:noFill/>
                  <a:ln w="9525" algn="ctr">
                    <a:noFill/>
                    <a:miter lim="800000"/>
                    <a:headEnd/>
                    <a:tailEnd/>
                  </a:ln>
                </p:spPr>
                <p:txBody>
                  <a:bodyPr wrap="none">
                    <a:spAutoFit/>
                  </a:bodyPr>
                  <a:lstStyle/>
                  <a:p>
                    <a:r>
                      <a:rPr lang="en-US" altLang="en-US" sz="1500" b="1"/>
                      <a:t>A</a:t>
                    </a:r>
                  </a:p>
                </p:txBody>
              </p:sp>
              <p:sp>
                <p:nvSpPr>
                  <p:cNvPr id="17489" name="Text Box 24"/>
                  <p:cNvSpPr txBox="1">
                    <a:spLocks noChangeArrowheads="1"/>
                  </p:cNvSpPr>
                  <p:nvPr/>
                </p:nvSpPr>
                <p:spPr bwMode="auto">
                  <a:xfrm>
                    <a:off x="2903" y="1584"/>
                    <a:ext cx="198" cy="269"/>
                  </a:xfrm>
                  <a:prstGeom prst="rect">
                    <a:avLst/>
                  </a:prstGeom>
                  <a:noFill/>
                  <a:ln w="9525" algn="ctr">
                    <a:noFill/>
                    <a:miter lim="800000"/>
                    <a:headEnd/>
                    <a:tailEnd/>
                  </a:ln>
                </p:spPr>
                <p:txBody>
                  <a:bodyPr wrap="none">
                    <a:spAutoFit/>
                  </a:bodyPr>
                  <a:lstStyle/>
                  <a:p>
                    <a:r>
                      <a:rPr lang="en-US" altLang="en-US" sz="1500" b="1"/>
                      <a:t>I</a:t>
                    </a:r>
                  </a:p>
                </p:txBody>
              </p:sp>
              <p:sp>
                <p:nvSpPr>
                  <p:cNvPr id="17490" name="Line 25"/>
                  <p:cNvSpPr>
                    <a:spLocks noChangeShapeType="1"/>
                  </p:cNvSpPr>
                  <p:nvPr/>
                </p:nvSpPr>
                <p:spPr bwMode="auto">
                  <a:xfrm flipH="1">
                    <a:off x="2705" y="1135"/>
                    <a:ext cx="184" cy="152"/>
                  </a:xfrm>
                  <a:prstGeom prst="line">
                    <a:avLst/>
                  </a:prstGeom>
                  <a:noFill/>
                  <a:ln w="9525">
                    <a:solidFill>
                      <a:schemeClr val="tx1"/>
                    </a:solidFill>
                    <a:round/>
                    <a:headEnd/>
                    <a:tailEnd/>
                  </a:ln>
                </p:spPr>
                <p:txBody>
                  <a:bodyPr wrap="none"/>
                  <a:lstStyle/>
                  <a:p>
                    <a:endParaRPr lang="en-US"/>
                  </a:p>
                </p:txBody>
              </p:sp>
              <p:sp>
                <p:nvSpPr>
                  <p:cNvPr id="17491" name="Line 26"/>
                  <p:cNvSpPr>
                    <a:spLocks noChangeShapeType="1"/>
                  </p:cNvSpPr>
                  <p:nvPr/>
                </p:nvSpPr>
                <p:spPr bwMode="auto">
                  <a:xfrm>
                    <a:off x="3121" y="1135"/>
                    <a:ext cx="184" cy="152"/>
                  </a:xfrm>
                  <a:prstGeom prst="line">
                    <a:avLst/>
                  </a:prstGeom>
                  <a:noFill/>
                  <a:ln w="9525">
                    <a:solidFill>
                      <a:schemeClr val="tx1"/>
                    </a:solidFill>
                    <a:round/>
                    <a:headEnd/>
                    <a:tailEnd/>
                  </a:ln>
                </p:spPr>
                <p:txBody>
                  <a:bodyPr wrap="none"/>
                  <a:lstStyle/>
                  <a:p>
                    <a:endParaRPr lang="en-US"/>
                  </a:p>
                </p:txBody>
              </p:sp>
              <p:sp>
                <p:nvSpPr>
                  <p:cNvPr id="17492" name="Text Box 27"/>
                  <p:cNvSpPr txBox="1">
                    <a:spLocks noChangeArrowheads="1"/>
                  </p:cNvSpPr>
                  <p:nvPr/>
                </p:nvSpPr>
                <p:spPr bwMode="auto">
                  <a:xfrm>
                    <a:off x="3215" y="1240"/>
                    <a:ext cx="278" cy="269"/>
                  </a:xfrm>
                  <a:prstGeom prst="rect">
                    <a:avLst/>
                  </a:prstGeom>
                  <a:noFill/>
                  <a:ln w="9525" algn="ctr">
                    <a:noFill/>
                    <a:miter lim="800000"/>
                    <a:headEnd/>
                    <a:tailEnd/>
                  </a:ln>
                </p:spPr>
                <p:txBody>
                  <a:bodyPr wrap="none">
                    <a:spAutoFit/>
                  </a:bodyPr>
                  <a:lstStyle/>
                  <a:p>
                    <a:r>
                      <a:rPr lang="en-US" altLang="en-US" sz="1500" b="1">
                        <a:solidFill>
                          <a:srgbClr val="FF0000"/>
                        </a:solidFill>
                      </a:rPr>
                      <a:t>O</a:t>
                    </a:r>
                  </a:p>
                </p:txBody>
              </p:sp>
              <p:sp>
                <p:nvSpPr>
                  <p:cNvPr id="17493" name="Line 28"/>
                  <p:cNvSpPr>
                    <a:spLocks noChangeShapeType="1"/>
                  </p:cNvSpPr>
                  <p:nvPr/>
                </p:nvSpPr>
                <p:spPr bwMode="auto">
                  <a:xfrm>
                    <a:off x="3433" y="1471"/>
                    <a:ext cx="184" cy="152"/>
                  </a:xfrm>
                  <a:prstGeom prst="line">
                    <a:avLst/>
                  </a:prstGeom>
                  <a:noFill/>
                  <a:ln w="9525">
                    <a:solidFill>
                      <a:schemeClr val="tx1"/>
                    </a:solidFill>
                    <a:round/>
                    <a:headEnd/>
                    <a:tailEnd/>
                  </a:ln>
                </p:spPr>
                <p:txBody>
                  <a:bodyPr wrap="none"/>
                  <a:lstStyle/>
                  <a:p>
                    <a:endParaRPr lang="en-US"/>
                  </a:p>
                </p:txBody>
              </p:sp>
              <p:sp>
                <p:nvSpPr>
                  <p:cNvPr id="17494" name="Text Box 29"/>
                  <p:cNvSpPr txBox="1">
                    <a:spLocks noChangeArrowheads="1"/>
                  </p:cNvSpPr>
                  <p:nvPr/>
                </p:nvSpPr>
                <p:spPr bwMode="auto">
                  <a:xfrm>
                    <a:off x="3511" y="1584"/>
                    <a:ext cx="270" cy="269"/>
                  </a:xfrm>
                  <a:prstGeom prst="rect">
                    <a:avLst/>
                  </a:prstGeom>
                  <a:noFill/>
                  <a:ln w="9525" algn="ctr">
                    <a:noFill/>
                    <a:miter lim="800000"/>
                    <a:headEnd/>
                    <a:tailEnd/>
                  </a:ln>
                </p:spPr>
                <p:txBody>
                  <a:bodyPr wrap="none">
                    <a:spAutoFit/>
                  </a:bodyPr>
                  <a:lstStyle/>
                  <a:p>
                    <a:r>
                      <a:rPr lang="en-US" altLang="en-US" sz="1500" b="1"/>
                      <a:t>R</a:t>
                    </a:r>
                  </a:p>
                </p:txBody>
              </p:sp>
              <p:sp>
                <p:nvSpPr>
                  <p:cNvPr id="17495" name="Text Box 30"/>
                  <p:cNvSpPr txBox="1">
                    <a:spLocks noChangeArrowheads="1"/>
                  </p:cNvSpPr>
                  <p:nvPr/>
                </p:nvSpPr>
                <p:spPr bwMode="auto">
                  <a:xfrm>
                    <a:off x="3159" y="1880"/>
                    <a:ext cx="251" cy="269"/>
                  </a:xfrm>
                  <a:prstGeom prst="rect">
                    <a:avLst/>
                  </a:prstGeom>
                  <a:noFill/>
                  <a:ln w="9525" algn="ctr">
                    <a:noFill/>
                    <a:miter lim="800000"/>
                    <a:headEnd/>
                    <a:tailEnd/>
                  </a:ln>
                </p:spPr>
                <p:txBody>
                  <a:bodyPr wrap="none">
                    <a:spAutoFit/>
                  </a:bodyPr>
                  <a:lstStyle/>
                  <a:p>
                    <a:r>
                      <a:rPr lang="en-US" altLang="en-US" sz="1500" b="1">
                        <a:solidFill>
                          <a:srgbClr val="FF0000"/>
                        </a:solidFill>
                      </a:rPr>
                      <a:t>L</a:t>
                    </a:r>
                  </a:p>
                </p:txBody>
              </p:sp>
              <p:sp>
                <p:nvSpPr>
                  <p:cNvPr id="17496" name="Line 31"/>
                  <p:cNvSpPr>
                    <a:spLocks noChangeShapeType="1"/>
                  </p:cNvSpPr>
                  <p:nvPr/>
                </p:nvSpPr>
                <p:spPr bwMode="auto">
                  <a:xfrm flipH="1">
                    <a:off x="3073" y="1471"/>
                    <a:ext cx="184" cy="152"/>
                  </a:xfrm>
                  <a:prstGeom prst="line">
                    <a:avLst/>
                  </a:prstGeom>
                  <a:noFill/>
                  <a:ln w="9525">
                    <a:solidFill>
                      <a:schemeClr val="tx1"/>
                    </a:solidFill>
                    <a:round/>
                    <a:headEnd/>
                    <a:tailEnd/>
                  </a:ln>
                </p:spPr>
                <p:txBody>
                  <a:bodyPr wrap="none"/>
                  <a:lstStyle/>
                  <a:p>
                    <a:endParaRPr lang="en-US"/>
                  </a:p>
                </p:txBody>
              </p:sp>
              <p:sp>
                <p:nvSpPr>
                  <p:cNvPr id="17497" name="Line 32"/>
                  <p:cNvSpPr>
                    <a:spLocks noChangeShapeType="1"/>
                  </p:cNvSpPr>
                  <p:nvPr/>
                </p:nvSpPr>
                <p:spPr bwMode="auto">
                  <a:xfrm flipH="1">
                    <a:off x="2721" y="1791"/>
                    <a:ext cx="184" cy="152"/>
                  </a:xfrm>
                  <a:prstGeom prst="line">
                    <a:avLst/>
                  </a:prstGeom>
                  <a:noFill/>
                  <a:ln w="9525">
                    <a:solidFill>
                      <a:schemeClr val="tx1"/>
                    </a:solidFill>
                    <a:round/>
                    <a:headEnd/>
                    <a:tailEnd/>
                  </a:ln>
                </p:spPr>
                <p:txBody>
                  <a:bodyPr wrap="none"/>
                  <a:lstStyle/>
                  <a:p>
                    <a:endParaRPr lang="en-US"/>
                  </a:p>
                </p:txBody>
              </p:sp>
              <p:sp>
                <p:nvSpPr>
                  <p:cNvPr id="17498" name="Text Box 33"/>
                  <p:cNvSpPr txBox="1">
                    <a:spLocks noChangeArrowheads="1"/>
                  </p:cNvSpPr>
                  <p:nvPr/>
                </p:nvSpPr>
                <p:spPr bwMode="auto">
                  <a:xfrm flipH="1">
                    <a:off x="3864" y="1856"/>
                    <a:ext cx="251" cy="269"/>
                  </a:xfrm>
                  <a:prstGeom prst="rect">
                    <a:avLst/>
                  </a:prstGeom>
                  <a:noFill/>
                  <a:ln w="9525" algn="ctr">
                    <a:noFill/>
                    <a:miter lim="800000"/>
                    <a:headEnd/>
                    <a:tailEnd/>
                  </a:ln>
                </p:spPr>
                <p:txBody>
                  <a:bodyPr wrap="none">
                    <a:spAutoFit/>
                  </a:bodyPr>
                  <a:lstStyle/>
                  <a:p>
                    <a:r>
                      <a:rPr lang="en-US" altLang="en-US" sz="1500" b="1">
                        <a:solidFill>
                          <a:srgbClr val="FF0000"/>
                        </a:solidFill>
                      </a:rPr>
                      <a:t>T</a:t>
                    </a:r>
                  </a:p>
                </p:txBody>
              </p:sp>
              <p:sp>
                <p:nvSpPr>
                  <p:cNvPr id="17499" name="Line 34"/>
                  <p:cNvSpPr>
                    <a:spLocks noChangeShapeType="1"/>
                  </p:cNvSpPr>
                  <p:nvPr/>
                </p:nvSpPr>
                <p:spPr bwMode="auto">
                  <a:xfrm>
                    <a:off x="3729" y="1783"/>
                    <a:ext cx="184" cy="152"/>
                  </a:xfrm>
                  <a:prstGeom prst="line">
                    <a:avLst/>
                  </a:prstGeom>
                  <a:noFill/>
                  <a:ln w="9525">
                    <a:solidFill>
                      <a:schemeClr val="tx1"/>
                    </a:solidFill>
                    <a:round/>
                    <a:headEnd/>
                    <a:tailEnd/>
                  </a:ln>
                </p:spPr>
                <p:txBody>
                  <a:bodyPr wrap="none"/>
                  <a:lstStyle/>
                  <a:p>
                    <a:endParaRPr lang="en-US"/>
                  </a:p>
                </p:txBody>
              </p:sp>
              <p:sp>
                <p:nvSpPr>
                  <p:cNvPr id="17500" name="Text Box 35"/>
                  <p:cNvSpPr txBox="1">
                    <a:spLocks noChangeArrowheads="1"/>
                  </p:cNvSpPr>
                  <p:nvPr/>
                </p:nvSpPr>
                <p:spPr bwMode="auto">
                  <a:xfrm flipH="1">
                    <a:off x="2529" y="1880"/>
                    <a:ext cx="270" cy="269"/>
                  </a:xfrm>
                  <a:prstGeom prst="rect">
                    <a:avLst/>
                  </a:prstGeom>
                  <a:noFill/>
                  <a:ln w="9525" algn="ctr">
                    <a:noFill/>
                    <a:miter lim="800000"/>
                    <a:headEnd/>
                    <a:tailEnd/>
                  </a:ln>
                </p:spPr>
                <p:txBody>
                  <a:bodyPr wrap="none">
                    <a:spAutoFit/>
                  </a:bodyPr>
                  <a:lstStyle/>
                  <a:p>
                    <a:r>
                      <a:rPr lang="en-US" altLang="en-US" sz="1500" b="1">
                        <a:solidFill>
                          <a:srgbClr val="FF0000"/>
                        </a:solidFill>
                      </a:rPr>
                      <a:t>H</a:t>
                    </a:r>
                  </a:p>
                </p:txBody>
              </p:sp>
              <p:sp>
                <p:nvSpPr>
                  <p:cNvPr id="17501" name="Line 36"/>
                  <p:cNvSpPr>
                    <a:spLocks noChangeShapeType="1"/>
                  </p:cNvSpPr>
                  <p:nvPr/>
                </p:nvSpPr>
                <p:spPr bwMode="auto">
                  <a:xfrm>
                    <a:off x="3073" y="1783"/>
                    <a:ext cx="184" cy="152"/>
                  </a:xfrm>
                  <a:prstGeom prst="line">
                    <a:avLst/>
                  </a:prstGeom>
                  <a:noFill/>
                  <a:ln w="9525">
                    <a:solidFill>
                      <a:schemeClr val="tx1"/>
                    </a:solidFill>
                    <a:round/>
                    <a:headEnd/>
                    <a:tailEnd/>
                  </a:ln>
                </p:spPr>
                <p:txBody>
                  <a:bodyPr wrap="none"/>
                  <a:lstStyle/>
                  <a:p>
                    <a:endParaRPr lang="en-US"/>
                  </a:p>
                </p:txBody>
              </p:sp>
            </p:grpSp>
          </p:grpSp>
          <p:sp>
            <p:nvSpPr>
              <p:cNvPr id="17484" name="Text Box 37"/>
              <p:cNvSpPr txBox="1">
                <a:spLocks noChangeArrowheads="1"/>
              </p:cNvSpPr>
              <p:nvPr/>
            </p:nvSpPr>
            <p:spPr bwMode="auto">
              <a:xfrm>
                <a:off x="1278" y="983"/>
                <a:ext cx="1088" cy="282"/>
              </a:xfrm>
              <a:prstGeom prst="rect">
                <a:avLst/>
              </a:prstGeom>
              <a:noFill/>
              <a:ln w="9525" algn="ctr">
                <a:noFill/>
                <a:miter lim="800000"/>
                <a:headEnd/>
                <a:tailEnd/>
              </a:ln>
            </p:spPr>
            <p:txBody>
              <a:bodyPr wrap="none">
                <a:spAutoFit/>
              </a:bodyPr>
              <a:lstStyle/>
              <a:p>
                <a:r>
                  <a:rPr lang="en-US" altLang="en-US" sz="1600">
                    <a:latin typeface="Tahoma" pitchFamily="34" charset="0"/>
                    <a:cs typeface="Tahoma" pitchFamily="34" charset="0"/>
                  </a:rPr>
                  <a:t>single rotate</a:t>
                </a:r>
              </a:p>
            </p:txBody>
          </p:sp>
          <p:sp>
            <p:nvSpPr>
              <p:cNvPr id="17485" name="Line 38"/>
              <p:cNvSpPr>
                <a:spLocks noChangeShapeType="1"/>
              </p:cNvSpPr>
              <p:nvPr/>
            </p:nvSpPr>
            <p:spPr bwMode="auto">
              <a:xfrm>
                <a:off x="1528" y="1312"/>
                <a:ext cx="544" cy="0"/>
              </a:xfrm>
              <a:prstGeom prst="line">
                <a:avLst/>
              </a:prstGeom>
              <a:noFill/>
              <a:ln w="9525">
                <a:solidFill>
                  <a:schemeClr val="tx1"/>
                </a:solidFill>
                <a:round/>
                <a:headEnd/>
                <a:tailEnd type="triangle" w="med" len="med"/>
              </a:ln>
            </p:spPr>
            <p:txBody>
              <a:bodyPr wrap="none"/>
              <a:lstStyle/>
              <a:p>
                <a:endParaRPr lang="en-US"/>
              </a:p>
            </p:txBody>
          </p:sp>
        </p:grpSp>
        <p:sp>
          <p:nvSpPr>
            <p:cNvPr id="17481" name="Rectangle 40"/>
            <p:cNvSpPr>
              <a:spLocks noChangeArrowheads="1"/>
            </p:cNvSpPr>
            <p:nvPr/>
          </p:nvSpPr>
          <p:spPr bwMode="auto">
            <a:xfrm>
              <a:off x="2286000" y="1943100"/>
              <a:ext cx="4522788" cy="1833563"/>
            </a:xfrm>
            <a:prstGeom prst="rect">
              <a:avLst/>
            </a:prstGeom>
            <a:noFill/>
            <a:ln w="9525" algn="ctr">
              <a:solidFill>
                <a:schemeClr val="tx1"/>
              </a:solidFill>
              <a:miter lim="800000"/>
              <a:headEnd/>
              <a:tailEnd/>
            </a:ln>
          </p:spPr>
          <p:txBody>
            <a:bodyPr wrap="none" anchor="ctr"/>
            <a:lstStyle/>
            <a:p>
              <a:endParaRPr lang="id-ID" altLang="en-US" sz="1500"/>
            </a:p>
          </p:txBody>
        </p:sp>
      </p:grpSp>
      <p:grpSp>
        <p:nvGrpSpPr>
          <p:cNvPr id="17415" name="Group 41"/>
          <p:cNvGrpSpPr>
            <a:grpSpLocks/>
          </p:cNvGrpSpPr>
          <p:nvPr/>
        </p:nvGrpSpPr>
        <p:grpSpPr bwMode="auto">
          <a:xfrm>
            <a:off x="1431925" y="4121150"/>
            <a:ext cx="6619875" cy="2084388"/>
            <a:chOff x="152" y="2216"/>
            <a:chExt cx="5515" cy="1736"/>
          </a:xfrm>
        </p:grpSpPr>
        <p:grpSp>
          <p:nvGrpSpPr>
            <p:cNvPr id="17421" name="Group 42"/>
            <p:cNvGrpSpPr>
              <a:grpSpLocks/>
            </p:cNvGrpSpPr>
            <p:nvPr/>
          </p:nvGrpSpPr>
          <p:grpSpPr bwMode="auto">
            <a:xfrm>
              <a:off x="215" y="2256"/>
              <a:ext cx="5452" cy="1590"/>
              <a:chOff x="175" y="2432"/>
              <a:chExt cx="5452" cy="1590"/>
            </a:xfrm>
          </p:grpSpPr>
          <p:grpSp>
            <p:nvGrpSpPr>
              <p:cNvPr id="17423" name="Group 43"/>
              <p:cNvGrpSpPr>
                <a:grpSpLocks/>
              </p:cNvGrpSpPr>
              <p:nvPr/>
            </p:nvGrpSpPr>
            <p:grpSpPr bwMode="auto">
              <a:xfrm>
                <a:off x="175" y="2480"/>
                <a:ext cx="1604" cy="1542"/>
                <a:chOff x="175" y="2480"/>
                <a:chExt cx="1604" cy="1542"/>
              </a:xfrm>
            </p:grpSpPr>
            <p:grpSp>
              <p:nvGrpSpPr>
                <p:cNvPr id="17461" name="Group 44"/>
                <p:cNvGrpSpPr>
                  <a:grpSpLocks/>
                </p:cNvGrpSpPr>
                <p:nvPr/>
              </p:nvGrpSpPr>
              <p:grpSpPr bwMode="auto">
                <a:xfrm>
                  <a:off x="175" y="2480"/>
                  <a:ext cx="1604" cy="1245"/>
                  <a:chOff x="2511" y="904"/>
                  <a:chExt cx="1604" cy="1245"/>
                </a:xfrm>
              </p:grpSpPr>
              <p:sp>
                <p:nvSpPr>
                  <p:cNvPr id="17464" name="Text Box 45"/>
                  <p:cNvSpPr txBox="1">
                    <a:spLocks noChangeArrowheads="1"/>
                  </p:cNvSpPr>
                  <p:nvPr/>
                </p:nvSpPr>
                <p:spPr bwMode="auto">
                  <a:xfrm>
                    <a:off x="2878" y="904"/>
                    <a:ext cx="278" cy="269"/>
                  </a:xfrm>
                  <a:prstGeom prst="rect">
                    <a:avLst/>
                  </a:prstGeom>
                  <a:noFill/>
                  <a:ln w="9525" algn="ctr">
                    <a:noFill/>
                    <a:miter lim="800000"/>
                    <a:headEnd/>
                    <a:tailEnd/>
                  </a:ln>
                </p:spPr>
                <p:txBody>
                  <a:bodyPr wrap="none">
                    <a:spAutoFit/>
                  </a:bodyPr>
                  <a:lstStyle/>
                  <a:p>
                    <a:r>
                      <a:rPr lang="en-US" altLang="en-US" sz="1500" b="1"/>
                      <a:t>G</a:t>
                    </a:r>
                  </a:p>
                </p:txBody>
              </p:sp>
              <p:grpSp>
                <p:nvGrpSpPr>
                  <p:cNvPr id="17465" name="Group 46"/>
                  <p:cNvGrpSpPr>
                    <a:grpSpLocks/>
                  </p:cNvGrpSpPr>
                  <p:nvPr/>
                </p:nvGrpSpPr>
                <p:grpSpPr bwMode="auto">
                  <a:xfrm>
                    <a:off x="2511" y="1135"/>
                    <a:ext cx="1604" cy="1014"/>
                    <a:chOff x="2511" y="1135"/>
                    <a:chExt cx="1604" cy="1014"/>
                  </a:xfrm>
                </p:grpSpPr>
                <p:sp>
                  <p:nvSpPr>
                    <p:cNvPr id="17466" name="Text Box 47"/>
                    <p:cNvSpPr txBox="1">
                      <a:spLocks noChangeArrowheads="1"/>
                    </p:cNvSpPr>
                    <p:nvPr/>
                  </p:nvSpPr>
                  <p:spPr bwMode="auto">
                    <a:xfrm>
                      <a:off x="2511" y="1240"/>
                      <a:ext cx="270" cy="269"/>
                    </a:xfrm>
                    <a:prstGeom prst="rect">
                      <a:avLst/>
                    </a:prstGeom>
                    <a:noFill/>
                    <a:ln w="9525" algn="ctr">
                      <a:noFill/>
                      <a:miter lim="800000"/>
                      <a:headEnd/>
                      <a:tailEnd/>
                    </a:ln>
                  </p:spPr>
                  <p:txBody>
                    <a:bodyPr wrap="none">
                      <a:spAutoFit/>
                    </a:bodyPr>
                    <a:lstStyle/>
                    <a:p>
                      <a:r>
                        <a:rPr lang="en-US" altLang="en-US" sz="1500" b="1"/>
                        <a:t>A</a:t>
                      </a:r>
                    </a:p>
                  </p:txBody>
                </p:sp>
                <p:sp>
                  <p:nvSpPr>
                    <p:cNvPr id="17467" name="Text Box 48"/>
                    <p:cNvSpPr txBox="1">
                      <a:spLocks noChangeArrowheads="1"/>
                    </p:cNvSpPr>
                    <p:nvPr/>
                  </p:nvSpPr>
                  <p:spPr bwMode="auto">
                    <a:xfrm>
                      <a:off x="2903" y="1584"/>
                      <a:ext cx="198" cy="269"/>
                    </a:xfrm>
                    <a:prstGeom prst="rect">
                      <a:avLst/>
                    </a:prstGeom>
                    <a:noFill/>
                    <a:ln w="9525" algn="ctr">
                      <a:noFill/>
                      <a:miter lim="800000"/>
                      <a:headEnd/>
                      <a:tailEnd/>
                    </a:ln>
                  </p:spPr>
                  <p:txBody>
                    <a:bodyPr wrap="none">
                      <a:spAutoFit/>
                    </a:bodyPr>
                    <a:lstStyle/>
                    <a:p>
                      <a:r>
                        <a:rPr lang="en-US" altLang="en-US" sz="1500" b="1"/>
                        <a:t>I</a:t>
                      </a:r>
                    </a:p>
                  </p:txBody>
                </p:sp>
                <p:sp>
                  <p:nvSpPr>
                    <p:cNvPr id="17468" name="Line 49"/>
                    <p:cNvSpPr>
                      <a:spLocks noChangeShapeType="1"/>
                    </p:cNvSpPr>
                    <p:nvPr/>
                  </p:nvSpPr>
                  <p:spPr bwMode="auto">
                    <a:xfrm flipH="1">
                      <a:off x="2705" y="1135"/>
                      <a:ext cx="184" cy="152"/>
                    </a:xfrm>
                    <a:prstGeom prst="line">
                      <a:avLst/>
                    </a:prstGeom>
                    <a:noFill/>
                    <a:ln w="9525">
                      <a:solidFill>
                        <a:schemeClr val="tx1"/>
                      </a:solidFill>
                      <a:round/>
                      <a:headEnd/>
                      <a:tailEnd/>
                    </a:ln>
                  </p:spPr>
                  <p:txBody>
                    <a:bodyPr wrap="none"/>
                    <a:lstStyle/>
                    <a:p>
                      <a:endParaRPr lang="en-US"/>
                    </a:p>
                  </p:txBody>
                </p:sp>
                <p:sp>
                  <p:nvSpPr>
                    <p:cNvPr id="17469" name="Line 50"/>
                    <p:cNvSpPr>
                      <a:spLocks noChangeShapeType="1"/>
                    </p:cNvSpPr>
                    <p:nvPr/>
                  </p:nvSpPr>
                  <p:spPr bwMode="auto">
                    <a:xfrm>
                      <a:off x="3121" y="1135"/>
                      <a:ext cx="184" cy="152"/>
                    </a:xfrm>
                    <a:prstGeom prst="line">
                      <a:avLst/>
                    </a:prstGeom>
                    <a:noFill/>
                    <a:ln w="9525">
                      <a:solidFill>
                        <a:schemeClr val="tx1"/>
                      </a:solidFill>
                      <a:round/>
                      <a:headEnd/>
                      <a:tailEnd/>
                    </a:ln>
                  </p:spPr>
                  <p:txBody>
                    <a:bodyPr wrap="none"/>
                    <a:lstStyle/>
                    <a:p>
                      <a:endParaRPr lang="en-US"/>
                    </a:p>
                  </p:txBody>
                </p:sp>
                <p:sp>
                  <p:nvSpPr>
                    <p:cNvPr id="17470" name="Text Box 51"/>
                    <p:cNvSpPr txBox="1">
                      <a:spLocks noChangeArrowheads="1"/>
                    </p:cNvSpPr>
                    <p:nvPr/>
                  </p:nvSpPr>
                  <p:spPr bwMode="auto">
                    <a:xfrm>
                      <a:off x="3215" y="1240"/>
                      <a:ext cx="278" cy="269"/>
                    </a:xfrm>
                    <a:prstGeom prst="rect">
                      <a:avLst/>
                    </a:prstGeom>
                    <a:noFill/>
                    <a:ln w="9525" algn="ctr">
                      <a:noFill/>
                      <a:miter lim="800000"/>
                      <a:headEnd/>
                      <a:tailEnd/>
                    </a:ln>
                  </p:spPr>
                  <p:txBody>
                    <a:bodyPr wrap="none">
                      <a:spAutoFit/>
                    </a:bodyPr>
                    <a:lstStyle/>
                    <a:p>
                      <a:r>
                        <a:rPr lang="en-US" altLang="en-US" sz="1500" b="1">
                          <a:solidFill>
                            <a:srgbClr val="FF0000"/>
                          </a:solidFill>
                        </a:rPr>
                        <a:t>O</a:t>
                      </a:r>
                    </a:p>
                  </p:txBody>
                </p:sp>
                <p:sp>
                  <p:nvSpPr>
                    <p:cNvPr id="17471" name="Line 52"/>
                    <p:cNvSpPr>
                      <a:spLocks noChangeShapeType="1"/>
                    </p:cNvSpPr>
                    <p:nvPr/>
                  </p:nvSpPr>
                  <p:spPr bwMode="auto">
                    <a:xfrm>
                      <a:off x="3433" y="1471"/>
                      <a:ext cx="184" cy="152"/>
                    </a:xfrm>
                    <a:prstGeom prst="line">
                      <a:avLst/>
                    </a:prstGeom>
                    <a:noFill/>
                    <a:ln w="9525">
                      <a:solidFill>
                        <a:schemeClr val="tx1"/>
                      </a:solidFill>
                      <a:round/>
                      <a:headEnd/>
                      <a:tailEnd/>
                    </a:ln>
                  </p:spPr>
                  <p:txBody>
                    <a:bodyPr wrap="none"/>
                    <a:lstStyle/>
                    <a:p>
                      <a:endParaRPr lang="en-US"/>
                    </a:p>
                  </p:txBody>
                </p:sp>
                <p:sp>
                  <p:nvSpPr>
                    <p:cNvPr id="17472" name="Text Box 53"/>
                    <p:cNvSpPr txBox="1">
                      <a:spLocks noChangeArrowheads="1"/>
                    </p:cNvSpPr>
                    <p:nvPr/>
                  </p:nvSpPr>
                  <p:spPr bwMode="auto">
                    <a:xfrm>
                      <a:off x="3511" y="1584"/>
                      <a:ext cx="270" cy="269"/>
                    </a:xfrm>
                    <a:prstGeom prst="rect">
                      <a:avLst/>
                    </a:prstGeom>
                    <a:noFill/>
                    <a:ln w="9525" algn="ctr">
                      <a:noFill/>
                      <a:miter lim="800000"/>
                      <a:headEnd/>
                      <a:tailEnd/>
                    </a:ln>
                  </p:spPr>
                  <p:txBody>
                    <a:bodyPr wrap="none">
                      <a:spAutoFit/>
                    </a:bodyPr>
                    <a:lstStyle/>
                    <a:p>
                      <a:r>
                        <a:rPr lang="en-US" altLang="en-US" sz="1500" b="1"/>
                        <a:t>R</a:t>
                      </a:r>
                    </a:p>
                  </p:txBody>
                </p:sp>
                <p:sp>
                  <p:nvSpPr>
                    <p:cNvPr id="17473" name="Text Box 54"/>
                    <p:cNvSpPr txBox="1">
                      <a:spLocks noChangeArrowheads="1"/>
                    </p:cNvSpPr>
                    <p:nvPr/>
                  </p:nvSpPr>
                  <p:spPr bwMode="auto">
                    <a:xfrm>
                      <a:off x="3159" y="1880"/>
                      <a:ext cx="251" cy="269"/>
                    </a:xfrm>
                    <a:prstGeom prst="rect">
                      <a:avLst/>
                    </a:prstGeom>
                    <a:noFill/>
                    <a:ln w="9525" algn="ctr">
                      <a:noFill/>
                      <a:miter lim="800000"/>
                      <a:headEnd/>
                      <a:tailEnd/>
                    </a:ln>
                  </p:spPr>
                  <p:txBody>
                    <a:bodyPr wrap="none">
                      <a:spAutoFit/>
                    </a:bodyPr>
                    <a:lstStyle/>
                    <a:p>
                      <a:r>
                        <a:rPr lang="en-US" altLang="en-US" sz="1500" b="1">
                          <a:solidFill>
                            <a:srgbClr val="FF0000"/>
                          </a:solidFill>
                        </a:rPr>
                        <a:t>L</a:t>
                      </a:r>
                    </a:p>
                  </p:txBody>
                </p:sp>
                <p:sp>
                  <p:nvSpPr>
                    <p:cNvPr id="17474" name="Line 55"/>
                    <p:cNvSpPr>
                      <a:spLocks noChangeShapeType="1"/>
                    </p:cNvSpPr>
                    <p:nvPr/>
                  </p:nvSpPr>
                  <p:spPr bwMode="auto">
                    <a:xfrm flipH="1">
                      <a:off x="3073" y="1471"/>
                      <a:ext cx="184" cy="152"/>
                    </a:xfrm>
                    <a:prstGeom prst="line">
                      <a:avLst/>
                    </a:prstGeom>
                    <a:noFill/>
                    <a:ln w="9525">
                      <a:solidFill>
                        <a:schemeClr val="tx1"/>
                      </a:solidFill>
                      <a:round/>
                      <a:headEnd/>
                      <a:tailEnd/>
                    </a:ln>
                  </p:spPr>
                  <p:txBody>
                    <a:bodyPr wrap="none"/>
                    <a:lstStyle/>
                    <a:p>
                      <a:endParaRPr lang="en-US"/>
                    </a:p>
                  </p:txBody>
                </p:sp>
                <p:sp>
                  <p:nvSpPr>
                    <p:cNvPr id="17475" name="Line 56"/>
                    <p:cNvSpPr>
                      <a:spLocks noChangeShapeType="1"/>
                    </p:cNvSpPr>
                    <p:nvPr/>
                  </p:nvSpPr>
                  <p:spPr bwMode="auto">
                    <a:xfrm flipH="1">
                      <a:off x="2721" y="1791"/>
                      <a:ext cx="184" cy="152"/>
                    </a:xfrm>
                    <a:prstGeom prst="line">
                      <a:avLst/>
                    </a:prstGeom>
                    <a:noFill/>
                    <a:ln w="9525">
                      <a:solidFill>
                        <a:schemeClr val="tx1"/>
                      </a:solidFill>
                      <a:round/>
                      <a:headEnd/>
                      <a:tailEnd/>
                    </a:ln>
                  </p:spPr>
                  <p:txBody>
                    <a:bodyPr wrap="none"/>
                    <a:lstStyle/>
                    <a:p>
                      <a:endParaRPr lang="en-US"/>
                    </a:p>
                  </p:txBody>
                </p:sp>
                <p:sp>
                  <p:nvSpPr>
                    <p:cNvPr id="17476" name="Text Box 57"/>
                    <p:cNvSpPr txBox="1">
                      <a:spLocks noChangeArrowheads="1"/>
                    </p:cNvSpPr>
                    <p:nvPr/>
                  </p:nvSpPr>
                  <p:spPr bwMode="auto">
                    <a:xfrm flipH="1">
                      <a:off x="3864" y="1856"/>
                      <a:ext cx="251" cy="269"/>
                    </a:xfrm>
                    <a:prstGeom prst="rect">
                      <a:avLst/>
                    </a:prstGeom>
                    <a:noFill/>
                    <a:ln w="9525" algn="ctr">
                      <a:noFill/>
                      <a:miter lim="800000"/>
                      <a:headEnd/>
                      <a:tailEnd/>
                    </a:ln>
                  </p:spPr>
                  <p:txBody>
                    <a:bodyPr wrap="none">
                      <a:spAutoFit/>
                    </a:bodyPr>
                    <a:lstStyle/>
                    <a:p>
                      <a:r>
                        <a:rPr lang="en-US" altLang="en-US" sz="1500" b="1">
                          <a:solidFill>
                            <a:srgbClr val="FF0000"/>
                          </a:solidFill>
                        </a:rPr>
                        <a:t>T</a:t>
                      </a:r>
                    </a:p>
                  </p:txBody>
                </p:sp>
                <p:sp>
                  <p:nvSpPr>
                    <p:cNvPr id="17477" name="Line 58"/>
                    <p:cNvSpPr>
                      <a:spLocks noChangeShapeType="1"/>
                    </p:cNvSpPr>
                    <p:nvPr/>
                  </p:nvSpPr>
                  <p:spPr bwMode="auto">
                    <a:xfrm>
                      <a:off x="3729" y="1783"/>
                      <a:ext cx="184" cy="152"/>
                    </a:xfrm>
                    <a:prstGeom prst="line">
                      <a:avLst/>
                    </a:prstGeom>
                    <a:noFill/>
                    <a:ln w="9525">
                      <a:solidFill>
                        <a:schemeClr val="tx1"/>
                      </a:solidFill>
                      <a:round/>
                      <a:headEnd/>
                      <a:tailEnd/>
                    </a:ln>
                  </p:spPr>
                  <p:txBody>
                    <a:bodyPr wrap="none"/>
                    <a:lstStyle/>
                    <a:p>
                      <a:endParaRPr lang="en-US"/>
                    </a:p>
                  </p:txBody>
                </p:sp>
                <p:sp>
                  <p:nvSpPr>
                    <p:cNvPr id="17478" name="Text Box 59"/>
                    <p:cNvSpPr txBox="1">
                      <a:spLocks noChangeArrowheads="1"/>
                    </p:cNvSpPr>
                    <p:nvPr/>
                  </p:nvSpPr>
                  <p:spPr bwMode="auto">
                    <a:xfrm flipH="1">
                      <a:off x="2529" y="1880"/>
                      <a:ext cx="270" cy="269"/>
                    </a:xfrm>
                    <a:prstGeom prst="rect">
                      <a:avLst/>
                    </a:prstGeom>
                    <a:noFill/>
                    <a:ln w="9525" algn="ctr">
                      <a:noFill/>
                      <a:miter lim="800000"/>
                      <a:headEnd/>
                      <a:tailEnd/>
                    </a:ln>
                  </p:spPr>
                  <p:txBody>
                    <a:bodyPr wrap="none">
                      <a:spAutoFit/>
                    </a:bodyPr>
                    <a:lstStyle/>
                    <a:p>
                      <a:r>
                        <a:rPr lang="en-US" altLang="en-US" sz="1500" b="1">
                          <a:solidFill>
                            <a:srgbClr val="FF0000"/>
                          </a:solidFill>
                        </a:rPr>
                        <a:t>H</a:t>
                      </a:r>
                    </a:p>
                  </p:txBody>
                </p:sp>
                <p:sp>
                  <p:nvSpPr>
                    <p:cNvPr id="17479" name="Line 60"/>
                    <p:cNvSpPr>
                      <a:spLocks noChangeShapeType="1"/>
                    </p:cNvSpPr>
                    <p:nvPr/>
                  </p:nvSpPr>
                  <p:spPr bwMode="auto">
                    <a:xfrm>
                      <a:off x="3073" y="1783"/>
                      <a:ext cx="184" cy="152"/>
                    </a:xfrm>
                    <a:prstGeom prst="line">
                      <a:avLst/>
                    </a:prstGeom>
                    <a:noFill/>
                    <a:ln w="9525">
                      <a:solidFill>
                        <a:schemeClr val="tx1"/>
                      </a:solidFill>
                      <a:round/>
                      <a:headEnd/>
                      <a:tailEnd/>
                    </a:ln>
                  </p:spPr>
                  <p:txBody>
                    <a:bodyPr wrap="none"/>
                    <a:lstStyle/>
                    <a:p>
                      <a:endParaRPr lang="en-US"/>
                    </a:p>
                  </p:txBody>
                </p:sp>
              </p:grpSp>
            </p:grpSp>
            <p:sp>
              <p:nvSpPr>
                <p:cNvPr id="17462" name="Text Box 61"/>
                <p:cNvSpPr txBox="1">
                  <a:spLocks noChangeArrowheads="1"/>
                </p:cNvSpPr>
                <p:nvPr/>
              </p:nvSpPr>
              <p:spPr bwMode="auto">
                <a:xfrm>
                  <a:off x="1070" y="3753"/>
                  <a:ext cx="287" cy="269"/>
                </a:xfrm>
                <a:prstGeom prst="rect">
                  <a:avLst/>
                </a:prstGeom>
                <a:noFill/>
                <a:ln w="9525" algn="ctr">
                  <a:noFill/>
                  <a:miter lim="800000"/>
                  <a:headEnd/>
                  <a:tailEnd/>
                </a:ln>
              </p:spPr>
              <p:txBody>
                <a:bodyPr wrap="none">
                  <a:spAutoFit/>
                </a:bodyPr>
                <a:lstStyle/>
                <a:p>
                  <a:pPr algn="ctr"/>
                  <a:r>
                    <a:rPr lang="en-US" altLang="en-US" sz="1500" b="1">
                      <a:solidFill>
                        <a:srgbClr val="FF0000"/>
                      </a:solidFill>
                    </a:rPr>
                    <a:t>M</a:t>
                  </a:r>
                </a:p>
              </p:txBody>
            </p:sp>
            <p:sp>
              <p:nvSpPr>
                <p:cNvPr id="17463" name="Line 62"/>
                <p:cNvSpPr>
                  <a:spLocks noChangeShapeType="1"/>
                </p:cNvSpPr>
                <p:nvPr/>
              </p:nvSpPr>
              <p:spPr bwMode="auto">
                <a:xfrm>
                  <a:off x="1016" y="3656"/>
                  <a:ext cx="168" cy="128"/>
                </a:xfrm>
                <a:prstGeom prst="line">
                  <a:avLst/>
                </a:prstGeom>
                <a:noFill/>
                <a:ln w="9525">
                  <a:solidFill>
                    <a:schemeClr val="tx1"/>
                  </a:solidFill>
                  <a:round/>
                  <a:headEnd/>
                  <a:tailEnd/>
                </a:ln>
              </p:spPr>
              <p:txBody>
                <a:bodyPr wrap="none"/>
                <a:lstStyle/>
                <a:p>
                  <a:endParaRPr lang="en-US"/>
                </a:p>
              </p:txBody>
            </p:sp>
          </p:grpSp>
          <p:grpSp>
            <p:nvGrpSpPr>
              <p:cNvPr id="17424" name="Group 63"/>
              <p:cNvGrpSpPr>
                <a:grpSpLocks/>
              </p:cNvGrpSpPr>
              <p:nvPr/>
            </p:nvGrpSpPr>
            <p:grpSpPr bwMode="auto">
              <a:xfrm>
                <a:off x="2039" y="2472"/>
                <a:ext cx="1604" cy="1542"/>
                <a:chOff x="175" y="2480"/>
                <a:chExt cx="1604" cy="1542"/>
              </a:xfrm>
            </p:grpSpPr>
            <p:grpSp>
              <p:nvGrpSpPr>
                <p:cNvPr id="17442" name="Group 64"/>
                <p:cNvGrpSpPr>
                  <a:grpSpLocks/>
                </p:cNvGrpSpPr>
                <p:nvPr/>
              </p:nvGrpSpPr>
              <p:grpSpPr bwMode="auto">
                <a:xfrm>
                  <a:off x="175" y="2480"/>
                  <a:ext cx="1604" cy="1245"/>
                  <a:chOff x="2511" y="904"/>
                  <a:chExt cx="1604" cy="1245"/>
                </a:xfrm>
              </p:grpSpPr>
              <p:sp>
                <p:nvSpPr>
                  <p:cNvPr id="17445" name="Text Box 65"/>
                  <p:cNvSpPr txBox="1">
                    <a:spLocks noChangeArrowheads="1"/>
                  </p:cNvSpPr>
                  <p:nvPr/>
                </p:nvSpPr>
                <p:spPr bwMode="auto">
                  <a:xfrm>
                    <a:off x="2878" y="904"/>
                    <a:ext cx="278" cy="269"/>
                  </a:xfrm>
                  <a:prstGeom prst="rect">
                    <a:avLst/>
                  </a:prstGeom>
                  <a:noFill/>
                  <a:ln w="9525" algn="ctr">
                    <a:noFill/>
                    <a:miter lim="800000"/>
                    <a:headEnd/>
                    <a:tailEnd/>
                  </a:ln>
                </p:spPr>
                <p:txBody>
                  <a:bodyPr wrap="none">
                    <a:spAutoFit/>
                  </a:bodyPr>
                  <a:lstStyle/>
                  <a:p>
                    <a:r>
                      <a:rPr lang="en-US" altLang="en-US" sz="1500" b="1"/>
                      <a:t>G</a:t>
                    </a:r>
                  </a:p>
                </p:txBody>
              </p:sp>
              <p:grpSp>
                <p:nvGrpSpPr>
                  <p:cNvPr id="17446" name="Group 66"/>
                  <p:cNvGrpSpPr>
                    <a:grpSpLocks/>
                  </p:cNvGrpSpPr>
                  <p:nvPr/>
                </p:nvGrpSpPr>
                <p:grpSpPr bwMode="auto">
                  <a:xfrm>
                    <a:off x="2511" y="1135"/>
                    <a:ext cx="1604" cy="1014"/>
                    <a:chOff x="2511" y="1135"/>
                    <a:chExt cx="1604" cy="1014"/>
                  </a:xfrm>
                </p:grpSpPr>
                <p:sp>
                  <p:nvSpPr>
                    <p:cNvPr id="17447" name="Text Box 67"/>
                    <p:cNvSpPr txBox="1">
                      <a:spLocks noChangeArrowheads="1"/>
                    </p:cNvSpPr>
                    <p:nvPr/>
                  </p:nvSpPr>
                  <p:spPr bwMode="auto">
                    <a:xfrm>
                      <a:off x="2511" y="1240"/>
                      <a:ext cx="270" cy="269"/>
                    </a:xfrm>
                    <a:prstGeom prst="rect">
                      <a:avLst/>
                    </a:prstGeom>
                    <a:noFill/>
                    <a:ln w="9525" algn="ctr">
                      <a:noFill/>
                      <a:miter lim="800000"/>
                      <a:headEnd/>
                      <a:tailEnd/>
                    </a:ln>
                  </p:spPr>
                  <p:txBody>
                    <a:bodyPr wrap="none">
                      <a:spAutoFit/>
                    </a:bodyPr>
                    <a:lstStyle/>
                    <a:p>
                      <a:r>
                        <a:rPr lang="en-US" altLang="en-US" sz="1500" b="1"/>
                        <a:t>A</a:t>
                      </a:r>
                    </a:p>
                  </p:txBody>
                </p:sp>
                <p:sp>
                  <p:nvSpPr>
                    <p:cNvPr id="17448" name="Text Box 68"/>
                    <p:cNvSpPr txBox="1">
                      <a:spLocks noChangeArrowheads="1"/>
                    </p:cNvSpPr>
                    <p:nvPr/>
                  </p:nvSpPr>
                  <p:spPr bwMode="auto">
                    <a:xfrm>
                      <a:off x="2903" y="1584"/>
                      <a:ext cx="198" cy="269"/>
                    </a:xfrm>
                    <a:prstGeom prst="rect">
                      <a:avLst/>
                    </a:prstGeom>
                    <a:noFill/>
                    <a:ln w="9525" algn="ctr">
                      <a:noFill/>
                      <a:miter lim="800000"/>
                      <a:headEnd/>
                      <a:tailEnd/>
                    </a:ln>
                  </p:spPr>
                  <p:txBody>
                    <a:bodyPr wrap="none">
                      <a:spAutoFit/>
                    </a:bodyPr>
                    <a:lstStyle/>
                    <a:p>
                      <a:r>
                        <a:rPr lang="en-US" altLang="en-US" sz="1500" b="1">
                          <a:solidFill>
                            <a:srgbClr val="FF0000"/>
                          </a:solidFill>
                        </a:rPr>
                        <a:t>I</a:t>
                      </a:r>
                    </a:p>
                  </p:txBody>
                </p:sp>
                <p:sp>
                  <p:nvSpPr>
                    <p:cNvPr id="17449" name="Line 69"/>
                    <p:cNvSpPr>
                      <a:spLocks noChangeShapeType="1"/>
                    </p:cNvSpPr>
                    <p:nvPr/>
                  </p:nvSpPr>
                  <p:spPr bwMode="auto">
                    <a:xfrm flipH="1">
                      <a:off x="2705" y="1135"/>
                      <a:ext cx="184" cy="152"/>
                    </a:xfrm>
                    <a:prstGeom prst="line">
                      <a:avLst/>
                    </a:prstGeom>
                    <a:noFill/>
                    <a:ln w="9525">
                      <a:solidFill>
                        <a:schemeClr val="tx1"/>
                      </a:solidFill>
                      <a:round/>
                      <a:headEnd/>
                      <a:tailEnd/>
                    </a:ln>
                  </p:spPr>
                  <p:txBody>
                    <a:bodyPr wrap="none"/>
                    <a:lstStyle/>
                    <a:p>
                      <a:endParaRPr lang="en-US"/>
                    </a:p>
                  </p:txBody>
                </p:sp>
                <p:sp>
                  <p:nvSpPr>
                    <p:cNvPr id="17450" name="Line 70"/>
                    <p:cNvSpPr>
                      <a:spLocks noChangeShapeType="1"/>
                    </p:cNvSpPr>
                    <p:nvPr/>
                  </p:nvSpPr>
                  <p:spPr bwMode="auto">
                    <a:xfrm>
                      <a:off x="3121" y="1135"/>
                      <a:ext cx="184" cy="152"/>
                    </a:xfrm>
                    <a:prstGeom prst="line">
                      <a:avLst/>
                    </a:prstGeom>
                    <a:noFill/>
                    <a:ln w="9525">
                      <a:solidFill>
                        <a:schemeClr val="tx1"/>
                      </a:solidFill>
                      <a:round/>
                      <a:headEnd/>
                      <a:tailEnd/>
                    </a:ln>
                  </p:spPr>
                  <p:txBody>
                    <a:bodyPr wrap="none"/>
                    <a:lstStyle/>
                    <a:p>
                      <a:endParaRPr lang="en-US"/>
                    </a:p>
                  </p:txBody>
                </p:sp>
                <p:sp>
                  <p:nvSpPr>
                    <p:cNvPr id="17451" name="Text Box 71"/>
                    <p:cNvSpPr txBox="1">
                      <a:spLocks noChangeArrowheads="1"/>
                    </p:cNvSpPr>
                    <p:nvPr/>
                  </p:nvSpPr>
                  <p:spPr bwMode="auto">
                    <a:xfrm>
                      <a:off x="3215" y="1240"/>
                      <a:ext cx="278" cy="269"/>
                    </a:xfrm>
                    <a:prstGeom prst="rect">
                      <a:avLst/>
                    </a:prstGeom>
                    <a:noFill/>
                    <a:ln w="9525" algn="ctr">
                      <a:noFill/>
                      <a:miter lim="800000"/>
                      <a:headEnd/>
                      <a:tailEnd/>
                    </a:ln>
                  </p:spPr>
                  <p:txBody>
                    <a:bodyPr wrap="none">
                      <a:spAutoFit/>
                    </a:bodyPr>
                    <a:lstStyle/>
                    <a:p>
                      <a:r>
                        <a:rPr lang="en-US" altLang="en-US" sz="1500" b="1">
                          <a:solidFill>
                            <a:srgbClr val="FF0000"/>
                          </a:solidFill>
                        </a:rPr>
                        <a:t>O</a:t>
                      </a:r>
                    </a:p>
                  </p:txBody>
                </p:sp>
                <p:sp>
                  <p:nvSpPr>
                    <p:cNvPr id="17452" name="Line 72"/>
                    <p:cNvSpPr>
                      <a:spLocks noChangeShapeType="1"/>
                    </p:cNvSpPr>
                    <p:nvPr/>
                  </p:nvSpPr>
                  <p:spPr bwMode="auto">
                    <a:xfrm>
                      <a:off x="3433" y="1471"/>
                      <a:ext cx="184" cy="152"/>
                    </a:xfrm>
                    <a:prstGeom prst="line">
                      <a:avLst/>
                    </a:prstGeom>
                    <a:noFill/>
                    <a:ln w="9525">
                      <a:solidFill>
                        <a:schemeClr val="tx1"/>
                      </a:solidFill>
                      <a:round/>
                      <a:headEnd/>
                      <a:tailEnd/>
                    </a:ln>
                  </p:spPr>
                  <p:txBody>
                    <a:bodyPr wrap="none"/>
                    <a:lstStyle/>
                    <a:p>
                      <a:endParaRPr lang="en-US"/>
                    </a:p>
                  </p:txBody>
                </p:sp>
                <p:sp>
                  <p:nvSpPr>
                    <p:cNvPr id="17453" name="Text Box 73"/>
                    <p:cNvSpPr txBox="1">
                      <a:spLocks noChangeArrowheads="1"/>
                    </p:cNvSpPr>
                    <p:nvPr/>
                  </p:nvSpPr>
                  <p:spPr bwMode="auto">
                    <a:xfrm>
                      <a:off x="3511" y="1584"/>
                      <a:ext cx="270" cy="269"/>
                    </a:xfrm>
                    <a:prstGeom prst="rect">
                      <a:avLst/>
                    </a:prstGeom>
                    <a:noFill/>
                    <a:ln w="9525" algn="ctr">
                      <a:noFill/>
                      <a:miter lim="800000"/>
                      <a:headEnd/>
                      <a:tailEnd/>
                    </a:ln>
                  </p:spPr>
                  <p:txBody>
                    <a:bodyPr wrap="none">
                      <a:spAutoFit/>
                    </a:bodyPr>
                    <a:lstStyle/>
                    <a:p>
                      <a:r>
                        <a:rPr lang="en-US" altLang="en-US" sz="1500" b="1"/>
                        <a:t>R</a:t>
                      </a:r>
                    </a:p>
                  </p:txBody>
                </p:sp>
                <p:sp>
                  <p:nvSpPr>
                    <p:cNvPr id="17454" name="Text Box 74"/>
                    <p:cNvSpPr txBox="1">
                      <a:spLocks noChangeArrowheads="1"/>
                    </p:cNvSpPr>
                    <p:nvPr/>
                  </p:nvSpPr>
                  <p:spPr bwMode="auto">
                    <a:xfrm>
                      <a:off x="3159" y="1880"/>
                      <a:ext cx="251" cy="269"/>
                    </a:xfrm>
                    <a:prstGeom prst="rect">
                      <a:avLst/>
                    </a:prstGeom>
                    <a:noFill/>
                    <a:ln w="9525" algn="ctr">
                      <a:noFill/>
                      <a:miter lim="800000"/>
                      <a:headEnd/>
                      <a:tailEnd/>
                    </a:ln>
                  </p:spPr>
                  <p:txBody>
                    <a:bodyPr wrap="none">
                      <a:spAutoFit/>
                    </a:bodyPr>
                    <a:lstStyle/>
                    <a:p>
                      <a:r>
                        <a:rPr lang="en-US" altLang="en-US" sz="1500" b="1"/>
                        <a:t>L</a:t>
                      </a:r>
                    </a:p>
                  </p:txBody>
                </p:sp>
                <p:sp>
                  <p:nvSpPr>
                    <p:cNvPr id="17455" name="Line 75"/>
                    <p:cNvSpPr>
                      <a:spLocks noChangeShapeType="1"/>
                    </p:cNvSpPr>
                    <p:nvPr/>
                  </p:nvSpPr>
                  <p:spPr bwMode="auto">
                    <a:xfrm flipH="1">
                      <a:off x="3073" y="1471"/>
                      <a:ext cx="184" cy="152"/>
                    </a:xfrm>
                    <a:prstGeom prst="line">
                      <a:avLst/>
                    </a:prstGeom>
                    <a:noFill/>
                    <a:ln w="9525">
                      <a:solidFill>
                        <a:schemeClr val="tx1"/>
                      </a:solidFill>
                      <a:round/>
                      <a:headEnd/>
                      <a:tailEnd/>
                    </a:ln>
                  </p:spPr>
                  <p:txBody>
                    <a:bodyPr wrap="none"/>
                    <a:lstStyle/>
                    <a:p>
                      <a:endParaRPr lang="en-US"/>
                    </a:p>
                  </p:txBody>
                </p:sp>
                <p:sp>
                  <p:nvSpPr>
                    <p:cNvPr id="17456" name="Line 76"/>
                    <p:cNvSpPr>
                      <a:spLocks noChangeShapeType="1"/>
                    </p:cNvSpPr>
                    <p:nvPr/>
                  </p:nvSpPr>
                  <p:spPr bwMode="auto">
                    <a:xfrm flipH="1">
                      <a:off x="2721" y="1791"/>
                      <a:ext cx="184" cy="152"/>
                    </a:xfrm>
                    <a:prstGeom prst="line">
                      <a:avLst/>
                    </a:prstGeom>
                    <a:noFill/>
                    <a:ln w="9525">
                      <a:solidFill>
                        <a:schemeClr val="tx1"/>
                      </a:solidFill>
                      <a:round/>
                      <a:headEnd/>
                      <a:tailEnd/>
                    </a:ln>
                  </p:spPr>
                  <p:txBody>
                    <a:bodyPr wrap="none"/>
                    <a:lstStyle/>
                    <a:p>
                      <a:endParaRPr lang="en-US"/>
                    </a:p>
                  </p:txBody>
                </p:sp>
                <p:sp>
                  <p:nvSpPr>
                    <p:cNvPr id="17457" name="Text Box 77"/>
                    <p:cNvSpPr txBox="1">
                      <a:spLocks noChangeArrowheads="1"/>
                    </p:cNvSpPr>
                    <p:nvPr/>
                  </p:nvSpPr>
                  <p:spPr bwMode="auto">
                    <a:xfrm flipH="1">
                      <a:off x="3864" y="1856"/>
                      <a:ext cx="251" cy="269"/>
                    </a:xfrm>
                    <a:prstGeom prst="rect">
                      <a:avLst/>
                    </a:prstGeom>
                    <a:noFill/>
                    <a:ln w="9525" algn="ctr">
                      <a:noFill/>
                      <a:miter lim="800000"/>
                      <a:headEnd/>
                      <a:tailEnd/>
                    </a:ln>
                  </p:spPr>
                  <p:txBody>
                    <a:bodyPr wrap="none">
                      <a:spAutoFit/>
                    </a:bodyPr>
                    <a:lstStyle/>
                    <a:p>
                      <a:r>
                        <a:rPr lang="en-US" altLang="en-US" sz="1500" b="1">
                          <a:solidFill>
                            <a:srgbClr val="FF0000"/>
                          </a:solidFill>
                        </a:rPr>
                        <a:t>T</a:t>
                      </a:r>
                    </a:p>
                  </p:txBody>
                </p:sp>
                <p:sp>
                  <p:nvSpPr>
                    <p:cNvPr id="17458" name="Line 78"/>
                    <p:cNvSpPr>
                      <a:spLocks noChangeShapeType="1"/>
                    </p:cNvSpPr>
                    <p:nvPr/>
                  </p:nvSpPr>
                  <p:spPr bwMode="auto">
                    <a:xfrm>
                      <a:off x="3729" y="1783"/>
                      <a:ext cx="184" cy="152"/>
                    </a:xfrm>
                    <a:prstGeom prst="line">
                      <a:avLst/>
                    </a:prstGeom>
                    <a:noFill/>
                    <a:ln w="9525">
                      <a:solidFill>
                        <a:schemeClr val="tx1"/>
                      </a:solidFill>
                      <a:round/>
                      <a:headEnd/>
                      <a:tailEnd/>
                    </a:ln>
                  </p:spPr>
                  <p:txBody>
                    <a:bodyPr wrap="none"/>
                    <a:lstStyle/>
                    <a:p>
                      <a:endParaRPr lang="en-US"/>
                    </a:p>
                  </p:txBody>
                </p:sp>
                <p:sp>
                  <p:nvSpPr>
                    <p:cNvPr id="17459" name="Text Box 79"/>
                    <p:cNvSpPr txBox="1">
                      <a:spLocks noChangeArrowheads="1"/>
                    </p:cNvSpPr>
                    <p:nvPr/>
                  </p:nvSpPr>
                  <p:spPr bwMode="auto">
                    <a:xfrm flipH="1">
                      <a:off x="2529" y="1880"/>
                      <a:ext cx="270" cy="269"/>
                    </a:xfrm>
                    <a:prstGeom prst="rect">
                      <a:avLst/>
                    </a:prstGeom>
                    <a:noFill/>
                    <a:ln w="9525" algn="ctr">
                      <a:noFill/>
                      <a:miter lim="800000"/>
                      <a:headEnd/>
                      <a:tailEnd/>
                    </a:ln>
                  </p:spPr>
                  <p:txBody>
                    <a:bodyPr wrap="none">
                      <a:spAutoFit/>
                    </a:bodyPr>
                    <a:lstStyle/>
                    <a:p>
                      <a:r>
                        <a:rPr lang="en-US" altLang="en-US" sz="1500" b="1"/>
                        <a:t>H</a:t>
                      </a:r>
                    </a:p>
                  </p:txBody>
                </p:sp>
                <p:sp>
                  <p:nvSpPr>
                    <p:cNvPr id="17460" name="Line 80"/>
                    <p:cNvSpPr>
                      <a:spLocks noChangeShapeType="1"/>
                    </p:cNvSpPr>
                    <p:nvPr/>
                  </p:nvSpPr>
                  <p:spPr bwMode="auto">
                    <a:xfrm>
                      <a:off x="3073" y="1783"/>
                      <a:ext cx="184" cy="152"/>
                    </a:xfrm>
                    <a:prstGeom prst="line">
                      <a:avLst/>
                    </a:prstGeom>
                    <a:noFill/>
                    <a:ln w="9525">
                      <a:solidFill>
                        <a:schemeClr val="tx1"/>
                      </a:solidFill>
                      <a:round/>
                      <a:headEnd/>
                      <a:tailEnd/>
                    </a:ln>
                  </p:spPr>
                  <p:txBody>
                    <a:bodyPr wrap="none"/>
                    <a:lstStyle/>
                    <a:p>
                      <a:endParaRPr lang="en-US"/>
                    </a:p>
                  </p:txBody>
                </p:sp>
              </p:grpSp>
            </p:grpSp>
            <p:sp>
              <p:nvSpPr>
                <p:cNvPr id="17443" name="Text Box 81"/>
                <p:cNvSpPr txBox="1">
                  <a:spLocks noChangeArrowheads="1"/>
                </p:cNvSpPr>
                <p:nvPr/>
              </p:nvSpPr>
              <p:spPr bwMode="auto">
                <a:xfrm>
                  <a:off x="1070" y="3753"/>
                  <a:ext cx="287" cy="269"/>
                </a:xfrm>
                <a:prstGeom prst="rect">
                  <a:avLst/>
                </a:prstGeom>
                <a:noFill/>
                <a:ln w="9525" algn="ctr">
                  <a:noFill/>
                  <a:miter lim="800000"/>
                  <a:headEnd/>
                  <a:tailEnd/>
                </a:ln>
              </p:spPr>
              <p:txBody>
                <a:bodyPr wrap="none">
                  <a:spAutoFit/>
                </a:bodyPr>
                <a:lstStyle/>
                <a:p>
                  <a:pPr algn="ctr"/>
                  <a:r>
                    <a:rPr lang="en-US" altLang="en-US" sz="1500" b="1">
                      <a:solidFill>
                        <a:srgbClr val="FF0000"/>
                      </a:solidFill>
                    </a:rPr>
                    <a:t>M</a:t>
                  </a:r>
                </a:p>
              </p:txBody>
            </p:sp>
            <p:sp>
              <p:nvSpPr>
                <p:cNvPr id="17444" name="Line 82"/>
                <p:cNvSpPr>
                  <a:spLocks noChangeShapeType="1"/>
                </p:cNvSpPr>
                <p:nvPr/>
              </p:nvSpPr>
              <p:spPr bwMode="auto">
                <a:xfrm>
                  <a:off x="1016" y="3656"/>
                  <a:ext cx="168" cy="128"/>
                </a:xfrm>
                <a:prstGeom prst="line">
                  <a:avLst/>
                </a:prstGeom>
                <a:noFill/>
                <a:ln w="9525">
                  <a:solidFill>
                    <a:schemeClr val="tx1"/>
                  </a:solidFill>
                  <a:round/>
                  <a:headEnd/>
                  <a:tailEnd/>
                </a:ln>
              </p:spPr>
              <p:txBody>
                <a:bodyPr wrap="none"/>
                <a:lstStyle/>
                <a:p>
                  <a:endParaRPr lang="en-US"/>
                </a:p>
              </p:txBody>
            </p:sp>
          </p:grpSp>
          <p:sp>
            <p:nvSpPr>
              <p:cNvPr id="17425" name="Text Box 83"/>
              <p:cNvSpPr txBox="1">
                <a:spLocks noChangeArrowheads="1"/>
              </p:cNvSpPr>
              <p:nvPr/>
            </p:nvSpPr>
            <p:spPr bwMode="auto">
              <a:xfrm>
                <a:off x="4390" y="2432"/>
                <a:ext cx="198" cy="269"/>
              </a:xfrm>
              <a:prstGeom prst="rect">
                <a:avLst/>
              </a:prstGeom>
              <a:noFill/>
              <a:ln w="9525" algn="ctr">
                <a:noFill/>
                <a:miter lim="800000"/>
                <a:headEnd/>
                <a:tailEnd/>
              </a:ln>
            </p:spPr>
            <p:txBody>
              <a:bodyPr wrap="none">
                <a:spAutoFit/>
              </a:bodyPr>
              <a:lstStyle/>
              <a:p>
                <a:r>
                  <a:rPr lang="en-US" altLang="en-US" sz="1500" b="1"/>
                  <a:t>I</a:t>
                </a:r>
              </a:p>
            </p:txBody>
          </p:sp>
          <p:sp>
            <p:nvSpPr>
              <p:cNvPr id="17426" name="Text Box 84"/>
              <p:cNvSpPr txBox="1">
                <a:spLocks noChangeArrowheads="1"/>
              </p:cNvSpPr>
              <p:nvPr/>
            </p:nvSpPr>
            <p:spPr bwMode="auto">
              <a:xfrm>
                <a:off x="4023" y="2768"/>
                <a:ext cx="278" cy="269"/>
              </a:xfrm>
              <a:prstGeom prst="rect">
                <a:avLst/>
              </a:prstGeom>
              <a:noFill/>
              <a:ln w="9525" algn="ctr">
                <a:noFill/>
                <a:miter lim="800000"/>
                <a:headEnd/>
                <a:tailEnd/>
              </a:ln>
            </p:spPr>
            <p:txBody>
              <a:bodyPr wrap="none">
                <a:spAutoFit/>
              </a:bodyPr>
              <a:lstStyle/>
              <a:p>
                <a:r>
                  <a:rPr lang="en-US" altLang="en-US" sz="1500" b="1">
                    <a:solidFill>
                      <a:srgbClr val="FF0000"/>
                    </a:solidFill>
                  </a:rPr>
                  <a:t>G</a:t>
                </a:r>
              </a:p>
            </p:txBody>
          </p:sp>
          <p:sp>
            <p:nvSpPr>
              <p:cNvPr id="17427" name="Line 85"/>
              <p:cNvSpPr>
                <a:spLocks noChangeShapeType="1"/>
              </p:cNvSpPr>
              <p:nvPr/>
            </p:nvSpPr>
            <p:spPr bwMode="auto">
              <a:xfrm flipH="1">
                <a:off x="4217" y="2663"/>
                <a:ext cx="184" cy="152"/>
              </a:xfrm>
              <a:prstGeom prst="line">
                <a:avLst/>
              </a:prstGeom>
              <a:noFill/>
              <a:ln w="9525">
                <a:solidFill>
                  <a:schemeClr val="tx1"/>
                </a:solidFill>
                <a:round/>
                <a:headEnd/>
                <a:tailEnd/>
              </a:ln>
            </p:spPr>
            <p:txBody>
              <a:bodyPr wrap="none"/>
              <a:lstStyle/>
              <a:p>
                <a:endParaRPr lang="en-US"/>
              </a:p>
            </p:txBody>
          </p:sp>
          <p:sp>
            <p:nvSpPr>
              <p:cNvPr id="17428" name="Line 86"/>
              <p:cNvSpPr>
                <a:spLocks noChangeShapeType="1"/>
              </p:cNvSpPr>
              <p:nvPr/>
            </p:nvSpPr>
            <p:spPr bwMode="auto">
              <a:xfrm>
                <a:off x="4633" y="2663"/>
                <a:ext cx="184" cy="152"/>
              </a:xfrm>
              <a:prstGeom prst="line">
                <a:avLst/>
              </a:prstGeom>
              <a:noFill/>
              <a:ln w="9525">
                <a:solidFill>
                  <a:schemeClr val="tx1"/>
                </a:solidFill>
                <a:round/>
                <a:headEnd/>
                <a:tailEnd/>
              </a:ln>
            </p:spPr>
            <p:txBody>
              <a:bodyPr wrap="none"/>
              <a:lstStyle/>
              <a:p>
                <a:endParaRPr lang="en-US"/>
              </a:p>
            </p:txBody>
          </p:sp>
          <p:sp>
            <p:nvSpPr>
              <p:cNvPr id="17429" name="Text Box 87"/>
              <p:cNvSpPr txBox="1">
                <a:spLocks noChangeArrowheads="1"/>
              </p:cNvSpPr>
              <p:nvPr/>
            </p:nvSpPr>
            <p:spPr bwMode="auto">
              <a:xfrm>
                <a:off x="4767" y="2768"/>
                <a:ext cx="278" cy="269"/>
              </a:xfrm>
              <a:prstGeom prst="rect">
                <a:avLst/>
              </a:prstGeom>
              <a:noFill/>
              <a:ln w="9525" algn="ctr">
                <a:noFill/>
                <a:miter lim="800000"/>
                <a:headEnd/>
                <a:tailEnd/>
              </a:ln>
            </p:spPr>
            <p:txBody>
              <a:bodyPr wrap="none">
                <a:spAutoFit/>
              </a:bodyPr>
              <a:lstStyle/>
              <a:p>
                <a:r>
                  <a:rPr lang="en-US" altLang="en-US" sz="1500" b="1">
                    <a:solidFill>
                      <a:srgbClr val="FF0000"/>
                    </a:solidFill>
                  </a:rPr>
                  <a:t>O</a:t>
                </a:r>
              </a:p>
            </p:txBody>
          </p:sp>
          <p:sp>
            <p:nvSpPr>
              <p:cNvPr id="17430" name="Line 88"/>
              <p:cNvSpPr>
                <a:spLocks noChangeShapeType="1"/>
              </p:cNvSpPr>
              <p:nvPr/>
            </p:nvSpPr>
            <p:spPr bwMode="auto">
              <a:xfrm>
                <a:off x="4945" y="2999"/>
                <a:ext cx="184" cy="152"/>
              </a:xfrm>
              <a:prstGeom prst="line">
                <a:avLst/>
              </a:prstGeom>
              <a:noFill/>
              <a:ln w="9525">
                <a:solidFill>
                  <a:schemeClr val="tx1"/>
                </a:solidFill>
                <a:round/>
                <a:headEnd/>
                <a:tailEnd/>
              </a:ln>
            </p:spPr>
            <p:txBody>
              <a:bodyPr wrap="none"/>
              <a:lstStyle/>
              <a:p>
                <a:endParaRPr lang="en-US"/>
              </a:p>
            </p:txBody>
          </p:sp>
          <p:sp>
            <p:nvSpPr>
              <p:cNvPr id="17431" name="Text Box 89"/>
              <p:cNvSpPr txBox="1">
                <a:spLocks noChangeArrowheads="1"/>
              </p:cNvSpPr>
              <p:nvPr/>
            </p:nvSpPr>
            <p:spPr bwMode="auto">
              <a:xfrm>
                <a:off x="5023" y="3112"/>
                <a:ext cx="270" cy="269"/>
              </a:xfrm>
              <a:prstGeom prst="rect">
                <a:avLst/>
              </a:prstGeom>
              <a:noFill/>
              <a:ln w="9525" algn="ctr">
                <a:noFill/>
                <a:miter lim="800000"/>
                <a:headEnd/>
                <a:tailEnd/>
              </a:ln>
            </p:spPr>
            <p:txBody>
              <a:bodyPr wrap="none">
                <a:spAutoFit/>
              </a:bodyPr>
              <a:lstStyle/>
              <a:p>
                <a:r>
                  <a:rPr lang="en-US" altLang="en-US" sz="1500" b="1"/>
                  <a:t>R</a:t>
                </a:r>
              </a:p>
            </p:txBody>
          </p:sp>
          <p:sp>
            <p:nvSpPr>
              <p:cNvPr id="17432" name="Text Box 90"/>
              <p:cNvSpPr txBox="1">
                <a:spLocks noChangeArrowheads="1"/>
              </p:cNvSpPr>
              <p:nvPr/>
            </p:nvSpPr>
            <p:spPr bwMode="auto">
              <a:xfrm>
                <a:off x="4543" y="3104"/>
                <a:ext cx="251" cy="269"/>
              </a:xfrm>
              <a:prstGeom prst="rect">
                <a:avLst/>
              </a:prstGeom>
              <a:noFill/>
              <a:ln w="9525" algn="ctr">
                <a:noFill/>
                <a:miter lim="800000"/>
                <a:headEnd/>
                <a:tailEnd/>
              </a:ln>
            </p:spPr>
            <p:txBody>
              <a:bodyPr wrap="none">
                <a:spAutoFit/>
              </a:bodyPr>
              <a:lstStyle/>
              <a:p>
                <a:r>
                  <a:rPr lang="en-US" altLang="en-US" sz="1500" b="1"/>
                  <a:t>L</a:t>
                </a:r>
              </a:p>
            </p:txBody>
          </p:sp>
          <p:sp>
            <p:nvSpPr>
              <p:cNvPr id="17433" name="Line 91"/>
              <p:cNvSpPr>
                <a:spLocks noChangeShapeType="1"/>
              </p:cNvSpPr>
              <p:nvPr/>
            </p:nvSpPr>
            <p:spPr bwMode="auto">
              <a:xfrm flipH="1">
                <a:off x="3873" y="2983"/>
                <a:ext cx="184" cy="152"/>
              </a:xfrm>
              <a:prstGeom prst="line">
                <a:avLst/>
              </a:prstGeom>
              <a:noFill/>
              <a:ln w="9525">
                <a:solidFill>
                  <a:schemeClr val="tx1"/>
                </a:solidFill>
                <a:round/>
                <a:headEnd/>
                <a:tailEnd/>
              </a:ln>
            </p:spPr>
            <p:txBody>
              <a:bodyPr wrap="none"/>
              <a:lstStyle/>
              <a:p>
                <a:endParaRPr lang="en-US"/>
              </a:p>
            </p:txBody>
          </p:sp>
          <p:sp>
            <p:nvSpPr>
              <p:cNvPr id="17434" name="Text Box 92"/>
              <p:cNvSpPr txBox="1">
                <a:spLocks noChangeArrowheads="1"/>
              </p:cNvSpPr>
              <p:nvPr/>
            </p:nvSpPr>
            <p:spPr bwMode="auto">
              <a:xfrm flipH="1">
                <a:off x="5376" y="3384"/>
                <a:ext cx="251" cy="269"/>
              </a:xfrm>
              <a:prstGeom prst="rect">
                <a:avLst/>
              </a:prstGeom>
              <a:noFill/>
              <a:ln w="9525" algn="ctr">
                <a:noFill/>
                <a:miter lim="800000"/>
                <a:headEnd/>
                <a:tailEnd/>
              </a:ln>
            </p:spPr>
            <p:txBody>
              <a:bodyPr wrap="none">
                <a:spAutoFit/>
              </a:bodyPr>
              <a:lstStyle/>
              <a:p>
                <a:r>
                  <a:rPr lang="en-US" altLang="en-US" sz="1500" b="1">
                    <a:solidFill>
                      <a:srgbClr val="FF0000"/>
                    </a:solidFill>
                  </a:rPr>
                  <a:t>T</a:t>
                </a:r>
              </a:p>
            </p:txBody>
          </p:sp>
          <p:sp>
            <p:nvSpPr>
              <p:cNvPr id="17435" name="Line 93"/>
              <p:cNvSpPr>
                <a:spLocks noChangeShapeType="1"/>
              </p:cNvSpPr>
              <p:nvPr/>
            </p:nvSpPr>
            <p:spPr bwMode="auto">
              <a:xfrm>
                <a:off x="5241" y="3311"/>
                <a:ext cx="184" cy="152"/>
              </a:xfrm>
              <a:prstGeom prst="line">
                <a:avLst/>
              </a:prstGeom>
              <a:noFill/>
              <a:ln w="9525">
                <a:solidFill>
                  <a:schemeClr val="tx1"/>
                </a:solidFill>
                <a:round/>
                <a:headEnd/>
                <a:tailEnd/>
              </a:ln>
            </p:spPr>
            <p:txBody>
              <a:bodyPr wrap="none"/>
              <a:lstStyle/>
              <a:p>
                <a:endParaRPr lang="en-US"/>
              </a:p>
            </p:txBody>
          </p:sp>
          <p:sp>
            <p:nvSpPr>
              <p:cNvPr id="17436" name="Text Box 94"/>
              <p:cNvSpPr txBox="1">
                <a:spLocks noChangeArrowheads="1"/>
              </p:cNvSpPr>
              <p:nvPr/>
            </p:nvSpPr>
            <p:spPr bwMode="auto">
              <a:xfrm flipH="1">
                <a:off x="4249" y="3088"/>
                <a:ext cx="270" cy="269"/>
              </a:xfrm>
              <a:prstGeom prst="rect">
                <a:avLst/>
              </a:prstGeom>
              <a:noFill/>
              <a:ln w="9525" algn="ctr">
                <a:noFill/>
                <a:miter lim="800000"/>
                <a:headEnd/>
                <a:tailEnd/>
              </a:ln>
            </p:spPr>
            <p:txBody>
              <a:bodyPr wrap="none">
                <a:spAutoFit/>
              </a:bodyPr>
              <a:lstStyle/>
              <a:p>
                <a:r>
                  <a:rPr lang="en-US" altLang="en-US" sz="1500" b="1"/>
                  <a:t>H</a:t>
                </a:r>
              </a:p>
            </p:txBody>
          </p:sp>
          <p:sp>
            <p:nvSpPr>
              <p:cNvPr id="17437" name="Line 95"/>
              <p:cNvSpPr>
                <a:spLocks noChangeShapeType="1"/>
              </p:cNvSpPr>
              <p:nvPr/>
            </p:nvSpPr>
            <p:spPr bwMode="auto">
              <a:xfrm flipH="1">
                <a:off x="4657" y="2991"/>
                <a:ext cx="184" cy="152"/>
              </a:xfrm>
              <a:prstGeom prst="line">
                <a:avLst/>
              </a:prstGeom>
              <a:noFill/>
              <a:ln w="9525">
                <a:solidFill>
                  <a:schemeClr val="tx1"/>
                </a:solidFill>
                <a:round/>
                <a:headEnd/>
                <a:tailEnd/>
              </a:ln>
            </p:spPr>
            <p:txBody>
              <a:bodyPr wrap="none"/>
              <a:lstStyle/>
              <a:p>
                <a:endParaRPr lang="en-US"/>
              </a:p>
            </p:txBody>
          </p:sp>
          <p:sp>
            <p:nvSpPr>
              <p:cNvPr id="17438" name="Text Box 96"/>
              <p:cNvSpPr txBox="1">
                <a:spLocks noChangeArrowheads="1"/>
              </p:cNvSpPr>
              <p:nvPr/>
            </p:nvSpPr>
            <p:spPr bwMode="auto">
              <a:xfrm>
                <a:off x="4702" y="3425"/>
                <a:ext cx="287" cy="269"/>
              </a:xfrm>
              <a:prstGeom prst="rect">
                <a:avLst/>
              </a:prstGeom>
              <a:noFill/>
              <a:ln w="9525" algn="ctr">
                <a:noFill/>
                <a:miter lim="800000"/>
                <a:headEnd/>
                <a:tailEnd/>
              </a:ln>
            </p:spPr>
            <p:txBody>
              <a:bodyPr wrap="none">
                <a:spAutoFit/>
              </a:bodyPr>
              <a:lstStyle/>
              <a:p>
                <a:pPr algn="ctr"/>
                <a:r>
                  <a:rPr lang="en-US" altLang="en-US" sz="1500" b="1">
                    <a:solidFill>
                      <a:srgbClr val="FF0000"/>
                    </a:solidFill>
                  </a:rPr>
                  <a:t>M</a:t>
                </a:r>
              </a:p>
            </p:txBody>
          </p:sp>
          <p:sp>
            <p:nvSpPr>
              <p:cNvPr id="17439" name="Line 97"/>
              <p:cNvSpPr>
                <a:spLocks noChangeShapeType="1"/>
              </p:cNvSpPr>
              <p:nvPr/>
            </p:nvSpPr>
            <p:spPr bwMode="auto">
              <a:xfrm>
                <a:off x="4648" y="3328"/>
                <a:ext cx="168" cy="128"/>
              </a:xfrm>
              <a:prstGeom prst="line">
                <a:avLst/>
              </a:prstGeom>
              <a:noFill/>
              <a:ln w="9525">
                <a:solidFill>
                  <a:schemeClr val="tx1"/>
                </a:solidFill>
                <a:round/>
                <a:headEnd/>
                <a:tailEnd/>
              </a:ln>
            </p:spPr>
            <p:txBody>
              <a:bodyPr wrap="none"/>
              <a:lstStyle/>
              <a:p>
                <a:endParaRPr lang="en-US"/>
              </a:p>
            </p:txBody>
          </p:sp>
          <p:sp>
            <p:nvSpPr>
              <p:cNvPr id="17440" name="Text Box 98"/>
              <p:cNvSpPr txBox="1">
                <a:spLocks noChangeArrowheads="1"/>
              </p:cNvSpPr>
              <p:nvPr/>
            </p:nvSpPr>
            <p:spPr bwMode="auto">
              <a:xfrm>
                <a:off x="3727" y="3056"/>
                <a:ext cx="270" cy="269"/>
              </a:xfrm>
              <a:prstGeom prst="rect">
                <a:avLst/>
              </a:prstGeom>
              <a:noFill/>
              <a:ln w="9525" algn="ctr">
                <a:noFill/>
                <a:miter lim="800000"/>
                <a:headEnd/>
                <a:tailEnd/>
              </a:ln>
            </p:spPr>
            <p:txBody>
              <a:bodyPr wrap="none">
                <a:spAutoFit/>
              </a:bodyPr>
              <a:lstStyle/>
              <a:p>
                <a:r>
                  <a:rPr lang="en-US" altLang="en-US" sz="1500" b="1"/>
                  <a:t>A</a:t>
                </a:r>
              </a:p>
            </p:txBody>
          </p:sp>
          <p:sp>
            <p:nvSpPr>
              <p:cNvPr id="17441" name="Line 99"/>
              <p:cNvSpPr>
                <a:spLocks noChangeShapeType="1"/>
              </p:cNvSpPr>
              <p:nvPr/>
            </p:nvSpPr>
            <p:spPr bwMode="auto">
              <a:xfrm>
                <a:off x="4193" y="2991"/>
                <a:ext cx="184" cy="152"/>
              </a:xfrm>
              <a:prstGeom prst="line">
                <a:avLst/>
              </a:prstGeom>
              <a:noFill/>
              <a:ln w="9525">
                <a:solidFill>
                  <a:schemeClr val="tx1"/>
                </a:solidFill>
                <a:round/>
                <a:headEnd/>
                <a:tailEnd/>
              </a:ln>
            </p:spPr>
            <p:txBody>
              <a:bodyPr wrap="none"/>
              <a:lstStyle/>
              <a:p>
                <a:endParaRPr lang="en-US"/>
              </a:p>
            </p:txBody>
          </p:sp>
        </p:grpSp>
        <p:sp>
          <p:nvSpPr>
            <p:cNvPr id="17422" name="Rectangle 100"/>
            <p:cNvSpPr>
              <a:spLocks noChangeArrowheads="1"/>
            </p:cNvSpPr>
            <p:nvPr/>
          </p:nvSpPr>
          <p:spPr bwMode="auto">
            <a:xfrm>
              <a:off x="152" y="2216"/>
              <a:ext cx="5512" cy="1736"/>
            </a:xfrm>
            <a:prstGeom prst="rect">
              <a:avLst/>
            </a:prstGeom>
            <a:noFill/>
            <a:ln w="9525" algn="ctr">
              <a:solidFill>
                <a:schemeClr val="tx1"/>
              </a:solidFill>
              <a:miter lim="800000"/>
              <a:headEnd/>
              <a:tailEnd/>
            </a:ln>
          </p:spPr>
          <p:txBody>
            <a:bodyPr wrap="none" anchor="ctr"/>
            <a:lstStyle/>
            <a:p>
              <a:endParaRPr lang="id-ID" altLang="en-US" sz="1500"/>
            </a:p>
          </p:txBody>
        </p:sp>
      </p:grpSp>
      <p:sp>
        <p:nvSpPr>
          <p:cNvPr id="17416" name="Line 102"/>
          <p:cNvSpPr>
            <a:spLocks noChangeShapeType="1"/>
          </p:cNvSpPr>
          <p:nvPr/>
        </p:nvSpPr>
        <p:spPr bwMode="auto">
          <a:xfrm>
            <a:off x="3276600" y="5132388"/>
            <a:ext cx="431800" cy="0"/>
          </a:xfrm>
          <a:prstGeom prst="line">
            <a:avLst/>
          </a:prstGeom>
          <a:noFill/>
          <a:ln w="9525">
            <a:solidFill>
              <a:schemeClr val="tx1"/>
            </a:solidFill>
            <a:round/>
            <a:headEnd/>
            <a:tailEnd type="triangle" w="med" len="med"/>
          </a:ln>
        </p:spPr>
        <p:txBody>
          <a:bodyPr wrap="none"/>
          <a:lstStyle/>
          <a:p>
            <a:endParaRPr lang="en-US"/>
          </a:p>
        </p:txBody>
      </p:sp>
      <p:sp>
        <p:nvSpPr>
          <p:cNvPr id="17417" name="Text Box 103"/>
          <p:cNvSpPr txBox="1">
            <a:spLocks noChangeArrowheads="1"/>
          </p:cNvSpPr>
          <p:nvPr/>
        </p:nvSpPr>
        <p:spPr bwMode="auto">
          <a:xfrm>
            <a:off x="3324225" y="4611688"/>
            <a:ext cx="139700" cy="323850"/>
          </a:xfrm>
          <a:prstGeom prst="rect">
            <a:avLst/>
          </a:prstGeom>
          <a:noFill/>
          <a:ln w="9525" algn="ctr">
            <a:noFill/>
            <a:miter lim="800000"/>
            <a:headEnd/>
            <a:tailEnd/>
          </a:ln>
        </p:spPr>
        <p:txBody>
          <a:bodyPr>
            <a:spAutoFit/>
          </a:bodyPr>
          <a:lstStyle/>
          <a:p>
            <a:pPr algn="ctr"/>
            <a:endParaRPr lang="id-ID" altLang="en-US" sz="1500" b="1"/>
          </a:p>
        </p:txBody>
      </p:sp>
      <p:sp>
        <p:nvSpPr>
          <p:cNvPr id="17418" name="Text Box 104"/>
          <p:cNvSpPr txBox="1">
            <a:spLocks noChangeArrowheads="1"/>
          </p:cNvSpPr>
          <p:nvPr/>
        </p:nvSpPr>
        <p:spPr bwMode="auto">
          <a:xfrm>
            <a:off x="2743200" y="4370388"/>
            <a:ext cx="1041400" cy="584200"/>
          </a:xfrm>
          <a:prstGeom prst="rect">
            <a:avLst/>
          </a:prstGeom>
          <a:noFill/>
          <a:ln w="9525" algn="ctr">
            <a:noFill/>
            <a:miter lim="800000"/>
            <a:headEnd/>
            <a:tailEnd/>
          </a:ln>
        </p:spPr>
        <p:txBody>
          <a:bodyPr>
            <a:spAutoFit/>
          </a:bodyPr>
          <a:lstStyle/>
          <a:p>
            <a:pPr algn="ctr"/>
            <a:r>
              <a:rPr lang="en-US" altLang="en-US" sz="1600">
                <a:latin typeface="Tahoma" pitchFamily="34" charset="0"/>
                <a:cs typeface="Tahoma" pitchFamily="34" charset="0"/>
              </a:rPr>
              <a:t>color change</a:t>
            </a:r>
          </a:p>
        </p:txBody>
      </p:sp>
      <p:sp>
        <p:nvSpPr>
          <p:cNvPr id="17419" name="Text Box 105"/>
          <p:cNvSpPr txBox="1">
            <a:spLocks noChangeArrowheads="1"/>
          </p:cNvSpPr>
          <p:nvPr/>
        </p:nvSpPr>
        <p:spPr bwMode="auto">
          <a:xfrm>
            <a:off x="4953000" y="4294188"/>
            <a:ext cx="1041400" cy="584200"/>
          </a:xfrm>
          <a:prstGeom prst="rect">
            <a:avLst/>
          </a:prstGeom>
          <a:noFill/>
          <a:ln w="9525" algn="ctr">
            <a:noFill/>
            <a:miter lim="800000"/>
            <a:headEnd/>
            <a:tailEnd/>
          </a:ln>
        </p:spPr>
        <p:txBody>
          <a:bodyPr>
            <a:spAutoFit/>
          </a:bodyPr>
          <a:lstStyle/>
          <a:p>
            <a:pPr algn="ctr"/>
            <a:r>
              <a:rPr lang="en-US" altLang="en-US" sz="1600">
                <a:latin typeface="Tahoma" pitchFamily="34" charset="0"/>
                <a:cs typeface="Tahoma" pitchFamily="34" charset="0"/>
              </a:rPr>
              <a:t>double rotate</a:t>
            </a:r>
          </a:p>
        </p:txBody>
      </p:sp>
      <p:sp>
        <p:nvSpPr>
          <p:cNvPr id="17420" name="Line 102"/>
          <p:cNvSpPr>
            <a:spLocks noChangeShapeType="1"/>
          </p:cNvSpPr>
          <p:nvPr/>
        </p:nvSpPr>
        <p:spPr bwMode="auto">
          <a:xfrm>
            <a:off x="5257800" y="4903788"/>
            <a:ext cx="431800" cy="0"/>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mtClean="0">
                <a:latin typeface="Tahoma" pitchFamily="34" charset="0"/>
                <a:cs typeface="Tahoma" pitchFamily="34" charset="0"/>
              </a:rPr>
              <a:t>RBT Operations: Deletion</a:t>
            </a:r>
            <a:endParaRPr lang="zh-CN" altLang="en-US" smtClean="0">
              <a:cs typeface="Tahoma" pitchFamily="34" charset="0"/>
            </a:endParaRPr>
          </a:p>
        </p:txBody>
      </p:sp>
      <p:sp>
        <p:nvSpPr>
          <p:cNvPr id="18436"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8437"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0BBF23-2321-48B2-A3A0-E876A0A9B378}" type="slidenum">
              <a:rPr lang="en-US" altLang="en-US" sz="1400">
                <a:solidFill>
                  <a:schemeClr val="tx1"/>
                </a:solidFill>
                <a:latin typeface="Interstate"/>
              </a:rPr>
              <a:pPr fontAlgn="base">
                <a:spcBef>
                  <a:spcPct val="0"/>
                </a:spcBef>
                <a:spcAft>
                  <a:spcPct val="0"/>
                </a:spcAft>
              </a:pPr>
              <a:t>14</a:t>
            </a:fld>
            <a:endParaRPr lang="en-US" altLang="en-US" sz="1400">
              <a:solidFill>
                <a:schemeClr val="tx1"/>
              </a:solidFill>
              <a:latin typeface="Interstate"/>
            </a:endParaRPr>
          </a:p>
        </p:txBody>
      </p:sp>
      <p:sp>
        <p:nvSpPr>
          <p:cNvPr id="19460" name="Rectangle 3"/>
          <p:cNvSpPr>
            <a:spLocks noGrp="1" noChangeArrowheads="1"/>
          </p:cNvSpPr>
          <p:nvPr>
            <p:ph idx="1"/>
          </p:nvPr>
        </p:nvSpPr>
        <p:spPr/>
        <p:txBody>
          <a:bodyPr>
            <a:normAutofit lnSpcReduction="10000"/>
          </a:bodyPr>
          <a:lstStyle/>
          <a:p>
            <a:pPr marL="236538" indent="-236538">
              <a:buFontTx/>
              <a:buChar char="•"/>
              <a:defRPr/>
            </a:pPr>
            <a:r>
              <a:rPr lang="en-US" altLang="zh-CN" sz="2200" dirty="0" smtClean="0">
                <a:latin typeface="Tahoma" pitchFamily="34" charset="0"/>
                <a:cs typeface="Tahoma" pitchFamily="34" charset="0"/>
              </a:rPr>
              <a:t>Deleting a node is just like deleting in binary search tree</a:t>
            </a:r>
          </a:p>
          <a:p>
            <a:pPr marL="0" indent="0">
              <a:buFont typeface="Arial" pitchFamily="34" charset="0"/>
              <a:buNone/>
              <a:defRPr/>
            </a:pPr>
            <a:r>
              <a:rPr lang="en-US" altLang="zh-CN" sz="2200" dirty="0" smtClean="0">
                <a:latin typeface="Tahoma" pitchFamily="34" charset="0"/>
                <a:cs typeface="Tahoma" pitchFamily="34" charset="0"/>
              </a:rPr>
              <a:t>   (if it is a node with two children, find the maximum element in its </a:t>
            </a:r>
          </a:p>
          <a:p>
            <a:pPr marL="0" indent="0">
              <a:buFont typeface="Arial" pitchFamily="34" charset="0"/>
              <a:buNone/>
              <a:defRPr/>
            </a:pPr>
            <a:r>
              <a:rPr lang="en-US" altLang="zh-CN" sz="2200" dirty="0">
                <a:latin typeface="Tahoma" pitchFamily="34" charset="0"/>
                <a:cs typeface="Tahoma" pitchFamily="34" charset="0"/>
              </a:rPr>
              <a:t> </a:t>
            </a:r>
            <a:r>
              <a:rPr lang="en-US" altLang="zh-CN" sz="2200" dirty="0" smtClean="0">
                <a:latin typeface="Tahoma" pitchFamily="34" charset="0"/>
                <a:cs typeface="Tahoma" pitchFamily="34" charset="0"/>
              </a:rPr>
              <a:t>  left sub-tree or minimum element in its right sub-tree).</a:t>
            </a:r>
          </a:p>
          <a:p>
            <a:pPr marL="236538" indent="-236538">
              <a:buFontTx/>
              <a:buChar char="•"/>
              <a:defRPr/>
            </a:pPr>
            <a:r>
              <a:rPr lang="en-US" altLang="zh-CN" sz="2200" dirty="0" smtClean="0">
                <a:latin typeface="Tahoma" pitchFamily="34" charset="0"/>
                <a:cs typeface="Tahoma" pitchFamily="34" charset="0"/>
              </a:rPr>
              <a:t>Let the node to be deleted be M, and its child be C.</a:t>
            </a:r>
          </a:p>
          <a:p>
            <a:pPr marL="236538" indent="-236538">
              <a:buFontTx/>
              <a:buChar char="•"/>
              <a:defRPr/>
            </a:pPr>
            <a:r>
              <a:rPr lang="en-US" altLang="zh-CN" sz="2200" dirty="0" smtClean="0">
                <a:latin typeface="Tahoma" pitchFamily="34" charset="0"/>
                <a:cs typeface="Tahoma" pitchFamily="34" charset="0"/>
              </a:rPr>
              <a:t>If M is red, then simply replace it with C which must be black by definition.</a:t>
            </a:r>
          </a:p>
          <a:p>
            <a:pPr marL="236538" indent="-236538">
              <a:buFontTx/>
              <a:buChar char="•"/>
              <a:defRPr/>
            </a:pPr>
            <a:r>
              <a:rPr lang="en-US" altLang="zh-CN" sz="2200" dirty="0" smtClean="0">
                <a:latin typeface="Tahoma" pitchFamily="34" charset="0"/>
                <a:cs typeface="Tahoma" pitchFamily="34" charset="0"/>
              </a:rPr>
              <a:t>If M is black and C is red, replace it with C and recolor C with black.</a:t>
            </a:r>
          </a:p>
          <a:p>
            <a:pPr marL="236538" indent="-236538">
              <a:buFontTx/>
              <a:buChar char="•"/>
              <a:defRPr/>
            </a:pPr>
            <a:r>
              <a:rPr lang="en-US" altLang="zh-CN" sz="2200" dirty="0" smtClean="0">
                <a:latin typeface="Tahoma" pitchFamily="34" charset="0"/>
                <a:cs typeface="Tahoma" pitchFamily="34" charset="0"/>
              </a:rPr>
              <a:t>What if M and C are black?</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latin typeface="Tahoma" pitchFamily="34" charset="0"/>
                <a:cs typeface="Tahoma" pitchFamily="34" charset="0"/>
              </a:rPr>
              <a:t>RBT Operations: Deletion</a:t>
            </a:r>
            <a:endParaRPr lang="zh-CN" altLang="en-US" smtClean="0">
              <a:cs typeface="Tahoma" pitchFamily="34" charset="0"/>
            </a:endParaRPr>
          </a:p>
        </p:txBody>
      </p:sp>
      <p:sp>
        <p:nvSpPr>
          <p:cNvPr id="19460"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9461"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9DDCBE4-EE92-4ED1-84EF-B64E70089D6E}" type="slidenum">
              <a:rPr lang="en-US" altLang="en-US" sz="1400">
                <a:solidFill>
                  <a:schemeClr val="tx1"/>
                </a:solidFill>
                <a:latin typeface="Interstate"/>
              </a:rPr>
              <a:pPr fontAlgn="base">
                <a:spcBef>
                  <a:spcPct val="0"/>
                </a:spcBef>
                <a:spcAft>
                  <a:spcPct val="0"/>
                </a:spcAft>
              </a:pPr>
              <a:t>15</a:t>
            </a:fld>
            <a:endParaRPr lang="en-US" altLang="en-US" sz="1400">
              <a:solidFill>
                <a:schemeClr val="tx1"/>
              </a:solidFill>
              <a:latin typeface="Interstate"/>
            </a:endParaRPr>
          </a:p>
        </p:txBody>
      </p:sp>
      <p:sp>
        <p:nvSpPr>
          <p:cNvPr id="19459" name="Rectangle 3"/>
          <p:cNvSpPr>
            <a:spLocks noGrp="1" noChangeArrowheads="1"/>
          </p:cNvSpPr>
          <p:nvPr>
            <p:ph idx="1"/>
          </p:nvPr>
        </p:nvSpPr>
        <p:spPr/>
        <p:txBody>
          <a:bodyPr/>
          <a:lstStyle/>
          <a:p>
            <a:pPr marL="236538" indent="-236538">
              <a:buFontTx/>
              <a:buChar char="•"/>
            </a:pPr>
            <a:r>
              <a:rPr lang="en-US" altLang="zh-CN" sz="2200" smtClean="0">
                <a:latin typeface="Tahoma" pitchFamily="34" charset="0"/>
                <a:cs typeface="Tahoma" pitchFamily="34" charset="0"/>
              </a:rPr>
              <a:t>If M and C are black, replace M with C. Let’s denote C in its new position be N </a:t>
            </a:r>
            <a:r>
              <a:rPr lang="en-US" altLang="zh-CN" sz="2200" b="1" smtClean="0">
                <a:latin typeface="Tahoma" pitchFamily="34" charset="0"/>
                <a:cs typeface="Tahoma" pitchFamily="34" charset="0"/>
              </a:rPr>
              <a:t>(it’s also called a double black)</a:t>
            </a:r>
            <a:r>
              <a:rPr lang="en-US" altLang="zh-CN" sz="2200" smtClean="0">
                <a:latin typeface="Tahoma" pitchFamily="34" charset="0"/>
                <a:cs typeface="Tahoma" pitchFamily="34" charset="0"/>
              </a:rPr>
              <a:t>,</a:t>
            </a:r>
            <a:r>
              <a:rPr lang="en-US" altLang="zh-CN" sz="2200" b="1" smtClean="0">
                <a:latin typeface="Tahoma" pitchFamily="34" charset="0"/>
                <a:cs typeface="Tahoma" pitchFamily="34" charset="0"/>
              </a:rPr>
              <a:t> </a:t>
            </a:r>
            <a:r>
              <a:rPr lang="en-US" altLang="zh-CN" sz="2200" smtClean="0">
                <a:latin typeface="Tahoma" pitchFamily="34" charset="0"/>
                <a:cs typeface="Tahoma" pitchFamily="34" charset="0"/>
              </a:rPr>
              <a:t>its parent be P, its sibling be S, S</a:t>
            </a:r>
            <a:r>
              <a:rPr lang="en-US" altLang="zh-CN" sz="2200" baseline="-25000" smtClean="0">
                <a:latin typeface="Tahoma" pitchFamily="34" charset="0"/>
                <a:cs typeface="Tahoma" pitchFamily="34" charset="0"/>
              </a:rPr>
              <a:t>L</a:t>
            </a:r>
            <a:r>
              <a:rPr lang="en-US" altLang="zh-CN" sz="2200" smtClean="0">
                <a:latin typeface="Tahoma" pitchFamily="34" charset="0"/>
                <a:cs typeface="Tahoma" pitchFamily="34" charset="0"/>
              </a:rPr>
              <a:t> be S’s left child and S</a:t>
            </a:r>
            <a:r>
              <a:rPr lang="en-US" altLang="zh-CN" sz="2200" baseline="-25000" smtClean="0">
                <a:latin typeface="Tahoma" pitchFamily="34" charset="0"/>
                <a:cs typeface="Tahoma" pitchFamily="34" charset="0"/>
              </a:rPr>
              <a:t>R</a:t>
            </a:r>
            <a:r>
              <a:rPr lang="en-US" altLang="zh-CN" sz="2200" smtClean="0">
                <a:latin typeface="Tahoma" pitchFamily="34" charset="0"/>
                <a:cs typeface="Tahoma" pitchFamily="34" charset="0"/>
              </a:rPr>
              <a:t> be S’s right child.</a:t>
            </a:r>
          </a:p>
          <a:p>
            <a:pPr marL="236538" indent="-236538">
              <a:buFontTx/>
              <a:buChar char="•"/>
            </a:pPr>
            <a:r>
              <a:rPr lang="en-US" altLang="zh-CN" sz="2200" smtClean="0">
                <a:latin typeface="Tahoma" pitchFamily="34" charset="0"/>
                <a:cs typeface="Tahoma" pitchFamily="34" charset="0"/>
              </a:rPr>
              <a:t>If S is red, reverse the color of N and P, and rotate at P.</a:t>
            </a:r>
          </a:p>
          <a:p>
            <a:pPr marL="236538" indent="-236538">
              <a:buFontTx/>
              <a:buChar char="•"/>
            </a:pPr>
            <a:r>
              <a:rPr lang="en-US" altLang="zh-CN" sz="2200" smtClean="0">
                <a:latin typeface="Tahoma" pitchFamily="34" charset="0"/>
                <a:cs typeface="Tahoma" pitchFamily="34" charset="0"/>
              </a:rPr>
              <a:t>If S, S</a:t>
            </a:r>
            <a:r>
              <a:rPr lang="en-US" altLang="zh-CN" sz="2200" baseline="-25000" smtClean="0">
                <a:latin typeface="Tahoma" pitchFamily="34" charset="0"/>
                <a:cs typeface="Tahoma" pitchFamily="34" charset="0"/>
              </a:rPr>
              <a:t>L</a:t>
            </a:r>
            <a:r>
              <a:rPr lang="en-US" altLang="zh-CN" sz="2200" smtClean="0">
                <a:latin typeface="Tahoma" pitchFamily="34" charset="0"/>
                <a:cs typeface="Tahoma" pitchFamily="34" charset="0"/>
              </a:rPr>
              <a:t> and S</a:t>
            </a:r>
            <a:r>
              <a:rPr lang="en-US" altLang="zh-CN" sz="2200" baseline="-25000" smtClean="0">
                <a:latin typeface="Tahoma" pitchFamily="34" charset="0"/>
                <a:cs typeface="Tahoma" pitchFamily="34" charset="0"/>
              </a:rPr>
              <a:t>R</a:t>
            </a:r>
            <a:r>
              <a:rPr lang="en-US" altLang="zh-CN" sz="2200" smtClean="0">
                <a:latin typeface="Tahoma" pitchFamily="34" charset="0"/>
                <a:cs typeface="Tahoma" pitchFamily="34" charset="0"/>
              </a:rPr>
              <a:t> are black, then recolor S as red.</a:t>
            </a:r>
          </a:p>
          <a:p>
            <a:pPr marL="236538" indent="-236538">
              <a:buFontTx/>
              <a:buChar char="•"/>
            </a:pPr>
            <a:r>
              <a:rPr lang="en-US" altLang="zh-CN" sz="2200" smtClean="0">
                <a:latin typeface="Tahoma" pitchFamily="34" charset="0"/>
                <a:cs typeface="Tahoma" pitchFamily="34" charset="0"/>
              </a:rPr>
              <a:t>If S is black and S</a:t>
            </a:r>
            <a:r>
              <a:rPr lang="en-US" altLang="zh-CN" sz="2200" baseline="-25000" smtClean="0">
                <a:latin typeface="Tahoma" pitchFamily="34" charset="0"/>
                <a:cs typeface="Tahoma" pitchFamily="34" charset="0"/>
              </a:rPr>
              <a:t>L</a:t>
            </a:r>
            <a:r>
              <a:rPr lang="en-US" altLang="zh-CN" sz="2200" smtClean="0">
                <a:latin typeface="Tahoma" pitchFamily="34" charset="0"/>
                <a:cs typeface="Tahoma" pitchFamily="34" charset="0"/>
              </a:rPr>
              <a:t> or S</a:t>
            </a:r>
            <a:r>
              <a:rPr lang="en-US" altLang="zh-CN" sz="2200" baseline="-25000" smtClean="0">
                <a:latin typeface="Tahoma" pitchFamily="34" charset="0"/>
                <a:cs typeface="Tahoma" pitchFamily="34" charset="0"/>
              </a:rPr>
              <a:t>R</a:t>
            </a:r>
            <a:r>
              <a:rPr lang="en-US" altLang="zh-CN" sz="2200" smtClean="0">
                <a:latin typeface="Tahoma" pitchFamily="34" charset="0"/>
                <a:cs typeface="Tahoma" pitchFamily="34" charset="0"/>
              </a:rPr>
              <a:t> is red, then single rotate or double rotate.</a:t>
            </a:r>
          </a:p>
          <a:p>
            <a:pPr marL="236538" indent="-236538">
              <a:buFontTx/>
              <a:buChar char="•"/>
            </a:pPr>
            <a:endParaRPr lang="en-US" altLang="zh-CN" smtClean="0">
              <a:latin typeface="Tahoma" pitchFamily="34" charset="0"/>
              <a:cs typeface="Tahoma" pitchFamily="34" charset="0"/>
            </a:endParaRPr>
          </a:p>
          <a:p>
            <a:pPr marL="236538" indent="-236538">
              <a:buFontTx/>
              <a:buChar char="•"/>
            </a:pPr>
            <a:endParaRPr lang="en-US" altLang="zh-CN" smtClean="0">
              <a:latin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mtClean="0">
                <a:latin typeface="Tahoma" pitchFamily="34" charset="0"/>
                <a:cs typeface="Tahoma" pitchFamily="34" charset="0"/>
              </a:rPr>
              <a:t>RBT Operations: Deletion</a:t>
            </a:r>
            <a:endParaRPr lang="zh-CN" altLang="en-US" smtClean="0">
              <a:cs typeface="Tahoma" pitchFamily="34" charset="0"/>
            </a:endParaRPr>
          </a:p>
        </p:txBody>
      </p:sp>
      <p:sp>
        <p:nvSpPr>
          <p:cNvPr id="20484"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0485"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402B0B-6963-4E86-9893-2003D3C2D7B5}" type="slidenum">
              <a:rPr lang="en-US" altLang="en-US" sz="1400">
                <a:solidFill>
                  <a:schemeClr val="tx1"/>
                </a:solidFill>
                <a:latin typeface="Interstate"/>
              </a:rPr>
              <a:pPr fontAlgn="base">
                <a:spcBef>
                  <a:spcPct val="0"/>
                </a:spcBef>
                <a:spcAft>
                  <a:spcPct val="0"/>
                </a:spcAft>
              </a:pPr>
              <a:t>16</a:t>
            </a:fld>
            <a:endParaRPr lang="en-US" altLang="en-US" sz="1400">
              <a:solidFill>
                <a:schemeClr val="tx1"/>
              </a:solidFill>
              <a:latin typeface="Interstate"/>
            </a:endParaRPr>
          </a:p>
        </p:txBody>
      </p:sp>
      <p:sp>
        <p:nvSpPr>
          <p:cNvPr id="5125" name="Rectangle 3"/>
          <p:cNvSpPr>
            <a:spLocks noGrp="1" noChangeArrowheads="1"/>
          </p:cNvSpPr>
          <p:nvPr>
            <p:ph idx="1"/>
          </p:nvPr>
        </p:nvSpPr>
        <p:spPr>
          <a:xfrm>
            <a:off x="1066800" y="4800600"/>
            <a:ext cx="7848600" cy="762000"/>
          </a:xfrm>
        </p:spPr>
        <p:txBody>
          <a:bodyPr/>
          <a:lstStyle/>
          <a:p>
            <a:pPr marL="0" indent="0">
              <a:buFont typeface="Arial" pitchFamily="34" charset="0"/>
              <a:buNone/>
              <a:defRPr/>
            </a:pPr>
            <a:r>
              <a:rPr lang="en-US" altLang="zh-CN" sz="2200" dirty="0" smtClean="0">
                <a:latin typeface="Tahoma" pitchFamily="34" charset="0"/>
                <a:cs typeface="Tahoma" pitchFamily="34" charset="0"/>
              </a:rPr>
              <a:t>a is a double black node, its sibling is red so rotate at X and recolor X and Y.</a:t>
            </a:r>
          </a:p>
        </p:txBody>
      </p:sp>
      <p:graphicFrame>
        <p:nvGraphicFramePr>
          <p:cNvPr id="20486" name="Object 2"/>
          <p:cNvGraphicFramePr>
            <a:graphicFrameLocks noChangeAspect="1"/>
          </p:cNvGraphicFramePr>
          <p:nvPr/>
        </p:nvGraphicFramePr>
        <p:xfrm>
          <a:off x="1960563" y="2114550"/>
          <a:ext cx="5221287" cy="2381250"/>
        </p:xfrm>
        <a:graphic>
          <a:graphicData uri="http://schemas.openxmlformats.org/presentationml/2006/ole">
            <mc:AlternateContent xmlns:mc="http://schemas.openxmlformats.org/markup-compatibility/2006">
              <mc:Choice xmlns:v="urn:schemas-microsoft-com:vml" Requires="v">
                <p:oleObj spid="_x0000_s20488" name="Visio" r:id="rId3" imgW="5808383" imgH="2431847" progId="">
                  <p:embed/>
                </p:oleObj>
              </mc:Choice>
              <mc:Fallback>
                <p:oleObj name="Visio" r:id="rId3" imgW="5808383" imgH="2431847"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563" y="2114550"/>
                        <a:ext cx="5221287" cy="238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smtClean="0">
                <a:latin typeface="Tahoma" pitchFamily="34" charset="0"/>
                <a:cs typeface="Tahoma" pitchFamily="34" charset="0"/>
              </a:rPr>
              <a:t>RBT Operations: Deletion</a:t>
            </a:r>
            <a:endParaRPr lang="zh-CN" altLang="en-US" smtClean="0">
              <a:cs typeface="Tahoma" pitchFamily="34" charset="0"/>
            </a:endParaRPr>
          </a:p>
        </p:txBody>
      </p:sp>
      <p:sp>
        <p:nvSpPr>
          <p:cNvPr id="21508"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1509"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FB589B7-FF4B-4FC1-93B0-29BF9CCA603F}" type="slidenum">
              <a:rPr lang="en-US" altLang="en-US" sz="1400">
                <a:solidFill>
                  <a:schemeClr val="tx1"/>
                </a:solidFill>
                <a:latin typeface="Interstate"/>
              </a:rPr>
              <a:pPr fontAlgn="base">
                <a:spcBef>
                  <a:spcPct val="0"/>
                </a:spcBef>
                <a:spcAft>
                  <a:spcPct val="0"/>
                </a:spcAft>
              </a:pPr>
              <a:t>17</a:t>
            </a:fld>
            <a:endParaRPr lang="en-US" altLang="en-US" sz="1400">
              <a:solidFill>
                <a:schemeClr val="tx1"/>
              </a:solidFill>
              <a:latin typeface="Interstate"/>
            </a:endParaRPr>
          </a:p>
        </p:txBody>
      </p:sp>
      <p:sp>
        <p:nvSpPr>
          <p:cNvPr id="6149" name="Rectangle 3"/>
          <p:cNvSpPr>
            <a:spLocks noGrp="1" noChangeArrowheads="1"/>
          </p:cNvSpPr>
          <p:nvPr>
            <p:ph idx="1"/>
          </p:nvPr>
        </p:nvSpPr>
        <p:spPr>
          <a:xfrm>
            <a:off x="1066800" y="4953000"/>
            <a:ext cx="7848600" cy="914400"/>
          </a:xfrm>
        </p:spPr>
        <p:txBody>
          <a:bodyPr/>
          <a:lstStyle/>
          <a:p>
            <a:pPr marL="0" indent="0">
              <a:buFont typeface="Arial" pitchFamily="34" charset="0"/>
              <a:buNone/>
              <a:defRPr/>
            </a:pPr>
            <a:r>
              <a:rPr lang="en-US" altLang="zh-CN" sz="2200" dirty="0" smtClean="0">
                <a:latin typeface="Tahoma" pitchFamily="34" charset="0"/>
                <a:cs typeface="Tahoma" pitchFamily="34" charset="0"/>
              </a:rPr>
              <a:t>a is a double black node, its sibling is black and both its sibling children are black, so recolor its sibling to red.</a:t>
            </a:r>
          </a:p>
        </p:txBody>
      </p:sp>
      <p:graphicFrame>
        <p:nvGraphicFramePr>
          <p:cNvPr id="21510" name="Object 3"/>
          <p:cNvGraphicFramePr>
            <a:graphicFrameLocks noChangeAspect="1"/>
          </p:cNvGraphicFramePr>
          <p:nvPr/>
        </p:nvGraphicFramePr>
        <p:xfrm>
          <a:off x="1862138" y="1981200"/>
          <a:ext cx="5419725" cy="2381250"/>
        </p:xfrm>
        <a:graphic>
          <a:graphicData uri="http://schemas.openxmlformats.org/presentationml/2006/ole">
            <mc:AlternateContent xmlns:mc="http://schemas.openxmlformats.org/markup-compatibility/2006">
              <mc:Choice xmlns:v="urn:schemas-microsoft-com:vml" Requires="v">
                <p:oleObj spid="_x0000_s21512" name="Visio" r:id="rId3" imgW="5975032" imgH="2409215" progId="">
                  <p:embed/>
                </p:oleObj>
              </mc:Choice>
              <mc:Fallback>
                <p:oleObj name="Visio" r:id="rId3" imgW="5975032" imgH="2409215"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138" y="1981200"/>
                        <a:ext cx="5419725" cy="238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latin typeface="Tahoma" pitchFamily="34" charset="0"/>
                <a:cs typeface="Tahoma" pitchFamily="34" charset="0"/>
              </a:rPr>
              <a:t>RBT Operations: Deletion</a:t>
            </a:r>
            <a:endParaRPr lang="zh-CN" altLang="en-US" smtClean="0">
              <a:cs typeface="Tahoma" pitchFamily="34" charset="0"/>
            </a:endParaRPr>
          </a:p>
        </p:txBody>
      </p:sp>
      <p:sp>
        <p:nvSpPr>
          <p:cNvPr id="22532"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2533"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354D75-7658-465F-AC5B-399D7420A8E2}" type="slidenum">
              <a:rPr lang="en-US" altLang="en-US" sz="1400">
                <a:solidFill>
                  <a:schemeClr val="tx1"/>
                </a:solidFill>
                <a:latin typeface="Interstate"/>
              </a:rPr>
              <a:pPr fontAlgn="base">
                <a:spcBef>
                  <a:spcPct val="0"/>
                </a:spcBef>
                <a:spcAft>
                  <a:spcPct val="0"/>
                </a:spcAft>
              </a:pPr>
              <a:t>18</a:t>
            </a:fld>
            <a:endParaRPr lang="en-US" altLang="en-US" sz="1400">
              <a:solidFill>
                <a:schemeClr val="tx1"/>
              </a:solidFill>
              <a:latin typeface="Interstate"/>
            </a:endParaRPr>
          </a:p>
        </p:txBody>
      </p:sp>
      <p:sp>
        <p:nvSpPr>
          <p:cNvPr id="7173" name="Rectangle 3"/>
          <p:cNvSpPr>
            <a:spLocks noGrp="1" noChangeArrowheads="1"/>
          </p:cNvSpPr>
          <p:nvPr>
            <p:ph idx="1"/>
          </p:nvPr>
        </p:nvSpPr>
        <p:spPr>
          <a:xfrm>
            <a:off x="1066800" y="5029200"/>
            <a:ext cx="7848600" cy="990600"/>
          </a:xfrm>
        </p:spPr>
        <p:txBody>
          <a:bodyPr>
            <a:normAutofit/>
          </a:bodyPr>
          <a:lstStyle/>
          <a:p>
            <a:pPr marL="0" indent="0">
              <a:buFont typeface="Arial" pitchFamily="34" charset="0"/>
              <a:buNone/>
              <a:defRPr/>
            </a:pPr>
            <a:r>
              <a:rPr lang="en-US" altLang="zh-CN" sz="2400" dirty="0" smtClean="0">
                <a:latin typeface="Tahoma" pitchFamily="34" charset="0"/>
                <a:cs typeface="Tahoma" pitchFamily="34" charset="0"/>
              </a:rPr>
              <a:t>a is a double black node, its sibling is black and one of its sibling’s children is red, so do single/double rotation.</a:t>
            </a:r>
          </a:p>
        </p:txBody>
      </p:sp>
      <p:pic>
        <p:nvPicPr>
          <p:cNvPr id="22534" name="Picture 8"/>
          <p:cNvPicPr>
            <a:picLocks noChangeAspect="1" noChangeArrowheads="1"/>
          </p:cNvPicPr>
          <p:nvPr/>
        </p:nvPicPr>
        <p:blipFill>
          <a:blip r:embed="rId2" cstate="print"/>
          <a:srcRect/>
          <a:stretch>
            <a:fillRect/>
          </a:stretch>
        </p:blipFill>
        <p:spPr bwMode="auto">
          <a:xfrm>
            <a:off x="1219200" y="2057400"/>
            <a:ext cx="7239000" cy="246538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mtClean="0">
                <a:latin typeface="Tahoma" pitchFamily="34" charset="0"/>
                <a:cs typeface="Tahoma" pitchFamily="34" charset="0"/>
              </a:rPr>
              <a:t>Insertion Example</a:t>
            </a:r>
            <a:endParaRPr lang="zh-CN" altLang="en-US" smtClean="0">
              <a:cs typeface="Tahoma" pitchFamily="34" charset="0"/>
            </a:endParaRPr>
          </a:p>
        </p:txBody>
      </p:sp>
      <p:sp>
        <p:nvSpPr>
          <p:cNvPr id="23556"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3557"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E114E2E-9398-4B64-AA07-F39B4E6ECC95}" type="slidenum">
              <a:rPr lang="en-US" altLang="en-US" sz="1400">
                <a:solidFill>
                  <a:schemeClr val="tx1"/>
                </a:solidFill>
                <a:latin typeface="Interstate"/>
              </a:rPr>
              <a:pPr fontAlgn="base">
                <a:spcBef>
                  <a:spcPct val="0"/>
                </a:spcBef>
                <a:spcAft>
                  <a:spcPct val="0"/>
                </a:spcAft>
              </a:pPr>
              <a:t>19</a:t>
            </a:fld>
            <a:endParaRPr lang="en-US" altLang="en-US" sz="1400">
              <a:solidFill>
                <a:schemeClr val="tx1"/>
              </a:solidFill>
              <a:latin typeface="Interstate"/>
            </a:endParaRPr>
          </a:p>
        </p:txBody>
      </p:sp>
      <p:sp>
        <p:nvSpPr>
          <p:cNvPr id="23555" name="Rectangle 3"/>
          <p:cNvSpPr>
            <a:spLocks noGrp="1" noChangeArrowheads="1"/>
          </p:cNvSpPr>
          <p:nvPr>
            <p:ph idx="1"/>
          </p:nvPr>
        </p:nvSpPr>
        <p:spPr/>
        <p:txBody>
          <a:bodyPr/>
          <a:lstStyle/>
          <a:p>
            <a:pPr marL="0" indent="0">
              <a:buFont typeface="Arial" pitchFamily="34" charset="0"/>
              <a:buNone/>
            </a:pPr>
            <a:r>
              <a:rPr lang="en-US" altLang="en-US" sz="2200" smtClean="0">
                <a:latin typeface="Tahoma" pitchFamily="34" charset="0"/>
                <a:cs typeface="Tahoma" pitchFamily="34" charset="0"/>
              </a:rPr>
              <a:t>Inserting string</a:t>
            </a:r>
            <a:r>
              <a:rPr lang="id-ID" altLang="en-US" sz="2200" smtClean="0">
                <a:latin typeface="Tahoma" pitchFamily="34" charset="0"/>
                <a:cs typeface="Tahoma" pitchFamily="34" charset="0"/>
              </a:rPr>
              <a:t> “LABCOMPUTING” </a:t>
            </a:r>
            <a:r>
              <a:rPr lang="en-US" altLang="en-US" sz="2200" smtClean="0">
                <a:latin typeface="Tahoma" pitchFamily="34" charset="0"/>
                <a:cs typeface="Tahoma" pitchFamily="34" charset="0"/>
              </a:rPr>
              <a:t> (1)</a:t>
            </a:r>
            <a:endParaRPr lang="en-US" altLang="zh-CN" sz="2200" smtClean="0">
              <a:latin typeface="Tahoma" pitchFamily="34" charset="0"/>
              <a:cs typeface="Tahoma" pitchFamily="34" charset="0"/>
            </a:endParaRPr>
          </a:p>
        </p:txBody>
      </p:sp>
      <p:pic>
        <p:nvPicPr>
          <p:cNvPr id="23558" name="Picture 4"/>
          <p:cNvPicPr>
            <a:picLocks noChangeAspect="1" noChangeArrowheads="1"/>
          </p:cNvPicPr>
          <p:nvPr/>
        </p:nvPicPr>
        <p:blipFill>
          <a:blip r:embed="rId2" cstate="print"/>
          <a:srcRect/>
          <a:stretch>
            <a:fillRect/>
          </a:stretch>
        </p:blipFill>
        <p:spPr bwMode="auto">
          <a:xfrm>
            <a:off x="1219200" y="2667000"/>
            <a:ext cx="2905125" cy="3829050"/>
          </a:xfrm>
          <a:prstGeom prst="rect">
            <a:avLst/>
          </a:prstGeom>
          <a:noFill/>
          <a:ln w="9525">
            <a:noFill/>
            <a:miter lim="800000"/>
            <a:headEnd/>
            <a:tailEnd/>
          </a:ln>
        </p:spPr>
      </p:pic>
      <p:pic>
        <p:nvPicPr>
          <p:cNvPr id="23559" name="Picture 6"/>
          <p:cNvPicPr>
            <a:picLocks noChangeAspect="1" noChangeArrowheads="1"/>
          </p:cNvPicPr>
          <p:nvPr/>
        </p:nvPicPr>
        <p:blipFill>
          <a:blip r:embed="rId3" cstate="print"/>
          <a:srcRect/>
          <a:stretch>
            <a:fillRect/>
          </a:stretch>
        </p:blipFill>
        <p:spPr bwMode="auto">
          <a:xfrm>
            <a:off x="4953000" y="3124200"/>
            <a:ext cx="3752850" cy="20383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smtClean="0">
                <a:latin typeface="Tahoma" pitchFamily="34" charset="0"/>
                <a:cs typeface="Tahoma" pitchFamily="34" charset="0"/>
              </a:rPr>
              <a:t>Sub Topics</a:t>
            </a:r>
            <a:endParaRPr lang="zh-CN" altLang="en-US" smtClean="0">
              <a:latin typeface="Tahoma" pitchFamily="34" charset="0"/>
              <a:cs typeface="Tahoma" pitchFamily="34" charset="0"/>
            </a:endParaRPr>
          </a:p>
        </p:txBody>
      </p:sp>
      <p:sp>
        <p:nvSpPr>
          <p:cNvPr id="6148"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6149"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F80561-471D-4F8B-9042-051288756339}" type="slidenum">
              <a:rPr lang="en-US" altLang="en-US" sz="1400">
                <a:solidFill>
                  <a:schemeClr val="tx1"/>
                </a:solidFill>
                <a:latin typeface="Interstate"/>
              </a:rPr>
              <a:pPr fontAlgn="base">
                <a:spcBef>
                  <a:spcPct val="0"/>
                </a:spcBef>
                <a:spcAft>
                  <a:spcPct val="0"/>
                </a:spcAft>
              </a:pPr>
              <a:t>2</a:t>
            </a:fld>
            <a:endParaRPr lang="en-US" altLang="en-US" sz="1400">
              <a:solidFill>
                <a:schemeClr val="tx1"/>
              </a:solidFill>
              <a:latin typeface="Interstate"/>
            </a:endParaRPr>
          </a:p>
        </p:txBody>
      </p:sp>
      <p:sp>
        <p:nvSpPr>
          <p:cNvPr id="11268" name="Rectangle 3"/>
          <p:cNvSpPr>
            <a:spLocks noGrp="1" noChangeArrowheads="1"/>
          </p:cNvSpPr>
          <p:nvPr>
            <p:ph idx="1"/>
          </p:nvPr>
        </p:nvSpPr>
        <p:spPr/>
        <p:txBody>
          <a:bodyPr/>
          <a:lstStyle/>
          <a:p>
            <a:pPr marL="0" indent="0">
              <a:buFont typeface="Arial" pitchFamily="34" charset="0"/>
              <a:buNone/>
              <a:defRPr/>
            </a:pPr>
            <a:r>
              <a:rPr lang="en-US" altLang="zh-CN" sz="2400" b="1" dirty="0" smtClean="0">
                <a:latin typeface="Tahoma" pitchFamily="34" charset="0"/>
                <a:cs typeface="Tahoma" pitchFamily="34" charset="0"/>
              </a:rPr>
              <a:t>Red Black Tree:</a:t>
            </a:r>
          </a:p>
          <a:p>
            <a:pPr marL="236538" indent="-236538">
              <a:buFontTx/>
              <a:buChar char="-"/>
              <a:defRPr/>
            </a:pPr>
            <a:r>
              <a:rPr lang="id-ID" altLang="en-US" dirty="0" smtClean="0">
                <a:latin typeface="Tahoma" pitchFamily="34" charset="0"/>
                <a:ea typeface="SimSun" pitchFamily="2" charset="-122"/>
                <a:cs typeface="Tahoma" pitchFamily="34" charset="0"/>
              </a:rPr>
              <a:t>Properties</a:t>
            </a:r>
          </a:p>
          <a:p>
            <a:pPr marL="236538" indent="-236538">
              <a:buFontTx/>
              <a:buChar char="-"/>
              <a:defRPr/>
            </a:pPr>
            <a:r>
              <a:rPr lang="id-ID" altLang="en-US" dirty="0" smtClean="0">
                <a:latin typeface="Tahoma" pitchFamily="34" charset="0"/>
                <a:ea typeface="SimSun" pitchFamily="2" charset="-122"/>
                <a:cs typeface="Tahoma" pitchFamily="34" charset="0"/>
              </a:rPr>
              <a:t>Application</a:t>
            </a:r>
          </a:p>
          <a:p>
            <a:pPr marL="236538" indent="-236538">
              <a:buFontTx/>
              <a:buChar char="-"/>
              <a:defRPr/>
            </a:pPr>
            <a:r>
              <a:rPr lang="id-ID" altLang="en-US" dirty="0" smtClean="0">
                <a:latin typeface="Tahoma" pitchFamily="34" charset="0"/>
                <a:ea typeface="SimSun" pitchFamily="2" charset="-122"/>
                <a:cs typeface="Tahoma" pitchFamily="34" charset="0"/>
              </a:rPr>
              <a:t>Operations: Insertion</a:t>
            </a:r>
          </a:p>
          <a:p>
            <a:pPr marL="236538" indent="-236538">
              <a:buFontTx/>
              <a:buChar char="-"/>
              <a:defRPr/>
            </a:pPr>
            <a:r>
              <a:rPr lang="id-ID" altLang="en-US" dirty="0" smtClean="0">
                <a:latin typeface="Tahoma" pitchFamily="34" charset="0"/>
                <a:ea typeface="SimSun" pitchFamily="2" charset="-122"/>
                <a:cs typeface="Tahoma" pitchFamily="34" charset="0"/>
              </a:rPr>
              <a:t>Operations: Deletion</a:t>
            </a:r>
            <a:endParaRPr lang="en-US" altLang="zh-CN" dirty="0" smtClean="0">
              <a:latin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latin typeface="Tahoma" pitchFamily="34" charset="0"/>
                <a:cs typeface="Tahoma" pitchFamily="34" charset="0"/>
              </a:rPr>
              <a:t>Insertion Example</a:t>
            </a:r>
            <a:endParaRPr lang="zh-CN" altLang="en-US" smtClean="0">
              <a:cs typeface="Tahoma" pitchFamily="34" charset="0"/>
            </a:endParaRPr>
          </a:p>
        </p:txBody>
      </p:sp>
      <p:sp>
        <p:nvSpPr>
          <p:cNvPr id="24580"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4581"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5170296-427A-4307-B505-FCCBA5A5D42D}" type="slidenum">
              <a:rPr lang="en-US" altLang="en-US" sz="1400">
                <a:solidFill>
                  <a:schemeClr val="tx1"/>
                </a:solidFill>
                <a:latin typeface="Interstate"/>
              </a:rPr>
              <a:pPr fontAlgn="base">
                <a:spcBef>
                  <a:spcPct val="0"/>
                </a:spcBef>
                <a:spcAft>
                  <a:spcPct val="0"/>
                </a:spcAft>
              </a:pPr>
              <a:t>20</a:t>
            </a:fld>
            <a:endParaRPr lang="en-US" altLang="en-US" sz="1400">
              <a:solidFill>
                <a:schemeClr val="tx1"/>
              </a:solidFill>
              <a:latin typeface="Interstate"/>
            </a:endParaRPr>
          </a:p>
        </p:txBody>
      </p:sp>
      <p:sp>
        <p:nvSpPr>
          <p:cNvPr id="24579" name="Rectangle 3"/>
          <p:cNvSpPr>
            <a:spLocks noGrp="1" noChangeArrowheads="1"/>
          </p:cNvSpPr>
          <p:nvPr>
            <p:ph idx="1"/>
          </p:nvPr>
        </p:nvSpPr>
        <p:spPr/>
        <p:txBody>
          <a:bodyPr/>
          <a:lstStyle/>
          <a:p>
            <a:pPr marL="0" indent="0">
              <a:buFont typeface="Arial" pitchFamily="34" charset="0"/>
              <a:buNone/>
            </a:pPr>
            <a:r>
              <a:rPr lang="en-US" altLang="en-US" sz="2200" smtClean="0">
                <a:latin typeface="Tahoma" pitchFamily="34" charset="0"/>
                <a:cs typeface="Tahoma" pitchFamily="34" charset="0"/>
              </a:rPr>
              <a:t>Inserting string</a:t>
            </a:r>
            <a:r>
              <a:rPr lang="id-ID" altLang="en-US" sz="2200" smtClean="0">
                <a:latin typeface="Tahoma" pitchFamily="34" charset="0"/>
                <a:cs typeface="Tahoma" pitchFamily="34" charset="0"/>
              </a:rPr>
              <a:t> “LABCOMPUTING”</a:t>
            </a:r>
            <a:r>
              <a:rPr lang="en-US" altLang="en-US" sz="2200" smtClean="0">
                <a:latin typeface="Tahoma" pitchFamily="34" charset="0"/>
                <a:cs typeface="Tahoma" pitchFamily="34" charset="0"/>
              </a:rPr>
              <a:t> (2)</a:t>
            </a:r>
            <a:r>
              <a:rPr lang="id-ID" altLang="en-US" sz="2200" smtClean="0">
                <a:latin typeface="Tahoma" pitchFamily="34" charset="0"/>
                <a:cs typeface="Tahoma" pitchFamily="34" charset="0"/>
              </a:rPr>
              <a:t> </a:t>
            </a:r>
            <a:endParaRPr lang="en-US" altLang="zh-CN" sz="2200" smtClean="0">
              <a:latin typeface="Tahoma" pitchFamily="34" charset="0"/>
              <a:cs typeface="Tahoma" pitchFamily="34" charset="0"/>
            </a:endParaRPr>
          </a:p>
        </p:txBody>
      </p:sp>
      <p:pic>
        <p:nvPicPr>
          <p:cNvPr id="24582" name="Picture 2"/>
          <p:cNvPicPr>
            <a:picLocks noChangeAspect="1" noChangeArrowheads="1"/>
          </p:cNvPicPr>
          <p:nvPr/>
        </p:nvPicPr>
        <p:blipFill>
          <a:blip r:embed="rId2" cstate="print"/>
          <a:srcRect/>
          <a:stretch>
            <a:fillRect/>
          </a:stretch>
        </p:blipFill>
        <p:spPr bwMode="auto">
          <a:xfrm>
            <a:off x="12700" y="2695575"/>
            <a:ext cx="4505325" cy="2105025"/>
          </a:xfrm>
          <a:prstGeom prst="rect">
            <a:avLst/>
          </a:prstGeom>
          <a:noFill/>
          <a:ln w="9525">
            <a:noFill/>
            <a:miter lim="800000"/>
            <a:headEnd/>
            <a:tailEnd/>
          </a:ln>
        </p:spPr>
      </p:pic>
      <p:pic>
        <p:nvPicPr>
          <p:cNvPr id="24583" name="Picture 3"/>
          <p:cNvPicPr>
            <a:picLocks noChangeAspect="1" noChangeArrowheads="1"/>
          </p:cNvPicPr>
          <p:nvPr/>
        </p:nvPicPr>
        <p:blipFill>
          <a:blip r:embed="rId3" cstate="print"/>
          <a:srcRect/>
          <a:stretch>
            <a:fillRect/>
          </a:stretch>
        </p:blipFill>
        <p:spPr bwMode="auto">
          <a:xfrm>
            <a:off x="4229100" y="2667000"/>
            <a:ext cx="4914900" cy="252888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latin typeface="Tahoma" pitchFamily="34" charset="0"/>
                <a:cs typeface="Tahoma" pitchFamily="34" charset="0"/>
              </a:rPr>
              <a:t>Insertion Example</a:t>
            </a:r>
            <a:endParaRPr lang="zh-CN" altLang="en-US" smtClean="0">
              <a:cs typeface="Tahoma" pitchFamily="34" charset="0"/>
            </a:endParaRPr>
          </a:p>
        </p:txBody>
      </p:sp>
      <p:sp>
        <p:nvSpPr>
          <p:cNvPr id="25604"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5605"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1FF39BA-9715-4DC5-B00E-0F692D361DB6}" type="slidenum">
              <a:rPr lang="en-US" altLang="en-US" sz="1400">
                <a:solidFill>
                  <a:schemeClr val="tx1"/>
                </a:solidFill>
                <a:latin typeface="Interstate"/>
              </a:rPr>
              <a:pPr fontAlgn="base">
                <a:spcBef>
                  <a:spcPct val="0"/>
                </a:spcBef>
                <a:spcAft>
                  <a:spcPct val="0"/>
                </a:spcAft>
              </a:pPr>
              <a:t>21</a:t>
            </a:fld>
            <a:endParaRPr lang="en-US" altLang="en-US" sz="1400">
              <a:solidFill>
                <a:schemeClr val="tx1"/>
              </a:solidFill>
              <a:latin typeface="Interstate"/>
            </a:endParaRPr>
          </a:p>
        </p:txBody>
      </p:sp>
      <p:sp>
        <p:nvSpPr>
          <p:cNvPr id="25603" name="Rectangle 3"/>
          <p:cNvSpPr>
            <a:spLocks noGrp="1" noChangeArrowheads="1"/>
          </p:cNvSpPr>
          <p:nvPr>
            <p:ph idx="1"/>
          </p:nvPr>
        </p:nvSpPr>
        <p:spPr/>
        <p:txBody>
          <a:bodyPr/>
          <a:lstStyle/>
          <a:p>
            <a:pPr marL="0" indent="0">
              <a:buFont typeface="Arial" pitchFamily="34" charset="0"/>
              <a:buNone/>
            </a:pPr>
            <a:r>
              <a:rPr lang="en-US" altLang="en-US" sz="2200" smtClean="0">
                <a:latin typeface="Tahoma" pitchFamily="34" charset="0"/>
                <a:cs typeface="Tahoma" pitchFamily="34" charset="0"/>
              </a:rPr>
              <a:t>Inserting string</a:t>
            </a:r>
            <a:r>
              <a:rPr lang="id-ID" altLang="en-US" sz="2200" smtClean="0">
                <a:latin typeface="Tahoma" pitchFamily="34" charset="0"/>
                <a:cs typeface="Tahoma" pitchFamily="34" charset="0"/>
              </a:rPr>
              <a:t> “LABCOMPUTING”</a:t>
            </a:r>
            <a:r>
              <a:rPr lang="en-US" altLang="en-US" sz="2200" smtClean="0">
                <a:latin typeface="Tahoma" pitchFamily="34" charset="0"/>
                <a:cs typeface="Tahoma" pitchFamily="34" charset="0"/>
              </a:rPr>
              <a:t> (3)</a:t>
            </a:r>
            <a:r>
              <a:rPr lang="id-ID" altLang="en-US" sz="2200" smtClean="0">
                <a:latin typeface="Tahoma" pitchFamily="34" charset="0"/>
                <a:cs typeface="Tahoma" pitchFamily="34" charset="0"/>
              </a:rPr>
              <a:t> </a:t>
            </a:r>
            <a:endParaRPr lang="en-US" altLang="zh-CN" sz="2200" smtClean="0">
              <a:latin typeface="Tahoma" pitchFamily="34" charset="0"/>
              <a:cs typeface="Tahoma" pitchFamily="34" charset="0"/>
            </a:endParaRPr>
          </a:p>
        </p:txBody>
      </p:sp>
      <p:pic>
        <p:nvPicPr>
          <p:cNvPr id="25606" name="Picture 3"/>
          <p:cNvPicPr>
            <a:picLocks noChangeAspect="1" noChangeArrowheads="1"/>
          </p:cNvPicPr>
          <p:nvPr/>
        </p:nvPicPr>
        <p:blipFill>
          <a:blip r:embed="rId2" cstate="print"/>
          <a:srcRect/>
          <a:stretch>
            <a:fillRect/>
          </a:stretch>
        </p:blipFill>
        <p:spPr bwMode="auto">
          <a:xfrm>
            <a:off x="914400" y="2743200"/>
            <a:ext cx="3810000" cy="3506788"/>
          </a:xfrm>
          <a:prstGeom prst="rect">
            <a:avLst/>
          </a:prstGeom>
          <a:noFill/>
          <a:ln w="9525">
            <a:noFill/>
            <a:miter lim="800000"/>
            <a:headEnd/>
            <a:tailEnd/>
          </a:ln>
        </p:spPr>
      </p:pic>
      <p:pic>
        <p:nvPicPr>
          <p:cNvPr id="25607" name="Picture 4"/>
          <p:cNvPicPr>
            <a:picLocks noChangeAspect="1" noChangeArrowheads="1"/>
          </p:cNvPicPr>
          <p:nvPr/>
        </p:nvPicPr>
        <p:blipFill>
          <a:blip r:embed="rId3" cstate="print"/>
          <a:srcRect/>
          <a:stretch>
            <a:fillRect/>
          </a:stretch>
        </p:blipFill>
        <p:spPr bwMode="auto">
          <a:xfrm>
            <a:off x="4953000" y="2819400"/>
            <a:ext cx="4114800" cy="34956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latin typeface="Tahoma" pitchFamily="34" charset="0"/>
                <a:cs typeface="Tahoma" pitchFamily="34" charset="0"/>
              </a:rPr>
              <a:t>Insertion Example</a:t>
            </a:r>
            <a:endParaRPr lang="zh-CN" altLang="en-US" smtClean="0">
              <a:cs typeface="Tahoma" pitchFamily="34" charset="0"/>
            </a:endParaRPr>
          </a:p>
        </p:txBody>
      </p:sp>
      <p:sp>
        <p:nvSpPr>
          <p:cNvPr id="26628"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6629"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A114F1-3E24-4146-9A1A-3AC66720FB46}" type="slidenum">
              <a:rPr lang="en-US" altLang="en-US" sz="1400">
                <a:solidFill>
                  <a:schemeClr val="tx1"/>
                </a:solidFill>
                <a:latin typeface="Interstate"/>
              </a:rPr>
              <a:pPr fontAlgn="base">
                <a:spcBef>
                  <a:spcPct val="0"/>
                </a:spcBef>
                <a:spcAft>
                  <a:spcPct val="0"/>
                </a:spcAft>
              </a:pPr>
              <a:t>22</a:t>
            </a:fld>
            <a:endParaRPr lang="en-US" altLang="en-US" sz="1400">
              <a:solidFill>
                <a:schemeClr val="tx1"/>
              </a:solidFill>
              <a:latin typeface="Interstate"/>
            </a:endParaRPr>
          </a:p>
        </p:txBody>
      </p:sp>
      <p:sp>
        <p:nvSpPr>
          <p:cNvPr id="26627" name="Rectangle 3"/>
          <p:cNvSpPr>
            <a:spLocks noGrp="1" noChangeArrowheads="1"/>
          </p:cNvSpPr>
          <p:nvPr>
            <p:ph idx="1"/>
          </p:nvPr>
        </p:nvSpPr>
        <p:spPr/>
        <p:txBody>
          <a:bodyPr/>
          <a:lstStyle/>
          <a:p>
            <a:pPr marL="0" indent="0">
              <a:buFont typeface="Arial" pitchFamily="34" charset="0"/>
              <a:buNone/>
            </a:pPr>
            <a:r>
              <a:rPr lang="en-US" altLang="en-US" sz="2200" smtClean="0">
                <a:latin typeface="Tahoma" pitchFamily="34" charset="0"/>
                <a:cs typeface="Tahoma" pitchFamily="34" charset="0"/>
              </a:rPr>
              <a:t>Inserting string</a:t>
            </a:r>
            <a:r>
              <a:rPr lang="id-ID" altLang="en-US" sz="2200" smtClean="0">
                <a:latin typeface="Tahoma" pitchFamily="34" charset="0"/>
                <a:cs typeface="Tahoma" pitchFamily="34" charset="0"/>
              </a:rPr>
              <a:t> “LABCOMPUTING”</a:t>
            </a:r>
            <a:r>
              <a:rPr lang="en-US" altLang="en-US" sz="2200" smtClean="0">
                <a:latin typeface="Tahoma" pitchFamily="34" charset="0"/>
                <a:cs typeface="Tahoma" pitchFamily="34" charset="0"/>
              </a:rPr>
              <a:t> (4)</a:t>
            </a:r>
            <a:r>
              <a:rPr lang="id-ID" altLang="en-US" sz="2200" smtClean="0">
                <a:latin typeface="Tahoma" pitchFamily="34" charset="0"/>
                <a:cs typeface="Tahoma" pitchFamily="34" charset="0"/>
              </a:rPr>
              <a:t> </a:t>
            </a:r>
            <a:endParaRPr lang="en-US" altLang="zh-CN" sz="2200" smtClean="0">
              <a:latin typeface="Tahoma" pitchFamily="34" charset="0"/>
              <a:cs typeface="Tahoma" pitchFamily="34" charset="0"/>
            </a:endParaRPr>
          </a:p>
        </p:txBody>
      </p:sp>
      <p:pic>
        <p:nvPicPr>
          <p:cNvPr id="26630" name="Picture 2"/>
          <p:cNvPicPr>
            <a:picLocks noChangeAspect="1" noChangeArrowheads="1"/>
          </p:cNvPicPr>
          <p:nvPr/>
        </p:nvPicPr>
        <p:blipFill>
          <a:blip r:embed="rId2" cstate="print"/>
          <a:srcRect/>
          <a:stretch>
            <a:fillRect/>
          </a:stretch>
        </p:blipFill>
        <p:spPr bwMode="auto">
          <a:xfrm>
            <a:off x="2106613" y="2725738"/>
            <a:ext cx="5202237" cy="1828800"/>
          </a:xfrm>
          <a:prstGeom prst="rect">
            <a:avLst/>
          </a:prstGeom>
          <a:noFill/>
          <a:ln w="9525">
            <a:noFill/>
            <a:miter lim="800000"/>
            <a:headEnd/>
            <a:tailEnd/>
          </a:ln>
        </p:spPr>
      </p:pic>
      <p:pic>
        <p:nvPicPr>
          <p:cNvPr id="26631" name="Picture 3"/>
          <p:cNvPicPr>
            <a:picLocks noChangeAspect="1" noChangeArrowheads="1"/>
          </p:cNvPicPr>
          <p:nvPr/>
        </p:nvPicPr>
        <p:blipFill>
          <a:blip r:embed="rId3" cstate="print"/>
          <a:srcRect/>
          <a:stretch>
            <a:fillRect/>
          </a:stretch>
        </p:blipFill>
        <p:spPr bwMode="auto">
          <a:xfrm>
            <a:off x="2133600" y="4572000"/>
            <a:ext cx="4956175" cy="1716088"/>
          </a:xfrm>
          <a:prstGeom prst="rect">
            <a:avLst/>
          </a:prstGeom>
          <a:noFill/>
          <a:ln w="9525">
            <a:noFill/>
            <a:miter lim="800000"/>
            <a:headEnd/>
            <a:tailEnd/>
          </a:ln>
        </p:spPr>
      </p:pic>
      <p:pic>
        <p:nvPicPr>
          <p:cNvPr id="26632" name="Picture 4"/>
          <p:cNvPicPr>
            <a:picLocks noChangeAspect="1" noChangeArrowheads="1"/>
          </p:cNvPicPr>
          <p:nvPr/>
        </p:nvPicPr>
        <p:blipFill>
          <a:blip r:embed="rId4" cstate="print"/>
          <a:srcRect/>
          <a:stretch>
            <a:fillRect/>
          </a:stretch>
        </p:blipFill>
        <p:spPr bwMode="auto">
          <a:xfrm>
            <a:off x="7467600" y="5791200"/>
            <a:ext cx="819150" cy="2667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mtClean="0">
                <a:latin typeface="Tahoma" pitchFamily="34" charset="0"/>
                <a:cs typeface="Tahoma" pitchFamily="34" charset="0"/>
              </a:rPr>
              <a:t>Deletion Example</a:t>
            </a:r>
            <a:endParaRPr lang="zh-CN" altLang="en-US" smtClean="0">
              <a:cs typeface="Tahoma" pitchFamily="34" charset="0"/>
            </a:endParaRPr>
          </a:p>
        </p:txBody>
      </p:sp>
      <p:sp>
        <p:nvSpPr>
          <p:cNvPr id="27652"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7653"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23931E-9F3A-4BA2-BE28-7A1C60265313}" type="slidenum">
              <a:rPr lang="en-US" altLang="en-US" sz="1400">
                <a:solidFill>
                  <a:schemeClr val="tx1"/>
                </a:solidFill>
                <a:latin typeface="Interstate"/>
              </a:rPr>
              <a:pPr fontAlgn="base">
                <a:spcBef>
                  <a:spcPct val="0"/>
                </a:spcBef>
                <a:spcAft>
                  <a:spcPct val="0"/>
                </a:spcAft>
              </a:pPr>
              <a:t>23</a:t>
            </a:fld>
            <a:endParaRPr lang="en-US" altLang="en-US" sz="1400">
              <a:solidFill>
                <a:schemeClr val="tx1"/>
              </a:solidFill>
              <a:latin typeface="Interstate"/>
            </a:endParaRPr>
          </a:p>
        </p:txBody>
      </p:sp>
      <p:sp>
        <p:nvSpPr>
          <p:cNvPr id="27651" name="Rectangle 3"/>
          <p:cNvSpPr>
            <a:spLocks noGrp="1" noChangeArrowheads="1"/>
          </p:cNvSpPr>
          <p:nvPr>
            <p:ph idx="1"/>
          </p:nvPr>
        </p:nvSpPr>
        <p:spPr/>
        <p:txBody>
          <a:bodyPr/>
          <a:lstStyle/>
          <a:p>
            <a:pPr marL="0" indent="0">
              <a:buFont typeface="Arial" pitchFamily="34" charset="0"/>
              <a:buNone/>
            </a:pPr>
            <a:r>
              <a:rPr lang="en-US" altLang="en-US" sz="2200" smtClean="0">
                <a:latin typeface="Tahoma" pitchFamily="34" charset="0"/>
                <a:cs typeface="Tahoma" pitchFamily="34" charset="0"/>
              </a:rPr>
              <a:t>Deleting string</a:t>
            </a:r>
            <a:r>
              <a:rPr lang="id-ID" altLang="en-US" sz="2200" smtClean="0">
                <a:latin typeface="Tahoma" pitchFamily="34" charset="0"/>
                <a:cs typeface="Tahoma" pitchFamily="34" charset="0"/>
              </a:rPr>
              <a:t> “LABCOMPUTING”</a:t>
            </a:r>
            <a:r>
              <a:rPr lang="en-US" altLang="en-US" sz="2200" smtClean="0">
                <a:latin typeface="Tahoma" pitchFamily="34" charset="0"/>
                <a:cs typeface="Tahoma" pitchFamily="34" charset="0"/>
              </a:rPr>
              <a:t> (1)</a:t>
            </a:r>
            <a:r>
              <a:rPr lang="id-ID" altLang="en-US" sz="2200" smtClean="0">
                <a:latin typeface="Tahoma" pitchFamily="34" charset="0"/>
                <a:cs typeface="Tahoma" pitchFamily="34" charset="0"/>
              </a:rPr>
              <a:t> </a:t>
            </a:r>
            <a:endParaRPr lang="en-US" altLang="zh-CN" sz="2200" smtClean="0">
              <a:latin typeface="Tahoma" pitchFamily="34" charset="0"/>
              <a:cs typeface="Tahoma" pitchFamily="34" charset="0"/>
            </a:endParaRPr>
          </a:p>
        </p:txBody>
      </p:sp>
      <p:pic>
        <p:nvPicPr>
          <p:cNvPr id="27654" name="Picture 3"/>
          <p:cNvPicPr>
            <a:picLocks noChangeAspect="1" noChangeArrowheads="1"/>
          </p:cNvPicPr>
          <p:nvPr/>
        </p:nvPicPr>
        <p:blipFill>
          <a:blip r:embed="rId2" cstate="print"/>
          <a:srcRect/>
          <a:stretch>
            <a:fillRect/>
          </a:stretch>
        </p:blipFill>
        <p:spPr bwMode="auto">
          <a:xfrm>
            <a:off x="1981200" y="2667000"/>
            <a:ext cx="5029200" cy="38068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latin typeface="Tahoma" pitchFamily="34" charset="0"/>
                <a:cs typeface="Tahoma" pitchFamily="34" charset="0"/>
              </a:rPr>
              <a:t>Deletion Example</a:t>
            </a:r>
            <a:endParaRPr lang="zh-CN" altLang="en-US" smtClean="0">
              <a:cs typeface="Tahoma" pitchFamily="34" charset="0"/>
            </a:endParaRPr>
          </a:p>
        </p:txBody>
      </p:sp>
      <p:sp>
        <p:nvSpPr>
          <p:cNvPr id="28676"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8677"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657B78B-AC81-4552-AA73-BE22A8EF4743}" type="slidenum">
              <a:rPr lang="en-US" altLang="en-US" sz="1400">
                <a:solidFill>
                  <a:schemeClr val="tx1"/>
                </a:solidFill>
                <a:latin typeface="Interstate"/>
              </a:rPr>
              <a:pPr fontAlgn="base">
                <a:spcBef>
                  <a:spcPct val="0"/>
                </a:spcBef>
                <a:spcAft>
                  <a:spcPct val="0"/>
                </a:spcAft>
              </a:pPr>
              <a:t>24</a:t>
            </a:fld>
            <a:endParaRPr lang="en-US" altLang="en-US" sz="1400">
              <a:solidFill>
                <a:schemeClr val="tx1"/>
              </a:solidFill>
              <a:latin typeface="Interstate"/>
            </a:endParaRPr>
          </a:p>
        </p:txBody>
      </p:sp>
      <p:sp>
        <p:nvSpPr>
          <p:cNvPr id="28675" name="Rectangle 3"/>
          <p:cNvSpPr>
            <a:spLocks noGrp="1" noChangeArrowheads="1"/>
          </p:cNvSpPr>
          <p:nvPr>
            <p:ph idx="1"/>
          </p:nvPr>
        </p:nvSpPr>
        <p:spPr/>
        <p:txBody>
          <a:bodyPr/>
          <a:lstStyle/>
          <a:p>
            <a:pPr marL="0" indent="0">
              <a:buFont typeface="Arial" pitchFamily="34" charset="0"/>
              <a:buNone/>
            </a:pPr>
            <a:r>
              <a:rPr lang="en-US" altLang="en-US" sz="2200" smtClean="0">
                <a:latin typeface="Tahoma" pitchFamily="34" charset="0"/>
                <a:cs typeface="Tahoma" pitchFamily="34" charset="0"/>
              </a:rPr>
              <a:t>Deleting string</a:t>
            </a:r>
            <a:r>
              <a:rPr lang="id-ID" altLang="en-US" sz="2200" smtClean="0">
                <a:latin typeface="Tahoma" pitchFamily="34" charset="0"/>
                <a:cs typeface="Tahoma" pitchFamily="34" charset="0"/>
              </a:rPr>
              <a:t> “LABCOMPUTING”</a:t>
            </a:r>
            <a:r>
              <a:rPr lang="en-US" altLang="en-US" sz="2200" smtClean="0">
                <a:latin typeface="Tahoma" pitchFamily="34" charset="0"/>
                <a:cs typeface="Tahoma" pitchFamily="34" charset="0"/>
              </a:rPr>
              <a:t> (2)</a:t>
            </a:r>
            <a:r>
              <a:rPr lang="id-ID" altLang="en-US" sz="2200" smtClean="0">
                <a:latin typeface="Tahoma" pitchFamily="34" charset="0"/>
                <a:cs typeface="Tahoma" pitchFamily="34" charset="0"/>
              </a:rPr>
              <a:t> </a:t>
            </a:r>
            <a:endParaRPr lang="en-US" altLang="zh-CN" sz="2200" smtClean="0">
              <a:latin typeface="Tahoma" pitchFamily="34" charset="0"/>
              <a:cs typeface="Tahoma" pitchFamily="34" charset="0"/>
            </a:endParaRPr>
          </a:p>
        </p:txBody>
      </p:sp>
      <p:pic>
        <p:nvPicPr>
          <p:cNvPr id="28678" name="Picture 2"/>
          <p:cNvPicPr>
            <a:picLocks noChangeAspect="1" noChangeArrowheads="1"/>
          </p:cNvPicPr>
          <p:nvPr/>
        </p:nvPicPr>
        <p:blipFill>
          <a:blip r:embed="rId2" cstate="print"/>
          <a:srcRect/>
          <a:stretch>
            <a:fillRect/>
          </a:stretch>
        </p:blipFill>
        <p:spPr bwMode="auto">
          <a:xfrm>
            <a:off x="2205038" y="2701925"/>
            <a:ext cx="4621212" cy="37750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mtClean="0">
                <a:latin typeface="Tahoma" pitchFamily="34" charset="0"/>
                <a:cs typeface="Tahoma" pitchFamily="34" charset="0"/>
              </a:rPr>
              <a:t>Deletion Example</a:t>
            </a:r>
            <a:endParaRPr lang="zh-CN" altLang="en-US" smtClean="0">
              <a:cs typeface="Tahoma" pitchFamily="34" charset="0"/>
            </a:endParaRPr>
          </a:p>
        </p:txBody>
      </p:sp>
      <p:sp>
        <p:nvSpPr>
          <p:cNvPr id="29700"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29701"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97CA24C-AC4B-44FB-8B3C-A2B7F69A18A2}" type="slidenum">
              <a:rPr lang="en-US" altLang="en-US" sz="1400">
                <a:solidFill>
                  <a:schemeClr val="tx1"/>
                </a:solidFill>
                <a:latin typeface="Interstate"/>
              </a:rPr>
              <a:pPr fontAlgn="base">
                <a:spcBef>
                  <a:spcPct val="0"/>
                </a:spcBef>
                <a:spcAft>
                  <a:spcPct val="0"/>
                </a:spcAft>
              </a:pPr>
              <a:t>25</a:t>
            </a:fld>
            <a:endParaRPr lang="en-US" altLang="en-US" sz="1400">
              <a:solidFill>
                <a:schemeClr val="tx1"/>
              </a:solidFill>
              <a:latin typeface="Interstate"/>
            </a:endParaRPr>
          </a:p>
        </p:txBody>
      </p:sp>
      <p:sp>
        <p:nvSpPr>
          <p:cNvPr id="29699" name="Rectangle 3"/>
          <p:cNvSpPr>
            <a:spLocks noGrp="1" noChangeArrowheads="1"/>
          </p:cNvSpPr>
          <p:nvPr>
            <p:ph idx="1"/>
          </p:nvPr>
        </p:nvSpPr>
        <p:spPr/>
        <p:txBody>
          <a:bodyPr/>
          <a:lstStyle/>
          <a:p>
            <a:pPr marL="0" indent="0">
              <a:buFont typeface="Arial" pitchFamily="34" charset="0"/>
              <a:buNone/>
            </a:pPr>
            <a:r>
              <a:rPr lang="en-US" altLang="en-US" sz="2200" smtClean="0">
                <a:latin typeface="Tahoma" pitchFamily="34" charset="0"/>
                <a:cs typeface="Tahoma" pitchFamily="34" charset="0"/>
              </a:rPr>
              <a:t>Deleting string</a:t>
            </a:r>
            <a:r>
              <a:rPr lang="id-ID" altLang="en-US" sz="2200" smtClean="0">
                <a:latin typeface="Tahoma" pitchFamily="34" charset="0"/>
                <a:cs typeface="Tahoma" pitchFamily="34" charset="0"/>
              </a:rPr>
              <a:t> “LABCOMPUTING”</a:t>
            </a:r>
            <a:r>
              <a:rPr lang="en-US" altLang="en-US" sz="2200" smtClean="0">
                <a:latin typeface="Tahoma" pitchFamily="34" charset="0"/>
                <a:cs typeface="Tahoma" pitchFamily="34" charset="0"/>
              </a:rPr>
              <a:t> (3)</a:t>
            </a:r>
            <a:r>
              <a:rPr lang="id-ID" altLang="en-US" sz="2200" smtClean="0">
                <a:latin typeface="Tahoma" pitchFamily="34" charset="0"/>
                <a:cs typeface="Tahoma" pitchFamily="34" charset="0"/>
              </a:rPr>
              <a:t> </a:t>
            </a:r>
            <a:endParaRPr lang="en-US" altLang="zh-CN" sz="2200" smtClean="0">
              <a:latin typeface="Tahoma" pitchFamily="34" charset="0"/>
              <a:cs typeface="Tahoma" pitchFamily="34" charset="0"/>
            </a:endParaRPr>
          </a:p>
        </p:txBody>
      </p:sp>
      <p:pic>
        <p:nvPicPr>
          <p:cNvPr id="29702" name="Picture 2"/>
          <p:cNvPicPr>
            <a:picLocks noChangeAspect="1" noChangeArrowheads="1"/>
          </p:cNvPicPr>
          <p:nvPr/>
        </p:nvPicPr>
        <p:blipFill>
          <a:blip r:embed="rId2" cstate="print"/>
          <a:srcRect/>
          <a:stretch>
            <a:fillRect/>
          </a:stretch>
        </p:blipFill>
        <p:spPr bwMode="auto">
          <a:xfrm>
            <a:off x="2428875" y="2667000"/>
            <a:ext cx="4200525" cy="381476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mtClean="0">
                <a:latin typeface="Tahoma" pitchFamily="34" charset="0"/>
                <a:cs typeface="Tahoma" pitchFamily="34" charset="0"/>
              </a:rPr>
              <a:t>Deletion Example</a:t>
            </a:r>
            <a:endParaRPr lang="zh-CN" altLang="en-US" smtClean="0">
              <a:cs typeface="Tahoma" pitchFamily="34" charset="0"/>
            </a:endParaRPr>
          </a:p>
        </p:txBody>
      </p:sp>
      <p:sp>
        <p:nvSpPr>
          <p:cNvPr id="30724"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30725"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7C18D42-A0CD-4713-B942-E67B5E8002B6}" type="slidenum">
              <a:rPr lang="en-US" altLang="en-US" sz="1400">
                <a:solidFill>
                  <a:schemeClr val="tx1"/>
                </a:solidFill>
                <a:latin typeface="Interstate"/>
              </a:rPr>
              <a:pPr fontAlgn="base">
                <a:spcBef>
                  <a:spcPct val="0"/>
                </a:spcBef>
                <a:spcAft>
                  <a:spcPct val="0"/>
                </a:spcAft>
              </a:pPr>
              <a:t>26</a:t>
            </a:fld>
            <a:endParaRPr lang="en-US" altLang="en-US" sz="1400">
              <a:solidFill>
                <a:schemeClr val="tx1"/>
              </a:solidFill>
              <a:latin typeface="Interstate"/>
            </a:endParaRPr>
          </a:p>
        </p:txBody>
      </p:sp>
      <p:sp>
        <p:nvSpPr>
          <p:cNvPr id="30723" name="Rectangle 3"/>
          <p:cNvSpPr>
            <a:spLocks noGrp="1" noChangeArrowheads="1"/>
          </p:cNvSpPr>
          <p:nvPr>
            <p:ph idx="1"/>
          </p:nvPr>
        </p:nvSpPr>
        <p:spPr/>
        <p:txBody>
          <a:bodyPr/>
          <a:lstStyle/>
          <a:p>
            <a:pPr marL="236538" indent="-236538"/>
            <a:r>
              <a:rPr lang="en-US" altLang="en-US" sz="2200" smtClean="0">
                <a:latin typeface="Tahoma" pitchFamily="34" charset="0"/>
                <a:cs typeface="Tahoma" pitchFamily="34" charset="0"/>
              </a:rPr>
              <a:t>Deleting string</a:t>
            </a:r>
            <a:r>
              <a:rPr lang="id-ID" altLang="en-US" sz="2200" smtClean="0">
                <a:latin typeface="Tahoma" pitchFamily="34" charset="0"/>
                <a:cs typeface="Tahoma" pitchFamily="34" charset="0"/>
              </a:rPr>
              <a:t> “LABCOMPUTING”</a:t>
            </a:r>
            <a:r>
              <a:rPr lang="en-US" altLang="en-US" sz="2200" smtClean="0">
                <a:latin typeface="Tahoma" pitchFamily="34" charset="0"/>
                <a:cs typeface="Tahoma" pitchFamily="34" charset="0"/>
              </a:rPr>
              <a:t> (4)</a:t>
            </a:r>
            <a:r>
              <a:rPr lang="id-ID" altLang="en-US" sz="2200" smtClean="0">
                <a:latin typeface="Tahoma" pitchFamily="34" charset="0"/>
                <a:cs typeface="Tahoma" pitchFamily="34" charset="0"/>
              </a:rPr>
              <a:t> </a:t>
            </a:r>
            <a:endParaRPr lang="en-US" altLang="zh-CN" sz="2200" smtClean="0">
              <a:latin typeface="Tahoma" pitchFamily="34" charset="0"/>
              <a:cs typeface="Tahoma" pitchFamily="34" charset="0"/>
            </a:endParaRPr>
          </a:p>
        </p:txBody>
      </p:sp>
      <p:pic>
        <p:nvPicPr>
          <p:cNvPr id="30726" name="Picture 2"/>
          <p:cNvPicPr>
            <a:picLocks noChangeAspect="1" noChangeArrowheads="1"/>
          </p:cNvPicPr>
          <p:nvPr/>
        </p:nvPicPr>
        <p:blipFill>
          <a:blip r:embed="rId2" cstate="print"/>
          <a:srcRect/>
          <a:stretch>
            <a:fillRect/>
          </a:stretch>
        </p:blipFill>
        <p:spPr bwMode="auto">
          <a:xfrm>
            <a:off x="1135063" y="2743200"/>
            <a:ext cx="3962400" cy="3779838"/>
          </a:xfrm>
          <a:prstGeom prst="rect">
            <a:avLst/>
          </a:prstGeom>
          <a:noFill/>
          <a:ln w="9525">
            <a:noFill/>
            <a:miter lim="800000"/>
            <a:headEnd/>
            <a:tailEnd/>
          </a:ln>
        </p:spPr>
      </p:pic>
      <p:pic>
        <p:nvPicPr>
          <p:cNvPr id="30727" name="Picture 3"/>
          <p:cNvPicPr>
            <a:picLocks noChangeAspect="1" noChangeArrowheads="1"/>
          </p:cNvPicPr>
          <p:nvPr/>
        </p:nvPicPr>
        <p:blipFill>
          <a:blip r:embed="rId3" cstate="print"/>
          <a:srcRect/>
          <a:stretch>
            <a:fillRect/>
          </a:stretch>
        </p:blipFill>
        <p:spPr bwMode="auto">
          <a:xfrm>
            <a:off x="5267325" y="2719388"/>
            <a:ext cx="3490913" cy="1581150"/>
          </a:xfrm>
          <a:prstGeom prst="rect">
            <a:avLst/>
          </a:prstGeom>
          <a:noFill/>
          <a:ln w="9525">
            <a:noFill/>
            <a:miter lim="800000"/>
            <a:headEnd/>
            <a:tailEnd/>
          </a:ln>
        </p:spPr>
      </p:pic>
      <p:pic>
        <p:nvPicPr>
          <p:cNvPr id="30728" name="Picture 4"/>
          <p:cNvPicPr>
            <a:picLocks noChangeAspect="1" noChangeArrowheads="1"/>
          </p:cNvPicPr>
          <p:nvPr/>
        </p:nvPicPr>
        <p:blipFill>
          <a:blip r:embed="rId4" cstate="print"/>
          <a:srcRect/>
          <a:stretch>
            <a:fillRect/>
          </a:stretch>
        </p:blipFill>
        <p:spPr bwMode="auto">
          <a:xfrm>
            <a:off x="5759450" y="4800600"/>
            <a:ext cx="2962275" cy="123983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latin typeface="Tahoma" pitchFamily="34" charset="0"/>
                <a:cs typeface="Tahoma" pitchFamily="34" charset="0"/>
              </a:rPr>
              <a:t>Deletion Example</a:t>
            </a:r>
            <a:endParaRPr lang="zh-CN" altLang="en-US" smtClean="0">
              <a:cs typeface="Tahoma" pitchFamily="34" charset="0"/>
            </a:endParaRPr>
          </a:p>
        </p:txBody>
      </p:sp>
      <p:sp>
        <p:nvSpPr>
          <p:cNvPr id="31748"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31749"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8C453C7-5890-4F99-A7EA-8C93D1A928C0}" type="slidenum">
              <a:rPr lang="en-US" altLang="en-US" sz="1400">
                <a:solidFill>
                  <a:schemeClr val="tx1"/>
                </a:solidFill>
                <a:latin typeface="Interstate"/>
              </a:rPr>
              <a:pPr fontAlgn="base">
                <a:spcBef>
                  <a:spcPct val="0"/>
                </a:spcBef>
                <a:spcAft>
                  <a:spcPct val="0"/>
                </a:spcAft>
              </a:pPr>
              <a:t>27</a:t>
            </a:fld>
            <a:endParaRPr lang="en-US" altLang="en-US" sz="1400">
              <a:solidFill>
                <a:schemeClr val="tx1"/>
              </a:solidFill>
              <a:latin typeface="Interstate"/>
            </a:endParaRPr>
          </a:p>
        </p:txBody>
      </p:sp>
      <p:sp>
        <p:nvSpPr>
          <p:cNvPr id="31747" name="Rectangle 3"/>
          <p:cNvSpPr>
            <a:spLocks noGrp="1" noChangeArrowheads="1"/>
          </p:cNvSpPr>
          <p:nvPr>
            <p:ph idx="1"/>
          </p:nvPr>
        </p:nvSpPr>
        <p:spPr/>
        <p:txBody>
          <a:bodyPr/>
          <a:lstStyle/>
          <a:p>
            <a:pPr marL="0" indent="0">
              <a:buFont typeface="Arial" pitchFamily="34" charset="0"/>
              <a:buNone/>
            </a:pPr>
            <a:r>
              <a:rPr lang="en-US" altLang="en-US" sz="2200" smtClean="0">
                <a:latin typeface="Tahoma" pitchFamily="34" charset="0"/>
                <a:cs typeface="Tahoma" pitchFamily="34" charset="0"/>
              </a:rPr>
              <a:t>Deleting string</a:t>
            </a:r>
            <a:r>
              <a:rPr lang="id-ID" altLang="en-US" sz="2200" smtClean="0">
                <a:latin typeface="Tahoma" pitchFamily="34" charset="0"/>
                <a:cs typeface="Tahoma" pitchFamily="34" charset="0"/>
              </a:rPr>
              <a:t> “LABCOMPUTING”</a:t>
            </a:r>
            <a:r>
              <a:rPr lang="en-US" altLang="en-US" sz="2200" smtClean="0">
                <a:latin typeface="Tahoma" pitchFamily="34" charset="0"/>
                <a:cs typeface="Tahoma" pitchFamily="34" charset="0"/>
              </a:rPr>
              <a:t> (5)</a:t>
            </a:r>
            <a:r>
              <a:rPr lang="id-ID" altLang="en-US" sz="2200" smtClean="0">
                <a:latin typeface="Tahoma" pitchFamily="34" charset="0"/>
                <a:cs typeface="Tahoma" pitchFamily="34" charset="0"/>
              </a:rPr>
              <a:t> </a:t>
            </a:r>
            <a:endParaRPr lang="en-US" altLang="zh-CN" sz="2200" smtClean="0">
              <a:latin typeface="Tahoma" pitchFamily="34" charset="0"/>
              <a:cs typeface="Tahoma" pitchFamily="34" charset="0"/>
            </a:endParaRPr>
          </a:p>
        </p:txBody>
      </p:sp>
      <p:pic>
        <p:nvPicPr>
          <p:cNvPr id="31750" name="Picture 2"/>
          <p:cNvPicPr>
            <a:picLocks noChangeAspect="1" noChangeArrowheads="1"/>
          </p:cNvPicPr>
          <p:nvPr/>
        </p:nvPicPr>
        <p:blipFill>
          <a:blip r:embed="rId2" cstate="print"/>
          <a:srcRect/>
          <a:stretch>
            <a:fillRect/>
          </a:stretch>
        </p:blipFill>
        <p:spPr bwMode="auto">
          <a:xfrm>
            <a:off x="2952750" y="2819400"/>
            <a:ext cx="3333750" cy="3514725"/>
          </a:xfrm>
          <a:prstGeom prst="rect">
            <a:avLst/>
          </a:prstGeom>
          <a:noFill/>
          <a:ln w="9525">
            <a:noFill/>
            <a:miter lim="800000"/>
            <a:headEnd/>
            <a:tailEnd/>
          </a:ln>
        </p:spPr>
      </p:pic>
      <p:pic>
        <p:nvPicPr>
          <p:cNvPr id="31751" name="Picture 4"/>
          <p:cNvPicPr>
            <a:picLocks noChangeAspect="1" noChangeArrowheads="1"/>
          </p:cNvPicPr>
          <p:nvPr/>
        </p:nvPicPr>
        <p:blipFill>
          <a:blip r:embed="rId3" cstate="print"/>
          <a:srcRect/>
          <a:stretch>
            <a:fillRect/>
          </a:stretch>
        </p:blipFill>
        <p:spPr bwMode="auto">
          <a:xfrm>
            <a:off x="6629400" y="5895975"/>
            <a:ext cx="819150" cy="2667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id-ID"/>
          </a:p>
        </p:txBody>
      </p:sp>
      <p:sp>
        <p:nvSpPr>
          <p:cNvPr id="32772"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 Data Structure</a:t>
            </a:r>
          </a:p>
        </p:txBody>
      </p:sp>
      <p:sp>
        <p:nvSpPr>
          <p:cNvPr id="32773" name="Rectangle 6"/>
          <p:cNvSpPr>
            <a:spLocks noGrp="1" noChangeArrowheads="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4F0931F-C312-46B1-849A-A57AD92C4063}" type="slidenum">
              <a:rPr lang="en-US" altLang="en-US" sz="1400">
                <a:solidFill>
                  <a:schemeClr val="tx1"/>
                </a:solidFill>
                <a:latin typeface="Tahoma" pitchFamily="34" charset="0"/>
                <a:cs typeface="Tahoma" pitchFamily="34" charset="0"/>
              </a:rPr>
              <a:pPr fontAlgn="base">
                <a:spcBef>
                  <a:spcPct val="0"/>
                </a:spcBef>
                <a:spcAft>
                  <a:spcPct val="0"/>
                </a:spcAft>
              </a:pPr>
              <a:t>28</a:t>
            </a:fld>
            <a:endParaRPr lang="en-US" altLang="en-US" sz="1400">
              <a:solidFill>
                <a:schemeClr val="tx1"/>
              </a:solidFill>
              <a:latin typeface="Tahoma" pitchFamily="34" charset="0"/>
              <a:cs typeface="Tahoma" pitchFamily="34" charset="0"/>
            </a:endParaRPr>
          </a:p>
        </p:txBody>
      </p:sp>
      <p:sp>
        <p:nvSpPr>
          <p:cNvPr id="32771" name="Rectangle 3"/>
          <p:cNvSpPr>
            <a:spLocks noGrp="1" noChangeArrowheads="1"/>
          </p:cNvSpPr>
          <p:nvPr>
            <p:ph idx="1"/>
          </p:nvPr>
        </p:nvSpPr>
        <p:spPr/>
        <p:txBody>
          <a:bodyPr/>
          <a:lstStyle/>
          <a:p>
            <a:pPr marL="341313" indent="-341313">
              <a:spcAft>
                <a:spcPts val="600"/>
              </a:spcAft>
              <a:buFontTx/>
              <a:buNone/>
            </a:pPr>
            <a:endParaRPr lang="en-US" altLang="en-US" smtClean="0">
              <a:latin typeface="Tahoma" pitchFamily="34" charset="0"/>
              <a:cs typeface="Tahoma" pitchFamily="34" charset="0"/>
            </a:endParaRPr>
          </a:p>
          <a:p>
            <a:pPr marL="341313" indent="-341313">
              <a:spcAft>
                <a:spcPts val="600"/>
              </a:spcAft>
              <a:buFontTx/>
              <a:buNone/>
            </a:pPr>
            <a:endParaRPr lang="en-US" altLang="en-US" smtClean="0">
              <a:latin typeface="Tahoma" pitchFamily="34" charset="0"/>
              <a:cs typeface="Tahoma" pitchFamily="34" charset="0"/>
            </a:endParaRPr>
          </a:p>
          <a:p>
            <a:pPr marL="341313" indent="-341313" algn="ctr">
              <a:spcAft>
                <a:spcPts val="600"/>
              </a:spcAft>
              <a:buFontTx/>
              <a:buNone/>
            </a:pPr>
            <a:r>
              <a:rPr lang="en-US" altLang="en-US" sz="5000" smtClean="0">
                <a:latin typeface="Tahoma" pitchFamily="34" charset="0"/>
                <a:cs typeface="Tahoma" pitchFamily="34" charset="0"/>
              </a:rPr>
              <a:t>EXERCISE</a:t>
            </a:r>
            <a:endParaRPr lang="id-ID" altLang="en-US" sz="5000" smtClean="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latin typeface="Tahoma" pitchFamily="34" charset="0"/>
                <a:cs typeface="Tahoma" pitchFamily="34" charset="0"/>
              </a:rPr>
              <a:t>References</a:t>
            </a:r>
            <a:endParaRPr lang="en-US" altLang="en-US" smtClean="0"/>
          </a:p>
        </p:txBody>
      </p:sp>
      <p:sp>
        <p:nvSpPr>
          <p:cNvPr id="33796" name="Footer Placeholder 3"/>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3379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B48B653-22ED-4A27-B71C-7F14DCF65ECD}" type="slidenum">
              <a:rPr lang="en-US" altLang="en-US" sz="1400">
                <a:solidFill>
                  <a:schemeClr val="tx1"/>
                </a:solidFill>
                <a:latin typeface="Interstate"/>
              </a:rPr>
              <a:pPr fontAlgn="base">
                <a:spcBef>
                  <a:spcPct val="0"/>
                </a:spcBef>
                <a:spcAft>
                  <a:spcPct val="0"/>
                </a:spcAft>
              </a:pPr>
              <a:t>29</a:t>
            </a:fld>
            <a:endParaRPr lang="en-US" altLang="en-US" sz="1400">
              <a:solidFill>
                <a:schemeClr val="tx1"/>
              </a:solidFill>
              <a:latin typeface="Interstate"/>
            </a:endParaRPr>
          </a:p>
        </p:txBody>
      </p:sp>
      <p:sp>
        <p:nvSpPr>
          <p:cNvPr id="31747" name="Content Placeholder 2"/>
          <p:cNvSpPr>
            <a:spLocks noGrp="1"/>
          </p:cNvSpPr>
          <p:nvPr>
            <p:ph idx="1"/>
          </p:nvPr>
        </p:nvSpPr>
        <p:spPr/>
        <p:txBody>
          <a:bodyPr/>
          <a:lstStyle/>
          <a:p>
            <a:r>
              <a:rPr lang="id-ID" dirty="0" smtClean="0">
                <a:latin typeface="Tahoma" pitchFamily="34" charset="0"/>
                <a:cs typeface="Tahoma" pitchFamily="34" charset="0"/>
              </a:rPr>
              <a:t>Reema Thareja,. 2014. Data structures using C. OXFOR. New Delhi. ISBN:</a:t>
            </a:r>
            <a:r>
              <a:rPr lang="id-ID" dirty="0" smtClean="0">
                <a:latin typeface="Open Sans" pitchFamily="-84" charset="0"/>
              </a:rPr>
              <a:t>978-0-19-809930-7 Chapter 10</a:t>
            </a:r>
          </a:p>
          <a:p>
            <a:r>
              <a:rPr lang="id-ID" dirty="0" smtClean="0"/>
              <a:t>Red Black Tree </a:t>
            </a:r>
          </a:p>
          <a:p>
            <a:pPr>
              <a:buNone/>
            </a:pPr>
            <a:r>
              <a:rPr lang="id-ID" dirty="0" smtClean="0">
                <a:latin typeface="Open Sans" pitchFamily="-84" charset="0"/>
              </a:rPr>
              <a:t>	</a:t>
            </a:r>
            <a:r>
              <a:rPr lang="id-ID" dirty="0" smtClean="0">
                <a:hlinkClick r:id="rId2"/>
              </a:rPr>
              <a:t>https://www.cs.usfca.edu/~galles/visualization/RedBlack.html</a:t>
            </a:r>
            <a:endParaRPr lang="id-ID" dirty="0" smtClean="0"/>
          </a:p>
          <a:p>
            <a:r>
              <a:rPr lang="id-ID" dirty="0"/>
              <a:t>Red Black Tree </a:t>
            </a:r>
            <a:endParaRPr lang="id-ID" dirty="0" smtClean="0"/>
          </a:p>
          <a:p>
            <a:pPr lvl="1">
              <a:buNone/>
            </a:pPr>
            <a:r>
              <a:rPr lang="id-ID" dirty="0">
                <a:latin typeface="Open Sans" pitchFamily="-84" charset="0"/>
              </a:rPr>
              <a:t>https://www.cs.auckland.ac.nz/software/AlgAnim/red_black.html</a:t>
            </a:r>
            <a:endParaRPr lang="id-ID" dirty="0" smtClean="0">
              <a:latin typeface="Open Sans" pitchFamily="-84" charset="0"/>
            </a:endParaRPr>
          </a:p>
          <a:p>
            <a:pPr>
              <a:buFontTx/>
              <a:buNone/>
              <a:defRPr/>
            </a:pPr>
            <a:endParaRPr lang="en-US" alt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smtClean="0">
                <a:latin typeface="Tahoma" pitchFamily="34" charset="0"/>
                <a:cs typeface="Tahoma" pitchFamily="34" charset="0"/>
              </a:rPr>
              <a:t>Red Black Tree Properties</a:t>
            </a:r>
            <a:endParaRPr lang="zh-CN" altLang="en-US" smtClean="0">
              <a:cs typeface="Tahoma" pitchFamily="34" charset="0"/>
            </a:endParaRPr>
          </a:p>
        </p:txBody>
      </p:sp>
      <p:sp>
        <p:nvSpPr>
          <p:cNvPr id="7172"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7173"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FCA330C-F84B-41A7-AF4A-E01730727557}" type="slidenum">
              <a:rPr lang="en-US" altLang="en-US" sz="1400">
                <a:solidFill>
                  <a:schemeClr val="tx1"/>
                </a:solidFill>
                <a:latin typeface="Interstate"/>
              </a:rPr>
              <a:pPr fontAlgn="base">
                <a:spcBef>
                  <a:spcPct val="0"/>
                </a:spcBef>
                <a:spcAft>
                  <a:spcPct val="0"/>
                </a:spcAft>
              </a:pPr>
              <a:t>3</a:t>
            </a:fld>
            <a:endParaRPr lang="en-US" altLang="en-US" sz="1400">
              <a:solidFill>
                <a:schemeClr val="tx1"/>
              </a:solidFill>
              <a:latin typeface="Interstate"/>
            </a:endParaRPr>
          </a:p>
        </p:txBody>
      </p:sp>
      <p:sp>
        <p:nvSpPr>
          <p:cNvPr id="12292" name="Rectangle 3"/>
          <p:cNvSpPr>
            <a:spLocks noGrp="1" noChangeArrowheads="1"/>
          </p:cNvSpPr>
          <p:nvPr>
            <p:ph idx="1"/>
          </p:nvPr>
        </p:nvSpPr>
        <p:spPr/>
        <p:txBody>
          <a:bodyPr>
            <a:normAutofit lnSpcReduction="10000"/>
          </a:bodyPr>
          <a:lstStyle/>
          <a:p>
            <a:pPr marL="0" indent="0">
              <a:buFont typeface="Arial" pitchFamily="34" charset="0"/>
              <a:buNone/>
              <a:defRPr/>
            </a:pPr>
            <a:r>
              <a:rPr lang="en-US" altLang="zh-CN" sz="2400" dirty="0" smtClean="0">
                <a:latin typeface="Tahoma" pitchFamily="34" charset="0"/>
                <a:cs typeface="Tahoma" pitchFamily="34" charset="0"/>
              </a:rPr>
              <a:t>A binary search tree is a red black tree if:</a:t>
            </a:r>
            <a:endParaRPr lang="en-US" altLang="zh-CN" dirty="0" smtClean="0">
              <a:latin typeface="Tahoma" pitchFamily="34" charset="0"/>
              <a:cs typeface="Tahoma" pitchFamily="34" charset="0"/>
            </a:endParaRPr>
          </a:p>
          <a:p>
            <a:pPr marL="236538" indent="-236538">
              <a:buFont typeface="Interstate"/>
              <a:buAutoNum type="arabicPeriod"/>
              <a:defRPr/>
            </a:pPr>
            <a:r>
              <a:rPr lang="en-US" altLang="zh-CN" dirty="0" smtClean="0">
                <a:latin typeface="Tahoma" pitchFamily="34" charset="0"/>
                <a:cs typeface="Tahoma" pitchFamily="34" charset="0"/>
              </a:rPr>
              <a:t>Every node has a color, either red or black.</a:t>
            </a:r>
          </a:p>
          <a:p>
            <a:pPr marL="236538" indent="-236538">
              <a:buFont typeface="Interstate"/>
              <a:buAutoNum type="arabicPeriod"/>
              <a:defRPr/>
            </a:pPr>
            <a:r>
              <a:rPr lang="en-US" altLang="zh-CN" dirty="0" smtClean="0">
                <a:latin typeface="Tahoma" pitchFamily="34" charset="0"/>
                <a:cs typeface="Tahoma" pitchFamily="34" charset="0"/>
              </a:rPr>
              <a:t>Root is black by default.</a:t>
            </a:r>
          </a:p>
          <a:p>
            <a:pPr marL="236538" indent="-236538">
              <a:buFont typeface="Interstate"/>
              <a:buAutoNum type="arabicPeriod"/>
              <a:defRPr/>
            </a:pPr>
            <a:r>
              <a:rPr lang="en-US" altLang="zh-CN" dirty="0" smtClean="0">
                <a:latin typeface="Tahoma" pitchFamily="34" charset="0"/>
                <a:cs typeface="Tahoma" pitchFamily="34" charset="0"/>
              </a:rPr>
              <a:t>All external nodes are black.</a:t>
            </a:r>
          </a:p>
          <a:p>
            <a:pPr marL="236538" indent="-236538">
              <a:buFont typeface="Interstate"/>
              <a:buAutoNum type="arabicPeriod"/>
              <a:defRPr/>
            </a:pPr>
            <a:r>
              <a:rPr lang="en-US" altLang="zh-CN" dirty="0" smtClean="0">
                <a:latin typeface="Tahoma" pitchFamily="34" charset="0"/>
                <a:cs typeface="Tahoma" pitchFamily="34" charset="0"/>
              </a:rPr>
              <a:t>If a node is red, then both its children are black.</a:t>
            </a:r>
          </a:p>
          <a:p>
            <a:pPr marL="236538" indent="-236538">
              <a:buFontTx/>
              <a:buChar char="•"/>
              <a:defRPr/>
            </a:pPr>
            <a:endParaRPr lang="en-US" altLang="zh-CN" dirty="0" smtClean="0">
              <a:latin typeface="Tahoma" pitchFamily="34" charset="0"/>
              <a:cs typeface="Tahoma" pitchFamily="34" charset="0"/>
            </a:endParaRPr>
          </a:p>
          <a:p>
            <a:pPr marL="0" indent="0">
              <a:buFont typeface="Arial" pitchFamily="34" charset="0"/>
              <a:buNone/>
              <a:defRPr/>
            </a:pPr>
            <a:r>
              <a:rPr lang="en-US" altLang="zh-CN" sz="2400" dirty="0" smtClean="0">
                <a:latin typeface="Tahoma" pitchFamily="34" charset="0"/>
                <a:cs typeface="Tahoma" pitchFamily="34" charset="0"/>
              </a:rPr>
              <a:t>The 4</a:t>
            </a:r>
            <a:r>
              <a:rPr lang="en-US" altLang="zh-CN" sz="2400" baseline="30000" dirty="0" smtClean="0">
                <a:latin typeface="Tahoma" pitchFamily="34" charset="0"/>
                <a:cs typeface="Tahoma" pitchFamily="34" charset="0"/>
              </a:rPr>
              <a:t>th</a:t>
            </a:r>
            <a:r>
              <a:rPr lang="en-US" altLang="zh-CN" sz="2400" dirty="0" smtClean="0">
                <a:latin typeface="Tahoma" pitchFamily="34" charset="0"/>
                <a:cs typeface="Tahoma" pitchFamily="34" charset="0"/>
              </a:rPr>
              <a:t> property implies that:</a:t>
            </a:r>
            <a:endParaRPr lang="en-US" altLang="zh-CN" dirty="0" smtClean="0">
              <a:latin typeface="Tahoma" pitchFamily="34" charset="0"/>
              <a:cs typeface="Tahoma" pitchFamily="34" charset="0"/>
            </a:endParaRPr>
          </a:p>
          <a:p>
            <a:pPr marL="236538" indent="-236538">
              <a:buFontTx/>
              <a:buChar char="•"/>
              <a:defRPr/>
            </a:pPr>
            <a:r>
              <a:rPr lang="en-US" altLang="zh-CN" dirty="0" smtClean="0">
                <a:latin typeface="Tahoma" pitchFamily="34" charset="0"/>
                <a:cs typeface="Tahoma" pitchFamily="34" charset="0"/>
              </a:rPr>
              <a:t>There is no red node has a red parent.</a:t>
            </a:r>
          </a:p>
          <a:p>
            <a:pPr marL="236538" indent="-236538">
              <a:buFontTx/>
              <a:buChar char="•"/>
              <a:defRPr/>
            </a:pPr>
            <a:r>
              <a:rPr lang="en-US" altLang="zh-CN" dirty="0" smtClean="0">
                <a:latin typeface="Tahoma" pitchFamily="34" charset="0"/>
                <a:cs typeface="Tahoma" pitchFamily="34" charset="0"/>
              </a:rPr>
              <a:t>Every simple path from a given node to any of its descendant external nodes contains the same number of black nodes.</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id-ID"/>
          </a:p>
        </p:txBody>
      </p:sp>
      <p:sp>
        <p:nvSpPr>
          <p:cNvPr id="34821" name="Rectangle 6"/>
          <p:cNvSpPr>
            <a:spLocks noGrp="1" noChangeArrowheads="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C7750C-75A2-4957-99D5-E144456CCE6D}" type="slidenum">
              <a:rPr lang="en-US" altLang="en-US" sz="1400">
                <a:solidFill>
                  <a:schemeClr val="tx1"/>
                </a:solidFill>
                <a:latin typeface="Tahoma" pitchFamily="34" charset="0"/>
                <a:cs typeface="Tahoma" pitchFamily="34" charset="0"/>
              </a:rPr>
              <a:pPr fontAlgn="base">
                <a:spcBef>
                  <a:spcPct val="0"/>
                </a:spcBef>
                <a:spcAft>
                  <a:spcPct val="0"/>
                </a:spcAft>
              </a:pPr>
              <a:t>30</a:t>
            </a:fld>
            <a:endParaRPr lang="en-US" altLang="en-US" sz="1400">
              <a:solidFill>
                <a:schemeClr val="tx1"/>
              </a:solidFill>
              <a:latin typeface="Tahoma" pitchFamily="34" charset="0"/>
              <a:cs typeface="Tahoma" pitchFamily="34" charset="0"/>
            </a:endParaRPr>
          </a:p>
        </p:txBody>
      </p:sp>
      <p:sp>
        <p:nvSpPr>
          <p:cNvPr id="8" name="Content Placeholder 7"/>
          <p:cNvSpPr>
            <a:spLocks noGrp="1"/>
          </p:cNvSpPr>
          <p:nvPr>
            <p:ph idx="1"/>
          </p:nvPr>
        </p:nvSpPr>
        <p:spPr/>
        <p:txBody>
          <a:bodyPr/>
          <a:lstStyle/>
          <a:p>
            <a:endParaRPr lang="id-ID"/>
          </a:p>
        </p:txBody>
      </p:sp>
      <p:sp>
        <p:nvSpPr>
          <p:cNvPr id="34822" name="Rectangle 3"/>
          <p:cNvSpPr txBox="1">
            <a:spLocks noChangeArrowheads="1"/>
          </p:cNvSpPr>
          <p:nvPr/>
        </p:nvSpPr>
        <p:spPr bwMode="auto">
          <a:xfrm>
            <a:off x="457200" y="1781175"/>
            <a:ext cx="8229600" cy="4086225"/>
          </a:xfrm>
          <a:prstGeom prst="rect">
            <a:avLst/>
          </a:prstGeom>
          <a:noFill/>
          <a:ln w="9525">
            <a:noFill/>
            <a:miter lim="800000"/>
            <a:headEnd/>
            <a:tailEnd/>
          </a:ln>
        </p:spPr>
        <p:txBody>
          <a:bodyPr/>
          <a:lstStyle/>
          <a:p>
            <a:pPr algn="ctr" eaLnBrk="0" hangingPunct="0">
              <a:spcBef>
                <a:spcPct val="20000"/>
              </a:spcBef>
              <a:buFontTx/>
              <a:buChar char="•"/>
            </a:pPr>
            <a:endParaRPr lang="en-US" altLang="en-US" sz="3200" b="1">
              <a:latin typeface="Tahoma" pitchFamily="34" charset="0"/>
              <a:cs typeface="Tahoma" pitchFamily="34" charset="0"/>
            </a:endParaRPr>
          </a:p>
          <a:p>
            <a:pPr algn="ctr" eaLnBrk="0" hangingPunct="0">
              <a:spcBef>
                <a:spcPct val="20000"/>
              </a:spcBef>
              <a:buFontTx/>
              <a:buChar char="•"/>
            </a:pPr>
            <a:endParaRPr lang="en-US" altLang="en-US" sz="3200" b="1">
              <a:latin typeface="Tahoma" pitchFamily="34" charset="0"/>
              <a:cs typeface="Tahoma" pitchFamily="34" charset="0"/>
            </a:endParaRPr>
          </a:p>
          <a:p>
            <a:pPr algn="ctr" eaLnBrk="0" hangingPunct="0">
              <a:spcBef>
                <a:spcPct val="20000"/>
              </a:spcBef>
            </a:pPr>
            <a:r>
              <a:rPr lang="en-US" altLang="en-US" sz="3200" b="1">
                <a:latin typeface="Tahoma" pitchFamily="34" charset="0"/>
                <a:cs typeface="Tahoma" pitchFamily="34" charset="0"/>
              </a:rPr>
              <a:t>END</a:t>
            </a:r>
          </a:p>
          <a:p>
            <a:pPr algn="ctr" eaLnBrk="0" hangingPunct="0">
              <a:spcBef>
                <a:spcPct val="20000"/>
              </a:spcBef>
            </a:pPr>
            <a:r>
              <a:rPr lang="en-US" altLang="en-US" sz="2400">
                <a:solidFill>
                  <a:srgbClr val="FF0000"/>
                </a:solidFill>
                <a:latin typeface="Tahoma" pitchFamily="34" charset="0"/>
                <a:cs typeface="Tahoma" pitchFamily="34" charset="0"/>
              </a:rPr>
              <a:t>Red</a:t>
            </a:r>
            <a:r>
              <a:rPr lang="en-US" altLang="en-US" sz="2400">
                <a:latin typeface="Tahoma" pitchFamily="34" charset="0"/>
                <a:cs typeface="Tahoma" pitchFamily="34" charset="0"/>
              </a:rPr>
              <a:t> Black Tree</a:t>
            </a:r>
            <a:endParaRPr lang="id-ID" altLang="en-US" sz="2400">
              <a:latin typeface="Tahoma" pitchFamily="34" charset="0"/>
              <a:cs typeface="Tahoma" pitchFamily="34" charset="0"/>
            </a:endParaRPr>
          </a:p>
        </p:txBody>
      </p:sp>
      <p:sp>
        <p:nvSpPr>
          <p:cNvPr id="9" name="Footer Placeholder 3"/>
          <p:cNvSpPr>
            <a:spLocks noGrp="1"/>
          </p:cNvSpPr>
          <p:nvPr>
            <p:ph type="ftr" sz="quarter" idx="11"/>
          </p:nvPr>
        </p:nvSpPr>
        <p:spPr bwMode="auto">
          <a:xfrm>
            <a:off x="3124200" y="6453336"/>
            <a:ext cx="28956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mtClean="0">
                <a:latin typeface="Tahoma" pitchFamily="34" charset="0"/>
                <a:cs typeface="Tahoma" pitchFamily="34" charset="0"/>
              </a:rPr>
              <a:t>Red Black Tree Applications</a:t>
            </a:r>
            <a:endParaRPr lang="zh-CN" altLang="en-US" smtClean="0">
              <a:cs typeface="Tahoma" pitchFamily="34" charset="0"/>
            </a:endParaRPr>
          </a:p>
        </p:txBody>
      </p:sp>
      <p:sp>
        <p:nvSpPr>
          <p:cNvPr id="8196"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8197"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702FE41-A292-4A61-A004-34CA375B32D2}" type="slidenum">
              <a:rPr lang="en-US" altLang="en-US" sz="1400">
                <a:solidFill>
                  <a:schemeClr val="tx1"/>
                </a:solidFill>
                <a:latin typeface="Interstate"/>
              </a:rPr>
              <a:pPr fontAlgn="base">
                <a:spcBef>
                  <a:spcPct val="0"/>
                </a:spcBef>
                <a:spcAft>
                  <a:spcPct val="0"/>
                </a:spcAft>
              </a:pPr>
              <a:t>4</a:t>
            </a:fld>
            <a:endParaRPr lang="en-US" altLang="en-US" sz="1400">
              <a:solidFill>
                <a:schemeClr val="tx1"/>
              </a:solidFill>
              <a:latin typeface="Interstate"/>
            </a:endParaRPr>
          </a:p>
        </p:txBody>
      </p:sp>
      <p:sp>
        <p:nvSpPr>
          <p:cNvPr id="8195" name="Rectangle 3"/>
          <p:cNvSpPr>
            <a:spLocks noGrp="1" noChangeArrowheads="1"/>
          </p:cNvSpPr>
          <p:nvPr>
            <p:ph idx="1"/>
          </p:nvPr>
        </p:nvSpPr>
        <p:spPr/>
        <p:txBody>
          <a:bodyPr/>
          <a:lstStyle/>
          <a:p>
            <a:pPr marL="236538" indent="-236538">
              <a:buFontTx/>
              <a:buChar char="•"/>
            </a:pPr>
            <a:r>
              <a:rPr lang="en-US" altLang="zh-CN" sz="2400" smtClean="0">
                <a:latin typeface="Tahoma" pitchFamily="34" charset="0"/>
                <a:cs typeface="Tahoma" pitchFamily="34" charset="0"/>
              </a:rPr>
              <a:t>Red Black Trees offer worst case time guarantee for insertion, deletion, and search operations</a:t>
            </a:r>
          </a:p>
          <a:p>
            <a:pPr marL="236538" indent="-236538">
              <a:buFontTx/>
              <a:buChar char="•"/>
            </a:pPr>
            <a:endParaRPr lang="en-US" altLang="zh-CN" sz="2400" smtClean="0">
              <a:latin typeface="Tahoma" pitchFamily="34" charset="0"/>
              <a:cs typeface="Tahoma" pitchFamily="34" charset="0"/>
            </a:endParaRPr>
          </a:p>
          <a:p>
            <a:pPr marL="236538" indent="-236538">
              <a:buFontTx/>
              <a:buChar char="•"/>
            </a:pPr>
            <a:r>
              <a:rPr lang="en-US" altLang="zh-CN" sz="2400" smtClean="0">
                <a:latin typeface="Tahoma" pitchFamily="34" charset="0"/>
                <a:cs typeface="Tahoma" pitchFamily="34" charset="0"/>
              </a:rPr>
              <a:t>Red Black Trees are not only valuable in time-sensitive applications such as real-time applications</a:t>
            </a:r>
          </a:p>
          <a:p>
            <a:pPr marL="236538" indent="-236538">
              <a:buFontTx/>
              <a:buChar char="•"/>
            </a:pPr>
            <a:endParaRPr lang="en-US" altLang="zh-CN" sz="2400" smtClean="0">
              <a:latin typeface="Tahoma" pitchFamily="34" charset="0"/>
              <a:cs typeface="Tahoma" pitchFamily="34" charset="0"/>
            </a:endParaRPr>
          </a:p>
          <a:p>
            <a:pPr marL="236538" indent="-236538">
              <a:buFontTx/>
              <a:buChar char="•"/>
            </a:pPr>
            <a:r>
              <a:rPr lang="en-US" altLang="zh-CN" sz="2400" smtClean="0">
                <a:latin typeface="Tahoma" pitchFamily="34" charset="0"/>
                <a:cs typeface="Tahoma" pitchFamily="34" charset="0"/>
              </a:rPr>
              <a:t>Red Black Trees are preferred to be used as a building block in other data structures which provide worst-case guarantee</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smtClean="0">
                <a:latin typeface="Tahoma" pitchFamily="34" charset="0"/>
                <a:cs typeface="Tahoma" pitchFamily="34" charset="0"/>
              </a:rPr>
              <a:t>RBT Operations: Insertion</a:t>
            </a:r>
            <a:endParaRPr lang="zh-CN" altLang="en-US" smtClean="0">
              <a:latin typeface="Tahoma" pitchFamily="34" charset="0"/>
              <a:cs typeface="Tahoma" pitchFamily="34" charset="0"/>
            </a:endParaRPr>
          </a:p>
        </p:txBody>
      </p:sp>
      <p:sp>
        <p:nvSpPr>
          <p:cNvPr id="9220"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9221"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EA1ABAE-49F5-470D-894E-EF78B4E7751F}" type="slidenum">
              <a:rPr lang="en-US" altLang="en-US" sz="1400">
                <a:solidFill>
                  <a:schemeClr val="tx1"/>
                </a:solidFill>
                <a:latin typeface="Interstate"/>
              </a:rPr>
              <a:pPr fontAlgn="base">
                <a:spcBef>
                  <a:spcPct val="0"/>
                </a:spcBef>
                <a:spcAft>
                  <a:spcPct val="0"/>
                </a:spcAft>
              </a:pPr>
              <a:t>5</a:t>
            </a:fld>
            <a:endParaRPr lang="en-US" altLang="en-US" sz="1400">
              <a:solidFill>
                <a:schemeClr val="tx1"/>
              </a:solidFill>
              <a:latin typeface="Interstate"/>
            </a:endParaRPr>
          </a:p>
        </p:txBody>
      </p:sp>
      <p:sp>
        <p:nvSpPr>
          <p:cNvPr id="9219" name="Rectangle 3"/>
          <p:cNvSpPr>
            <a:spLocks noGrp="1" noChangeArrowheads="1"/>
          </p:cNvSpPr>
          <p:nvPr>
            <p:ph idx="1"/>
          </p:nvPr>
        </p:nvSpPr>
        <p:spPr/>
        <p:txBody>
          <a:bodyPr>
            <a:normAutofit lnSpcReduction="10000"/>
          </a:bodyPr>
          <a:lstStyle/>
          <a:p>
            <a:pPr marL="236538" indent="-236538">
              <a:buFontTx/>
              <a:buChar char="•"/>
            </a:pPr>
            <a:r>
              <a:rPr lang="en-US" altLang="zh-CN" sz="2400" smtClean="0">
                <a:latin typeface="Tahoma" pitchFamily="34" charset="0"/>
                <a:cs typeface="Tahoma" pitchFamily="34" charset="0"/>
              </a:rPr>
              <a:t>Insert a new node just like inserting in binary search tree (it should be located in one of the external nodes)</a:t>
            </a:r>
          </a:p>
          <a:p>
            <a:pPr marL="236538" indent="-236538">
              <a:buFontTx/>
              <a:buChar char="•"/>
            </a:pPr>
            <a:endParaRPr lang="en-US" altLang="zh-CN" sz="2400" smtClean="0">
              <a:latin typeface="Tahoma" pitchFamily="34" charset="0"/>
              <a:cs typeface="Tahoma" pitchFamily="34" charset="0"/>
            </a:endParaRPr>
          </a:p>
          <a:p>
            <a:pPr marL="236538" indent="-236538">
              <a:buFontTx/>
              <a:buChar char="•"/>
            </a:pPr>
            <a:r>
              <a:rPr lang="en-US" altLang="zh-CN" sz="2400" smtClean="0">
                <a:latin typeface="Tahoma" pitchFamily="34" charset="0"/>
                <a:cs typeface="Tahoma" pitchFamily="34" charset="0"/>
              </a:rPr>
              <a:t>That new node is red</a:t>
            </a:r>
          </a:p>
          <a:p>
            <a:pPr marL="236538" indent="-236538">
              <a:buFontTx/>
              <a:buChar char="•"/>
            </a:pPr>
            <a:endParaRPr lang="en-US" altLang="zh-CN" sz="2400" smtClean="0">
              <a:latin typeface="Tahoma" pitchFamily="34" charset="0"/>
              <a:cs typeface="Tahoma" pitchFamily="34" charset="0"/>
            </a:endParaRPr>
          </a:p>
          <a:p>
            <a:pPr marL="236538" indent="-236538">
              <a:buFontTx/>
              <a:buChar char="•"/>
            </a:pPr>
            <a:r>
              <a:rPr lang="en-US" altLang="zh-CN" sz="2400" smtClean="0">
                <a:latin typeface="Tahoma" pitchFamily="34" charset="0"/>
                <a:cs typeface="Tahoma" pitchFamily="34" charset="0"/>
              </a:rPr>
              <a:t>Fix any red black tree violation</a:t>
            </a:r>
          </a:p>
          <a:p>
            <a:pPr marL="693738" lvl="1" indent="-236538">
              <a:buFont typeface="Arial" pitchFamily="34" charset="0"/>
              <a:buChar char="•"/>
            </a:pPr>
            <a:r>
              <a:rPr lang="en-US" altLang="zh-CN" sz="2400" smtClean="0">
                <a:latin typeface="Tahoma" pitchFamily="34" charset="0"/>
                <a:cs typeface="Tahoma" pitchFamily="34" charset="0"/>
              </a:rPr>
              <a:t>If the parent is black, then no violation occurred.</a:t>
            </a:r>
          </a:p>
          <a:p>
            <a:pPr marL="693738" lvl="1" indent="-236538">
              <a:buFont typeface="Arial" pitchFamily="34" charset="0"/>
              <a:buChar char="•"/>
            </a:pPr>
            <a:r>
              <a:rPr lang="en-US" altLang="zh-CN" sz="2400" smtClean="0">
                <a:latin typeface="Tahoma" pitchFamily="34" charset="0"/>
                <a:cs typeface="Tahoma" pitchFamily="34" charset="0"/>
              </a:rPr>
              <a:t>If the parent is red, then violation occurred (no red node has red parent).</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mtClean="0">
                <a:latin typeface="Tahoma" pitchFamily="34" charset="0"/>
                <a:cs typeface="Tahoma" pitchFamily="34" charset="0"/>
              </a:rPr>
              <a:t>RBT Operations: Insertion</a:t>
            </a:r>
            <a:endParaRPr lang="zh-CN" altLang="en-US" smtClean="0">
              <a:cs typeface="Tahoma" pitchFamily="34" charset="0"/>
            </a:endParaRPr>
          </a:p>
        </p:txBody>
      </p:sp>
      <p:sp>
        <p:nvSpPr>
          <p:cNvPr id="10244"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0245"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87DFB1-57F6-41EE-AA7E-48AE2B8BC832}" type="slidenum">
              <a:rPr lang="en-US" altLang="en-US" sz="1400">
                <a:solidFill>
                  <a:schemeClr val="tx1"/>
                </a:solidFill>
                <a:latin typeface="Interstate"/>
              </a:rPr>
              <a:pPr fontAlgn="base">
                <a:spcBef>
                  <a:spcPct val="0"/>
                </a:spcBef>
                <a:spcAft>
                  <a:spcPct val="0"/>
                </a:spcAft>
              </a:pPr>
              <a:t>6</a:t>
            </a:fld>
            <a:endParaRPr lang="en-US" altLang="en-US" sz="1400">
              <a:solidFill>
                <a:schemeClr val="tx1"/>
              </a:solidFill>
              <a:latin typeface="Interstate"/>
            </a:endParaRPr>
          </a:p>
        </p:txBody>
      </p:sp>
      <p:sp>
        <p:nvSpPr>
          <p:cNvPr id="15364" name="Rectangle 3"/>
          <p:cNvSpPr>
            <a:spLocks noGrp="1" noChangeArrowheads="1"/>
          </p:cNvSpPr>
          <p:nvPr>
            <p:ph idx="1"/>
          </p:nvPr>
        </p:nvSpPr>
        <p:spPr/>
        <p:txBody>
          <a:bodyPr/>
          <a:lstStyle/>
          <a:p>
            <a:pPr marL="0" indent="0">
              <a:buFont typeface="Arial" pitchFamily="34" charset="0"/>
              <a:buNone/>
              <a:defRPr/>
            </a:pPr>
            <a:r>
              <a:rPr lang="en-US" altLang="zh-CN" sz="2400" b="1" dirty="0" smtClean="0">
                <a:latin typeface="Tahoma" pitchFamily="34" charset="0"/>
                <a:cs typeface="Tahoma" pitchFamily="34" charset="0"/>
              </a:rPr>
              <a:t>Fixing the violation</a:t>
            </a:r>
          </a:p>
          <a:p>
            <a:pPr marL="236538" indent="-236538">
              <a:buFontTx/>
              <a:buChar char="•"/>
              <a:defRPr/>
            </a:pPr>
            <a:r>
              <a:rPr lang="en-US" altLang="zh-CN" sz="2400" dirty="0" smtClean="0">
                <a:latin typeface="Tahoma" pitchFamily="34" charset="0"/>
                <a:cs typeface="Tahoma" pitchFamily="34" charset="0"/>
              </a:rPr>
              <a:t>Let the new node be </a:t>
            </a:r>
            <a:r>
              <a:rPr lang="en-US" altLang="zh-CN" sz="2400" i="1" dirty="0" smtClean="0">
                <a:latin typeface="Tahoma" pitchFamily="34" charset="0"/>
                <a:cs typeface="Tahoma" pitchFamily="34" charset="0"/>
              </a:rPr>
              <a:t>q</a:t>
            </a:r>
            <a:r>
              <a:rPr lang="en-US" altLang="zh-CN" sz="2400" dirty="0" smtClean="0">
                <a:latin typeface="Tahoma" pitchFamily="34" charset="0"/>
                <a:cs typeface="Tahoma" pitchFamily="34" charset="0"/>
              </a:rPr>
              <a:t>, its parent be </a:t>
            </a:r>
            <a:r>
              <a:rPr lang="en-US" altLang="zh-CN" sz="2400" i="1" dirty="0" smtClean="0">
                <a:latin typeface="Tahoma" pitchFamily="34" charset="0"/>
                <a:cs typeface="Tahoma" pitchFamily="34" charset="0"/>
              </a:rPr>
              <a:t>p</a:t>
            </a:r>
            <a:r>
              <a:rPr lang="en-US" altLang="zh-CN" sz="2400" dirty="0" smtClean="0">
                <a:latin typeface="Tahoma" pitchFamily="34" charset="0"/>
                <a:cs typeface="Tahoma" pitchFamily="34" charset="0"/>
              </a:rPr>
              <a:t>, and sibling of parent be </a:t>
            </a:r>
            <a:r>
              <a:rPr lang="en-US" altLang="zh-CN" sz="2400" i="1" dirty="0" smtClean="0">
                <a:latin typeface="Tahoma" pitchFamily="34" charset="0"/>
                <a:cs typeface="Tahoma" pitchFamily="34" charset="0"/>
              </a:rPr>
              <a:t>s</a:t>
            </a:r>
            <a:r>
              <a:rPr lang="en-US" altLang="zh-CN" sz="2400" dirty="0" smtClean="0">
                <a:latin typeface="Tahoma" pitchFamily="34" charset="0"/>
                <a:cs typeface="Tahoma" pitchFamily="34" charset="0"/>
              </a:rPr>
              <a:t> (uncle of </a:t>
            </a:r>
            <a:r>
              <a:rPr lang="en-US" altLang="zh-CN" sz="2400" i="1" dirty="0" smtClean="0">
                <a:latin typeface="Tahoma" pitchFamily="34" charset="0"/>
                <a:cs typeface="Tahoma" pitchFamily="34" charset="0"/>
              </a:rPr>
              <a:t>q</a:t>
            </a:r>
            <a:r>
              <a:rPr lang="en-US" altLang="zh-CN" sz="2400" dirty="0" smtClean="0">
                <a:latin typeface="Tahoma" pitchFamily="34" charset="0"/>
                <a:cs typeface="Tahoma" pitchFamily="34" charset="0"/>
              </a:rPr>
              <a:t>). If parent doesn’t have sibling, then </a:t>
            </a:r>
            <a:r>
              <a:rPr lang="en-US" altLang="zh-CN" sz="2400" i="1" dirty="0" smtClean="0">
                <a:latin typeface="Tahoma" pitchFamily="34" charset="0"/>
                <a:cs typeface="Tahoma" pitchFamily="34" charset="0"/>
              </a:rPr>
              <a:t>s</a:t>
            </a:r>
            <a:r>
              <a:rPr lang="en-US" altLang="zh-CN" sz="2400" dirty="0" smtClean="0">
                <a:latin typeface="Tahoma" pitchFamily="34" charset="0"/>
                <a:cs typeface="Tahoma" pitchFamily="34" charset="0"/>
              </a:rPr>
              <a:t> is black (an external node is black).</a:t>
            </a:r>
          </a:p>
          <a:p>
            <a:pPr marL="236538" indent="-236538">
              <a:buFontTx/>
              <a:buChar char="•"/>
              <a:defRPr/>
            </a:pPr>
            <a:r>
              <a:rPr lang="en-US" altLang="zh-CN" sz="2400" dirty="0" smtClean="0">
                <a:latin typeface="Tahoma" pitchFamily="34" charset="0"/>
                <a:cs typeface="Tahoma" pitchFamily="34" charset="0"/>
              </a:rPr>
              <a:t>If </a:t>
            </a:r>
            <a:r>
              <a:rPr lang="en-US" altLang="zh-CN" sz="2400" i="1" dirty="0" smtClean="0">
                <a:latin typeface="Tahoma" pitchFamily="34" charset="0"/>
                <a:cs typeface="Tahoma" pitchFamily="34" charset="0"/>
              </a:rPr>
              <a:t>s</a:t>
            </a:r>
            <a:r>
              <a:rPr lang="en-US" altLang="zh-CN" sz="2400" dirty="0" smtClean="0">
                <a:latin typeface="Tahoma" pitchFamily="34" charset="0"/>
                <a:cs typeface="Tahoma" pitchFamily="34" charset="0"/>
              </a:rPr>
              <a:t> is red, then change </a:t>
            </a:r>
            <a:r>
              <a:rPr lang="en-US" altLang="zh-CN" sz="2400" i="1" dirty="0" smtClean="0">
                <a:latin typeface="Tahoma" pitchFamily="34" charset="0"/>
                <a:cs typeface="Tahoma" pitchFamily="34" charset="0"/>
              </a:rPr>
              <a:t>p</a:t>
            </a:r>
            <a:r>
              <a:rPr lang="en-US" altLang="zh-CN" sz="2400" dirty="0" smtClean="0">
                <a:latin typeface="Tahoma" pitchFamily="34" charset="0"/>
                <a:cs typeface="Tahoma" pitchFamily="34" charset="0"/>
              </a:rPr>
              <a:t> and </a:t>
            </a:r>
            <a:r>
              <a:rPr lang="en-US" altLang="zh-CN" sz="2400" i="1" dirty="0" smtClean="0">
                <a:latin typeface="Tahoma" pitchFamily="34" charset="0"/>
                <a:cs typeface="Tahoma" pitchFamily="34" charset="0"/>
              </a:rPr>
              <a:t>s</a:t>
            </a:r>
            <a:r>
              <a:rPr lang="en-US" altLang="zh-CN" sz="2400" dirty="0" smtClean="0">
                <a:latin typeface="Tahoma" pitchFamily="34" charset="0"/>
                <a:cs typeface="Tahoma" pitchFamily="34" charset="0"/>
              </a:rPr>
              <a:t> to black and parent of </a:t>
            </a:r>
            <a:r>
              <a:rPr lang="en-US" altLang="zh-CN" sz="2400" i="1" dirty="0" smtClean="0">
                <a:latin typeface="Tahoma" pitchFamily="34" charset="0"/>
                <a:cs typeface="Tahoma" pitchFamily="34" charset="0"/>
              </a:rPr>
              <a:t>p</a:t>
            </a:r>
            <a:r>
              <a:rPr lang="en-US" altLang="zh-CN" sz="2400" dirty="0" smtClean="0">
                <a:latin typeface="Tahoma" pitchFamily="34" charset="0"/>
                <a:cs typeface="Tahoma" pitchFamily="34" charset="0"/>
              </a:rPr>
              <a:t> to red.</a:t>
            </a:r>
          </a:p>
          <a:p>
            <a:pPr marL="236538" indent="-236538">
              <a:buFontTx/>
              <a:buChar char="•"/>
              <a:defRPr/>
            </a:pPr>
            <a:r>
              <a:rPr lang="en-US" altLang="zh-CN" sz="2400" dirty="0" smtClean="0">
                <a:latin typeface="Tahoma" pitchFamily="34" charset="0"/>
                <a:cs typeface="Tahoma" pitchFamily="34" charset="0"/>
              </a:rPr>
              <a:t>If </a:t>
            </a:r>
            <a:r>
              <a:rPr lang="en-US" altLang="zh-CN" sz="2400" i="1" dirty="0" smtClean="0">
                <a:latin typeface="Tahoma" pitchFamily="34" charset="0"/>
                <a:cs typeface="Tahoma" pitchFamily="34" charset="0"/>
              </a:rPr>
              <a:t>s</a:t>
            </a:r>
            <a:r>
              <a:rPr lang="en-US" altLang="zh-CN" sz="2400" dirty="0" smtClean="0">
                <a:latin typeface="Tahoma" pitchFamily="34" charset="0"/>
                <a:cs typeface="Tahoma" pitchFamily="34" charset="0"/>
              </a:rPr>
              <a:t> is black, do rotation (single or double), change the last rotation pivot be black and their child be red.</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smtClean="0">
                <a:latin typeface="Tahoma" pitchFamily="34" charset="0"/>
                <a:cs typeface="Tahoma" pitchFamily="34" charset="0"/>
              </a:rPr>
              <a:t>RBT Operations: Insertion</a:t>
            </a:r>
            <a:endParaRPr lang="zh-CN" altLang="en-US" smtClean="0">
              <a:cs typeface="Tahoma" pitchFamily="34" charset="0"/>
            </a:endParaRPr>
          </a:p>
        </p:txBody>
      </p:sp>
      <p:sp>
        <p:nvSpPr>
          <p:cNvPr id="11268" name="Footer Placeholder 8"/>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1269"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78E8EB9-1E20-4E09-AC73-51A75ACAF3D8}" type="slidenum">
              <a:rPr lang="en-US" altLang="en-US" sz="1400">
                <a:solidFill>
                  <a:schemeClr val="tx1"/>
                </a:solidFill>
                <a:latin typeface="Interstate"/>
              </a:rPr>
              <a:pPr fontAlgn="base">
                <a:spcBef>
                  <a:spcPct val="0"/>
                </a:spcBef>
                <a:spcAft>
                  <a:spcPct val="0"/>
                </a:spcAft>
              </a:pPr>
              <a:t>7</a:t>
            </a:fld>
            <a:endParaRPr lang="en-US" altLang="en-US" sz="1400">
              <a:solidFill>
                <a:schemeClr val="tx1"/>
              </a:solidFill>
              <a:latin typeface="Interstate"/>
            </a:endParaRPr>
          </a:p>
        </p:txBody>
      </p:sp>
      <p:sp>
        <p:nvSpPr>
          <p:cNvPr id="1030" name="Rectangle 3"/>
          <p:cNvSpPr>
            <a:spLocks noGrp="1" noChangeArrowheads="1"/>
          </p:cNvSpPr>
          <p:nvPr>
            <p:ph idx="1"/>
          </p:nvPr>
        </p:nvSpPr>
        <p:spPr/>
        <p:txBody>
          <a:bodyPr>
            <a:normAutofit lnSpcReduction="10000"/>
          </a:bodyPr>
          <a:lstStyle/>
          <a:p>
            <a:pPr>
              <a:defRPr/>
            </a:pPr>
            <a:endParaRPr lang="en-US" altLang="zh-CN" dirty="0" smtClean="0">
              <a:latin typeface="Tahoma" pitchFamily="34" charset="0"/>
              <a:cs typeface="Tahoma" pitchFamily="34" charset="0"/>
            </a:endParaRPr>
          </a:p>
          <a:p>
            <a:pPr>
              <a:defRPr/>
            </a:pPr>
            <a:endParaRPr lang="en-US" altLang="zh-CN" dirty="0" smtClean="0">
              <a:latin typeface="Tahoma" pitchFamily="34" charset="0"/>
              <a:cs typeface="Tahoma" pitchFamily="34" charset="0"/>
            </a:endParaRPr>
          </a:p>
          <a:p>
            <a:pPr>
              <a:defRPr/>
            </a:pPr>
            <a:endParaRPr lang="en-US" altLang="zh-CN" dirty="0" smtClean="0">
              <a:latin typeface="Tahoma" pitchFamily="34" charset="0"/>
              <a:cs typeface="Tahoma" pitchFamily="34" charset="0"/>
            </a:endParaRPr>
          </a:p>
          <a:p>
            <a:pPr>
              <a:defRPr/>
            </a:pPr>
            <a:endParaRPr lang="en-US" altLang="zh-CN" dirty="0" smtClean="0">
              <a:latin typeface="Tahoma" pitchFamily="34" charset="0"/>
              <a:cs typeface="Tahoma" pitchFamily="34" charset="0"/>
            </a:endParaRPr>
          </a:p>
          <a:p>
            <a:pPr>
              <a:defRPr/>
            </a:pPr>
            <a:endParaRPr lang="en-US" altLang="zh-CN" dirty="0" smtClean="0">
              <a:latin typeface="Tahoma" pitchFamily="34" charset="0"/>
              <a:cs typeface="Tahoma" pitchFamily="34" charset="0"/>
            </a:endParaRPr>
          </a:p>
          <a:p>
            <a:pPr>
              <a:defRPr/>
            </a:pPr>
            <a:endParaRPr lang="en-US" altLang="zh-CN" dirty="0" smtClean="0">
              <a:latin typeface="Tahoma" pitchFamily="34" charset="0"/>
              <a:cs typeface="Tahoma" pitchFamily="34" charset="0"/>
            </a:endParaRPr>
          </a:p>
          <a:p>
            <a:pPr>
              <a:defRPr/>
            </a:pPr>
            <a:endParaRPr lang="en-US" altLang="zh-CN" dirty="0" smtClean="0">
              <a:latin typeface="Tahoma" pitchFamily="34" charset="0"/>
              <a:cs typeface="Tahoma" pitchFamily="34" charset="0"/>
            </a:endParaRPr>
          </a:p>
          <a:p>
            <a:pPr>
              <a:defRPr/>
            </a:pPr>
            <a:endParaRPr lang="en-US" altLang="zh-CN" dirty="0" smtClean="0">
              <a:latin typeface="Tahoma" pitchFamily="34" charset="0"/>
              <a:cs typeface="Tahoma" pitchFamily="34" charset="0"/>
            </a:endParaRPr>
          </a:p>
          <a:p>
            <a:pPr marL="0" indent="0">
              <a:buFont typeface="Arial" pitchFamily="34" charset="0"/>
              <a:buNone/>
              <a:defRPr/>
            </a:pPr>
            <a:r>
              <a:rPr lang="en-US" altLang="zh-CN" sz="2400" dirty="0" smtClean="0">
                <a:latin typeface="Tahoma" pitchFamily="34" charset="0"/>
                <a:cs typeface="Tahoma" pitchFamily="34" charset="0"/>
              </a:rPr>
              <a:t>The new inserted node is X. X’s parent is black, so no violation occurred.</a:t>
            </a:r>
            <a:endParaRPr lang="en-US" altLang="zh-CN" dirty="0" smtClean="0">
              <a:latin typeface="Tahoma" pitchFamily="34" charset="0"/>
              <a:cs typeface="Tahoma" pitchFamily="34" charset="0"/>
            </a:endParaRPr>
          </a:p>
        </p:txBody>
      </p:sp>
      <p:graphicFrame>
        <p:nvGraphicFramePr>
          <p:cNvPr id="11270" name="Object 2"/>
          <p:cNvGraphicFramePr>
            <a:graphicFrameLocks noChangeAspect="1"/>
          </p:cNvGraphicFramePr>
          <p:nvPr/>
        </p:nvGraphicFramePr>
        <p:xfrm>
          <a:off x="1600200" y="2628900"/>
          <a:ext cx="1752600" cy="2171700"/>
        </p:xfrm>
        <a:graphic>
          <a:graphicData uri="http://schemas.openxmlformats.org/presentationml/2006/ole">
            <mc:AlternateContent xmlns:mc="http://schemas.openxmlformats.org/markup-compatibility/2006">
              <mc:Choice xmlns:v="urn:schemas-microsoft-com:vml" Requires="v">
                <p:oleObj spid="_x0000_s11274" name="Visio" r:id="rId3" imgW="1752562" imgH="1994649" progId="">
                  <p:embed/>
                </p:oleObj>
              </mc:Choice>
              <mc:Fallback>
                <p:oleObj name="Visio" r:id="rId3" imgW="1752562" imgH="1994649"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628900"/>
                        <a:ext cx="17526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1" name="Object 3"/>
          <p:cNvGraphicFramePr>
            <a:graphicFrameLocks noChangeAspect="1"/>
          </p:cNvGraphicFramePr>
          <p:nvPr/>
        </p:nvGraphicFramePr>
        <p:xfrm>
          <a:off x="5722938" y="2555875"/>
          <a:ext cx="1889125" cy="2320925"/>
        </p:xfrm>
        <a:graphic>
          <a:graphicData uri="http://schemas.openxmlformats.org/presentationml/2006/ole">
            <mc:AlternateContent xmlns:mc="http://schemas.openxmlformats.org/markup-compatibility/2006">
              <mc:Choice xmlns:v="urn:schemas-microsoft-com:vml" Requires="v">
                <p:oleObj spid="_x0000_s11275" name="Visio" r:id="rId5" imgW="1889722" imgH="2131809" progId="">
                  <p:embed/>
                </p:oleObj>
              </mc:Choice>
              <mc:Fallback>
                <p:oleObj name="Visio" r:id="rId5" imgW="1889722" imgH="2131809"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2938" y="2555875"/>
                        <a:ext cx="1889125"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2" name="Text Box 6"/>
          <p:cNvSpPr txBox="1">
            <a:spLocks noChangeArrowheads="1"/>
          </p:cNvSpPr>
          <p:nvPr/>
        </p:nvSpPr>
        <p:spPr bwMode="auto">
          <a:xfrm>
            <a:off x="4117975" y="3903663"/>
            <a:ext cx="390525" cy="338137"/>
          </a:xfrm>
          <a:prstGeom prst="rect">
            <a:avLst/>
          </a:prstGeom>
          <a:noFill/>
          <a:ln w="9525" algn="ctr">
            <a:noFill/>
            <a:miter lim="800000"/>
            <a:headEnd/>
            <a:tailEnd/>
          </a:ln>
        </p:spPr>
        <p:txBody>
          <a:bodyPr wrap="none">
            <a:spAutoFit/>
          </a:bodyPr>
          <a:lstStyle/>
          <a:p>
            <a:r>
              <a:rPr lang="en-US" altLang="en-US" sz="1600" b="1"/>
              <a:t>or</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mtClean="0">
                <a:latin typeface="Tahoma" pitchFamily="34" charset="0"/>
                <a:cs typeface="Tahoma" pitchFamily="34" charset="0"/>
              </a:rPr>
              <a:t>RBT Operations: Insertion</a:t>
            </a:r>
            <a:endParaRPr lang="zh-CN" altLang="en-US" smtClean="0">
              <a:cs typeface="Tahoma" pitchFamily="34" charset="0"/>
            </a:endParaRPr>
          </a:p>
        </p:txBody>
      </p:sp>
      <p:sp>
        <p:nvSpPr>
          <p:cNvPr id="12292"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2293"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0799E58-2429-46F2-813F-F5FC79C842C6}" type="slidenum">
              <a:rPr lang="en-US" altLang="en-US" sz="1400">
                <a:solidFill>
                  <a:schemeClr val="tx1"/>
                </a:solidFill>
                <a:latin typeface="Interstate"/>
              </a:rPr>
              <a:pPr fontAlgn="base">
                <a:spcBef>
                  <a:spcPct val="0"/>
                </a:spcBef>
                <a:spcAft>
                  <a:spcPct val="0"/>
                </a:spcAft>
              </a:pPr>
              <a:t>8</a:t>
            </a:fld>
            <a:endParaRPr lang="en-US" altLang="en-US" sz="1400">
              <a:solidFill>
                <a:schemeClr val="tx1"/>
              </a:solidFill>
              <a:latin typeface="Interstate"/>
            </a:endParaRPr>
          </a:p>
        </p:txBody>
      </p:sp>
      <p:sp>
        <p:nvSpPr>
          <p:cNvPr id="2053" name="Rectangle 3"/>
          <p:cNvSpPr>
            <a:spLocks noGrp="1" noChangeArrowheads="1"/>
          </p:cNvSpPr>
          <p:nvPr>
            <p:ph idx="1"/>
          </p:nvPr>
        </p:nvSpPr>
        <p:spPr>
          <a:xfrm>
            <a:off x="1066800" y="4724400"/>
            <a:ext cx="7848600" cy="1752600"/>
          </a:xfrm>
        </p:spPr>
        <p:txBody>
          <a:bodyPr>
            <a:normAutofit/>
          </a:bodyPr>
          <a:lstStyle/>
          <a:p>
            <a:pPr marL="0" indent="0">
              <a:buFont typeface="Arial" pitchFamily="34" charset="0"/>
              <a:buNone/>
              <a:defRPr/>
            </a:pPr>
            <a:r>
              <a:rPr lang="en-US" altLang="zh-CN" sz="2400" dirty="0" smtClean="0">
                <a:latin typeface="Tahoma" pitchFamily="34" charset="0"/>
                <a:cs typeface="Tahoma" pitchFamily="34" charset="0"/>
              </a:rPr>
              <a:t>The new inserted node is X (or Z in the right picture). Its parent is red, so violation occurred. Its uncle (sibling of its parent) is red, so change its parent and its uncle to black and change its grandparent to red.</a:t>
            </a:r>
          </a:p>
        </p:txBody>
      </p:sp>
      <p:graphicFrame>
        <p:nvGraphicFramePr>
          <p:cNvPr id="12294" name="Object 4"/>
          <p:cNvGraphicFramePr>
            <a:graphicFrameLocks noChangeAspect="1"/>
          </p:cNvGraphicFramePr>
          <p:nvPr/>
        </p:nvGraphicFramePr>
        <p:xfrm>
          <a:off x="736600" y="2209800"/>
          <a:ext cx="7669213" cy="2381250"/>
        </p:xfrm>
        <a:graphic>
          <a:graphicData uri="http://schemas.openxmlformats.org/presentationml/2006/ole">
            <mc:AlternateContent xmlns:mc="http://schemas.openxmlformats.org/markup-compatibility/2006">
              <mc:Choice xmlns:v="urn:schemas-microsoft-com:vml" Requires="v">
                <p:oleObj spid="_x0000_s12296" name="Visio" r:id="rId3" imgW="10202990" imgH="2908821" progId="">
                  <p:embed/>
                </p:oleObj>
              </mc:Choice>
              <mc:Fallback>
                <p:oleObj name="Visio" r:id="rId3" imgW="10202990" imgH="2908821"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00" y="2209800"/>
                        <a:ext cx="7669213" cy="238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mtClean="0">
                <a:latin typeface="Tahoma" pitchFamily="34" charset="0"/>
                <a:cs typeface="Tahoma" pitchFamily="34" charset="0"/>
              </a:rPr>
              <a:t>RBT Operations: Insertion</a:t>
            </a:r>
            <a:endParaRPr lang="zh-CN" altLang="en-US" smtClean="0">
              <a:cs typeface="Tahoma" pitchFamily="34" charset="0"/>
            </a:endParaRPr>
          </a:p>
        </p:txBody>
      </p:sp>
      <p:sp>
        <p:nvSpPr>
          <p:cNvPr id="13316"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Interstate"/>
              </a:rPr>
              <a:t>COMP6048 </a:t>
            </a:r>
            <a:r>
              <a:rPr lang="id-ID" altLang="en-US" sz="1400">
                <a:solidFill>
                  <a:schemeClr val="tx1"/>
                </a:solidFill>
                <a:latin typeface="Interstate"/>
              </a:rPr>
              <a:t>- Data Structure</a:t>
            </a:r>
          </a:p>
        </p:txBody>
      </p:sp>
      <p:sp>
        <p:nvSpPr>
          <p:cNvPr id="13317"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819C1B-02EC-4798-BA6F-8676CFB40BB1}" type="slidenum">
              <a:rPr lang="en-US" altLang="en-US" sz="1400">
                <a:solidFill>
                  <a:schemeClr val="tx1"/>
                </a:solidFill>
                <a:latin typeface="Interstate"/>
              </a:rPr>
              <a:pPr fontAlgn="base">
                <a:spcBef>
                  <a:spcPct val="0"/>
                </a:spcBef>
                <a:spcAft>
                  <a:spcPct val="0"/>
                </a:spcAft>
              </a:pPr>
              <a:t>9</a:t>
            </a:fld>
            <a:endParaRPr lang="en-US" altLang="en-US" sz="1400">
              <a:solidFill>
                <a:schemeClr val="tx1"/>
              </a:solidFill>
              <a:latin typeface="Interstate"/>
            </a:endParaRPr>
          </a:p>
        </p:txBody>
      </p:sp>
      <p:sp>
        <p:nvSpPr>
          <p:cNvPr id="3077" name="Rectangle 3"/>
          <p:cNvSpPr>
            <a:spLocks noGrp="1" noChangeArrowheads="1"/>
          </p:cNvSpPr>
          <p:nvPr>
            <p:ph idx="1"/>
          </p:nvPr>
        </p:nvSpPr>
        <p:spPr>
          <a:xfrm>
            <a:off x="1066800" y="4495800"/>
            <a:ext cx="7848600" cy="2286000"/>
          </a:xfrm>
        </p:spPr>
        <p:txBody>
          <a:bodyPr>
            <a:normAutofit/>
          </a:bodyPr>
          <a:lstStyle/>
          <a:p>
            <a:pPr marL="0" indent="0">
              <a:buFont typeface="Arial" pitchFamily="34" charset="0"/>
              <a:buNone/>
              <a:defRPr/>
            </a:pPr>
            <a:r>
              <a:rPr lang="en-US" altLang="zh-CN" sz="2200" dirty="0" smtClean="0">
                <a:latin typeface="Tahoma" pitchFamily="34" charset="0"/>
                <a:cs typeface="Tahoma" pitchFamily="34" charset="0"/>
              </a:rPr>
              <a:t>The new inserted node is X (or Z in the right picture). Its parent is red, so violation occurred. Its uncle (sibling of its parent) is black and path to its parent is the same with path to its grandparent (left-left or right-right), so </a:t>
            </a:r>
            <a:r>
              <a:rPr lang="en-US" altLang="zh-CN" sz="2200" b="1" dirty="0" smtClean="0">
                <a:latin typeface="Tahoma" pitchFamily="34" charset="0"/>
                <a:cs typeface="Tahoma" pitchFamily="34" charset="0"/>
              </a:rPr>
              <a:t>single rotate</a:t>
            </a:r>
            <a:r>
              <a:rPr lang="en-US" altLang="zh-CN" sz="2200" dirty="0" smtClean="0">
                <a:latin typeface="Tahoma" pitchFamily="34" charset="0"/>
                <a:cs typeface="Tahoma" pitchFamily="34" charset="0"/>
              </a:rPr>
              <a:t> at its grandparent and change its parent to black and its sibling (ex-grandparent) to red.</a:t>
            </a:r>
          </a:p>
        </p:txBody>
      </p:sp>
      <p:graphicFrame>
        <p:nvGraphicFramePr>
          <p:cNvPr id="13318" name="Object 3"/>
          <p:cNvGraphicFramePr>
            <a:graphicFrameLocks noChangeAspect="1"/>
          </p:cNvGraphicFramePr>
          <p:nvPr/>
        </p:nvGraphicFramePr>
        <p:xfrm>
          <a:off x="1743075" y="2152650"/>
          <a:ext cx="5657850" cy="2343150"/>
        </p:xfrm>
        <a:graphic>
          <a:graphicData uri="http://schemas.openxmlformats.org/presentationml/2006/ole">
            <mc:AlternateContent xmlns:mc="http://schemas.openxmlformats.org/markup-compatibility/2006">
              <mc:Choice xmlns:v="urn:schemas-microsoft-com:vml" Requires="v">
                <p:oleObj spid="_x0000_s13320" name="Visio" r:id="rId3" imgW="7719022" imgH="2935224" progId="">
                  <p:embed/>
                </p:oleObj>
              </mc:Choice>
              <mc:Fallback>
                <p:oleObj name="Visio" r:id="rId3" imgW="7719022" imgH="2935224"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5" y="2152650"/>
                        <a:ext cx="5657850" cy="234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Template>
  <TotalTime>675</TotalTime>
  <Words>1218</Words>
  <Application>Microsoft Office PowerPoint</Application>
  <PresentationFormat>On-screen Show (4:3)</PresentationFormat>
  <Paragraphs>258</Paragraphs>
  <Slides>30</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ＭＳ Ｐゴシック</vt:lpstr>
      <vt:lpstr>宋体</vt:lpstr>
      <vt:lpstr>宋体</vt:lpstr>
      <vt:lpstr>Arial</vt:lpstr>
      <vt:lpstr>Calibri</vt:lpstr>
      <vt:lpstr>Interstate</vt:lpstr>
      <vt:lpstr>Open Sans</vt:lpstr>
      <vt:lpstr>Tahoma</vt:lpstr>
      <vt:lpstr>TemplateBM</vt:lpstr>
      <vt:lpstr>Visio</vt:lpstr>
      <vt:lpstr>Red Black Tree </vt:lpstr>
      <vt:lpstr>Sub Topics</vt:lpstr>
      <vt:lpstr>Red Black Tree Properties</vt:lpstr>
      <vt:lpstr>Red Black Tree Applications</vt:lpstr>
      <vt:lpstr>RBT Operations: Insertion</vt:lpstr>
      <vt:lpstr>RBT Operations: Insertion</vt:lpstr>
      <vt:lpstr>RBT Operations: Insertion</vt:lpstr>
      <vt:lpstr>RBT Operations: Insertion</vt:lpstr>
      <vt:lpstr>RBT Operations: Insertion</vt:lpstr>
      <vt:lpstr>RBT Operations: Insertion</vt:lpstr>
      <vt:lpstr>RBT Operations: Insertion - Example</vt:lpstr>
      <vt:lpstr>RBT Operations: Insertion - Example</vt:lpstr>
      <vt:lpstr>RBT Operations: Insertion - Example</vt:lpstr>
      <vt:lpstr>RBT Operations: Deletion</vt:lpstr>
      <vt:lpstr>RBT Operations: Deletion</vt:lpstr>
      <vt:lpstr>RBT Operations: Deletion</vt:lpstr>
      <vt:lpstr>RBT Operations: Deletion</vt:lpstr>
      <vt:lpstr>RBT Operations: Deletion</vt:lpstr>
      <vt:lpstr>Insertion Example</vt:lpstr>
      <vt:lpstr>Insertion Example</vt:lpstr>
      <vt:lpstr>Insertion Example</vt:lpstr>
      <vt:lpstr>Insertion Example</vt:lpstr>
      <vt:lpstr>Deletion Example</vt:lpstr>
      <vt:lpstr>Deletion Example</vt:lpstr>
      <vt:lpstr>Deletion Example</vt:lpstr>
      <vt:lpstr>Deletion Example</vt:lpstr>
      <vt:lpstr>Deletion Example</vt:lpstr>
      <vt:lpstr>PowerPoint Presentation</vt:lpstr>
      <vt:lpstr>References</vt:lpstr>
      <vt:lpstr>PowerPoint Presentation</vt:lpstr>
    </vt:vector>
  </TitlesOfParts>
  <Company>ubinus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Ferdinand Ariandy Luwinda</cp:lastModifiedBy>
  <cp:revision>279</cp:revision>
  <dcterms:created xsi:type="dcterms:W3CDTF">2009-07-15T08:07:45Z</dcterms:created>
  <dcterms:modified xsi:type="dcterms:W3CDTF">2017-12-11T09:36:50Z</dcterms:modified>
</cp:coreProperties>
</file>