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2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807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120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69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966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22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251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200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83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0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51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57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65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270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745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49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729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BE6705-FA99-4866-820E-11462D788A91}" type="datetimeFigureOut">
              <a:rPr lang="id-ID" smtClean="0"/>
              <a:t>14/01/2019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338F29-A196-4C3D-B646-B54FECE6C9D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6216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0C5BD7-1F6A-4286-A403-E9A2FA219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err="1"/>
              <a:t>Intermage</a:t>
            </a:r>
            <a:r>
              <a:rPr lang="id-ID" dirty="0"/>
              <a:t> </a:t>
            </a:r>
            <a:r>
              <a:rPr lang="id-ID" dirty="0" err="1"/>
              <a:t>Progress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1D03B64-2450-427D-A788-932DC6C31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Perkedel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029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171FC6CF-7EDE-4A11-AAAE-3354D57DB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01" y="0"/>
            <a:ext cx="3924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B9E374F3-F6C5-4FBA-9476-C328480A9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35" y="771077"/>
            <a:ext cx="7517835" cy="5315846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C2E3B109-6144-4685-ACC0-E8CC103A7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601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339FCCE6-5E56-420D-96F5-3ACAC0366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86250" y="857250"/>
            <a:ext cx="6858000" cy="514350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D326AD2E-B174-4B31-940C-4259C411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725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2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420F3E16-74E2-446C-BCCE-99CE59468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74" y="241984"/>
            <a:ext cx="2032499" cy="281251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F31F2E5B-9F34-48A1-A5D1-DD40A2121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61" y="228612"/>
            <a:ext cx="2032499" cy="282588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48FF96DD-F5FF-4A87-92B2-AC4D05AF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73" y="3748567"/>
            <a:ext cx="506084" cy="2407147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D57D2E63-B272-482A-AB66-62DE38BD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73" y="401141"/>
            <a:ext cx="1748288" cy="246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7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DBEAA6CC-1B27-4781-BFBD-337332AC0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9A0FB276-C09E-4F1B-AB1F-387420A58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699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9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394F8938-CF35-4334-B83E-61DB23CB1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71256"/>
      </p:ext>
    </p:extLst>
  </p:cSld>
  <p:clrMapOvr>
    <a:masterClrMapping/>
  </p:clrMapOvr>
</p:sld>
</file>

<file path=ppt/theme/theme1.xml><?xml version="1.0" encoding="utf-8"?>
<a:theme xmlns:a="http://schemas.openxmlformats.org/drawingml/2006/main" name="Irisan">
  <a:themeElements>
    <a:clrScheme name="Irisan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Iris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risan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4</Words>
  <Application>Microsoft Office PowerPoint</Application>
  <PresentationFormat>Layar Lebar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Irisan</vt:lpstr>
      <vt:lpstr>Intermage Progress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Intermage Progress</dc:title>
  <dc:creator>Joel Robert</dc:creator>
  <cp:lastModifiedBy>Joel Robert</cp:lastModifiedBy>
  <cp:revision>1</cp:revision>
  <dcterms:created xsi:type="dcterms:W3CDTF">2019-01-14T04:44:43Z</dcterms:created>
  <dcterms:modified xsi:type="dcterms:W3CDTF">2019-01-14T04:48:47Z</dcterms:modified>
</cp:coreProperties>
</file>