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erkedel/Ourwe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trello.com/c/RH2Fav6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id-ID" dirty="0"/>
              <a:t>10 November 2020 – 17 November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Membuat </a:t>
            </a:r>
            <a:r>
              <a:rPr lang="id-ID" dirty="0" err="1"/>
              <a:t>Trello</a:t>
            </a:r>
            <a:r>
              <a:rPr lang="id-ID" dirty="0"/>
              <a:t> baru</a:t>
            </a:r>
          </a:p>
          <a:p>
            <a:r>
              <a:rPr lang="id-ID" dirty="0"/>
              <a:t>Syarat &amp;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  <a:p>
            <a:r>
              <a:rPr lang="id-ID" dirty="0" err="1"/>
              <a:t>Quick</a:t>
            </a:r>
            <a:r>
              <a:rPr lang="id-ID" dirty="0"/>
              <a:t> Trade</a:t>
            </a:r>
          </a:p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r>
              <a:rPr lang="id-ID" dirty="0"/>
              <a:t>Instagram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239F0-3949-4869-AE25-F0A008C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Trello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E40C28-1F00-4BD8-A60E-4B9D24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Menyusun rencana </a:t>
            </a:r>
            <a:r>
              <a:rPr lang="id-ID" dirty="0" err="1"/>
              <a:t>kedepan</a:t>
            </a:r>
            <a:endParaRPr lang="id-ID" dirty="0"/>
          </a:p>
          <a:p>
            <a:r>
              <a:rPr lang="id-ID" dirty="0"/>
              <a:t>Syarat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</p:txBody>
      </p:sp>
    </p:spTree>
    <p:extLst>
      <p:ext uri="{BB962C8B-B14F-4D97-AF65-F5344CB8AC3E}">
        <p14:creationId xmlns:p14="http://schemas.microsoft.com/office/powerpoint/2010/main" val="345550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E0B4C7-03F6-4C6B-913E-C578253F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Coding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25995FF-3E85-429C-AE69-EAB39E81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Splash</a:t>
            </a:r>
            <a:r>
              <a:rPr lang="id-ID" dirty="0"/>
              <a:t> </a:t>
            </a:r>
            <a:r>
              <a:rPr lang="id-ID" dirty="0" err="1"/>
              <a:t>Screen</a:t>
            </a:r>
            <a:endParaRPr lang="id-ID" dirty="0"/>
          </a:p>
          <a:p>
            <a:r>
              <a:rPr lang="id-ID" dirty="0"/>
              <a:t>Transfer ke </a:t>
            </a:r>
            <a:r>
              <a:rPr lang="id-ID" dirty="0" err="1"/>
              <a:t>repository</a:t>
            </a:r>
            <a:r>
              <a:rPr lang="id-ID" dirty="0"/>
              <a:t> baru</a:t>
            </a:r>
          </a:p>
          <a:p>
            <a:r>
              <a:rPr lang="id-ID" dirty="0">
                <a:hlinkClick r:id="rId2"/>
              </a:rPr>
              <a:t>https://github.com/Perkedel/Ourwear</a:t>
            </a:r>
            <a:endParaRPr lang="id-ID" dirty="0"/>
          </a:p>
          <a:p>
            <a:r>
              <a:rPr lang="id-ID" dirty="0" err="1"/>
              <a:t>Part</a:t>
            </a:r>
            <a:r>
              <a:rPr lang="id-ID" dirty="0"/>
              <a:t> detail harga &amp; lokasi item </a:t>
            </a:r>
          </a:p>
          <a:p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40899DF-535A-44A0-90E7-96282ED3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09599"/>
            <a:ext cx="5054473" cy="261937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D2273EE-7343-4B5E-886E-B0FDED96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248024"/>
            <a:ext cx="4895850" cy="27539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31BD24-386A-40B0-9F16-07DEDBDC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7" y="3752850"/>
            <a:ext cx="1429008" cy="29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5BBF57-3D99-4853-843E-A9DF1F37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151" y="3283566"/>
            <a:ext cx="1657350" cy="34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0E2853-0D32-474B-87F2-DC1EC0B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/>
              <a:t>Instagram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DDC4103-3AA8-4D7C-A223-9153C28E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 err="1"/>
              <a:t>Feed</a:t>
            </a:r>
            <a:r>
              <a:rPr lang="id-ID" dirty="0"/>
              <a:t> Instagram</a:t>
            </a:r>
          </a:p>
          <a:p>
            <a:r>
              <a:rPr lang="id-ID" dirty="0"/>
              <a:t>Design </a:t>
            </a:r>
            <a:r>
              <a:rPr lang="id-ID" dirty="0" err="1"/>
              <a:t>feed</a:t>
            </a:r>
            <a:r>
              <a:rPr lang="id-ID" dirty="0"/>
              <a:t> </a:t>
            </a:r>
            <a:r>
              <a:rPr lang="id-ID" dirty="0" err="1"/>
              <a:t>instagram</a:t>
            </a:r>
            <a:endParaRPr lang="en-US" dirty="0"/>
          </a:p>
        </p:txBody>
      </p:sp>
      <p:pic>
        <p:nvPicPr>
          <p:cNvPr id="5" name="Tampungan Konten 4" descr="Sebuah gambar berisi teks&#10;&#10;Deskripsi dibuat secara otomatis">
            <a:extLst>
              <a:ext uri="{FF2B5EF4-FFF2-40B4-BE49-F238E27FC236}">
                <a16:creationId xmlns:a16="http://schemas.microsoft.com/office/drawing/2014/main" id="{97DDF368-BAC6-4F09-9A6C-41DCC92B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1" y="612249"/>
            <a:ext cx="2596281" cy="2596281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55638376-0E45-4B97-8566-F63BDA4D2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9" y="612249"/>
            <a:ext cx="2596281" cy="2596281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FF348772-6339-46F4-81F5-2EF30FDBF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32" y="3441108"/>
            <a:ext cx="2596283" cy="2596283"/>
          </a:xfrm>
          <a:prstGeom prst="rect">
            <a:avLst/>
          </a:prstGeom>
        </p:spPr>
      </p:pic>
      <p:pic>
        <p:nvPicPr>
          <p:cNvPr id="7" name="Gambar 6" descr="Sebuah gambar berisi elektronik, ponsel&#10;&#10;Deskripsi dibuat secara otomatis">
            <a:extLst>
              <a:ext uri="{FF2B5EF4-FFF2-40B4-BE49-F238E27FC236}">
                <a16:creationId xmlns:a16="http://schemas.microsoft.com/office/drawing/2014/main" id="{8A7E23D5-C0F1-465C-AA60-C6483EFFC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8" y="3441108"/>
            <a:ext cx="2596283" cy="25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2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F65927-7B9C-4EB5-9061-F174E980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Instagram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1E1F8F8-1275-49EB-835B-2796635F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Diskusi di </a:t>
            </a:r>
            <a:r>
              <a:rPr lang="id-ID" dirty="0" err="1"/>
              <a:t>trello</a:t>
            </a:r>
            <a:endParaRPr lang="id-ID" dirty="0"/>
          </a:p>
          <a:p>
            <a:r>
              <a:rPr lang="id-ID" dirty="0">
                <a:hlinkClick r:id="rId2"/>
              </a:rPr>
              <a:t>https://trello.com/c/RH2Fav6Q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D3775A49-3235-4DBF-8E41-33BB51E4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39" y="904875"/>
            <a:ext cx="2330872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/>
              <a:t>Syarat &amp; Ketentuan</a:t>
            </a:r>
          </a:p>
          <a:p>
            <a:r>
              <a:rPr lang="id-ID" dirty="0"/>
              <a:t>Linktr.ee (Farel)</a:t>
            </a:r>
          </a:p>
          <a:p>
            <a:r>
              <a:rPr lang="id-ID" dirty="0" err="1"/>
              <a:t>Form</a:t>
            </a:r>
            <a:r>
              <a:rPr lang="id-ID" dirty="0"/>
              <a:t> </a:t>
            </a:r>
            <a:r>
              <a:rPr lang="id-ID" dirty="0" err="1"/>
              <a:t>feedback</a:t>
            </a:r>
            <a:r>
              <a:rPr lang="id-ID" dirty="0"/>
              <a:t> Google </a:t>
            </a:r>
            <a:r>
              <a:rPr lang="id-ID" dirty="0" err="1"/>
              <a:t>Form</a:t>
            </a:r>
            <a:r>
              <a:rPr lang="id-ID" dirty="0"/>
              <a:t> (Joel)</a:t>
            </a:r>
          </a:p>
          <a:p>
            <a:r>
              <a:rPr lang="id-ID" dirty="0"/>
              <a:t>Instagram </a:t>
            </a:r>
            <a:r>
              <a:rPr lang="id-ID" dirty="0" err="1"/>
              <a:t>feed</a:t>
            </a:r>
            <a:r>
              <a:rPr lang="id-ID" dirty="0"/>
              <a:t> (Ryan)</a:t>
            </a:r>
          </a:p>
          <a:p>
            <a:r>
              <a:rPr lang="id-ID" dirty="0"/>
              <a:t>Lanjutkan </a:t>
            </a:r>
            <a:r>
              <a:rPr lang="id-ID" dirty="0" err="1"/>
              <a:t>coding</a:t>
            </a:r>
            <a:r>
              <a:rPr lang="id-ID" dirty="0"/>
              <a:t> (Anthony &amp; Joel)</a:t>
            </a:r>
          </a:p>
          <a:p>
            <a:r>
              <a:rPr lang="id-ID" dirty="0"/>
              <a:t>Akun XD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111</Words>
  <Application>Microsoft Office PowerPoint</Application>
  <PresentationFormat>Layar Lebar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Presentasi PowerPoint</vt:lpstr>
      <vt:lpstr>Progress 10 November 2020 – 17 November 2020</vt:lpstr>
      <vt:lpstr>Trello</vt:lpstr>
      <vt:lpstr>Coding</vt:lpstr>
      <vt:lpstr>Instagram</vt:lpstr>
      <vt:lpstr>Instagram</vt:lpstr>
      <vt:lpstr>Next Week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3</cp:revision>
  <dcterms:created xsi:type="dcterms:W3CDTF">2020-11-16T15:41:08Z</dcterms:created>
  <dcterms:modified xsi:type="dcterms:W3CDTF">2020-11-17T02:29:54Z</dcterms:modified>
</cp:coreProperties>
</file>