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8391B2E-2E7B-4950-B706-CA3D745E8A57}" type="datetimeFigureOut">
              <a:rPr lang="en-ID" smtClean="0"/>
              <a:t>30/04/2020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C23-0DFE-4CD1-A32C-0AC3D2203157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1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1B2E-2E7B-4950-B706-CA3D745E8A57}" type="datetimeFigureOut">
              <a:rPr lang="en-ID" smtClean="0"/>
              <a:t>30/04/2020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C23-0DFE-4CD1-A32C-0AC3D22031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783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1B2E-2E7B-4950-B706-CA3D745E8A57}" type="datetimeFigureOut">
              <a:rPr lang="en-ID" smtClean="0"/>
              <a:t>30/04/2020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C23-0DFE-4CD1-A32C-0AC3D2203157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5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1B2E-2E7B-4950-B706-CA3D745E8A57}" type="datetimeFigureOut">
              <a:rPr lang="en-ID" smtClean="0"/>
              <a:t>30/04/2020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C23-0DFE-4CD1-A32C-0AC3D22031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770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1B2E-2E7B-4950-B706-CA3D745E8A57}" type="datetimeFigureOut">
              <a:rPr lang="en-ID" smtClean="0"/>
              <a:t>30/04/2020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C23-0DFE-4CD1-A32C-0AC3D2203157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1B2E-2E7B-4950-B706-CA3D745E8A57}" type="datetimeFigureOut">
              <a:rPr lang="en-ID" smtClean="0"/>
              <a:t>30/04/2020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C23-0DFE-4CD1-A32C-0AC3D22031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81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1B2E-2E7B-4950-B706-CA3D745E8A57}" type="datetimeFigureOut">
              <a:rPr lang="en-ID" smtClean="0"/>
              <a:t>30/04/2020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C23-0DFE-4CD1-A32C-0AC3D22031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994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1B2E-2E7B-4950-B706-CA3D745E8A57}" type="datetimeFigureOut">
              <a:rPr lang="en-ID" smtClean="0"/>
              <a:t>30/04/2020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C23-0DFE-4CD1-A32C-0AC3D22031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708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1B2E-2E7B-4950-B706-CA3D745E8A57}" type="datetimeFigureOut">
              <a:rPr lang="en-ID" smtClean="0"/>
              <a:t>30/04/2020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C23-0DFE-4CD1-A32C-0AC3D22031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924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1B2E-2E7B-4950-B706-CA3D745E8A57}" type="datetimeFigureOut">
              <a:rPr lang="en-ID" smtClean="0"/>
              <a:t>30/04/2020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C23-0DFE-4CD1-A32C-0AC3D22031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031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1B2E-2E7B-4950-B706-CA3D745E8A57}" type="datetimeFigureOut">
              <a:rPr lang="en-ID" smtClean="0"/>
              <a:t>30/04/2020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C23-0DFE-4CD1-A32C-0AC3D2203157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89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8391B2E-2E7B-4950-B706-CA3D745E8A57}" type="datetimeFigureOut">
              <a:rPr lang="en-ID" smtClean="0"/>
              <a:t>30/04/2020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833C23-0DFE-4CD1-A32C-0AC3D2203157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5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4A5CA-EB1A-4EFB-BDD4-9F10B3C4D524}"/>
              </a:ext>
            </a:extLst>
          </p:cNvPr>
          <p:cNvSpPr txBox="1"/>
          <p:nvPr/>
        </p:nvSpPr>
        <p:spPr>
          <a:xfrm>
            <a:off x="4251369" y="5201393"/>
            <a:ext cx="4092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INCUBATOR TENANT VIDEO</a:t>
            </a:r>
            <a:endParaRPr lang="en-ID" sz="4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C1694-D094-4D52-B770-A748E46414BA}"/>
              </a:ext>
            </a:extLst>
          </p:cNvPr>
          <p:cNvSpPr txBox="1"/>
          <p:nvPr/>
        </p:nvSpPr>
        <p:spPr>
          <a:xfrm>
            <a:off x="6415823" y="5647669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GUIDELINES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62755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E719F2-4954-4892-8B20-423092F5D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38" y="934885"/>
            <a:ext cx="4196010" cy="474251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59EA71B-C7EF-4BE8-9195-D8B95F115A8B}"/>
              </a:ext>
            </a:extLst>
          </p:cNvPr>
          <p:cNvGrpSpPr/>
          <p:nvPr/>
        </p:nvGrpSpPr>
        <p:grpSpPr>
          <a:xfrm>
            <a:off x="6474542" y="4170335"/>
            <a:ext cx="3100246" cy="1700461"/>
            <a:chOff x="6740013" y="2105561"/>
            <a:chExt cx="3100246" cy="17004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EB7C84-F04F-4A74-B791-68AE16488889}"/>
                </a:ext>
              </a:extLst>
            </p:cNvPr>
            <p:cNvSpPr txBox="1"/>
            <p:nvPr/>
          </p:nvSpPr>
          <p:spPr>
            <a:xfrm>
              <a:off x="6740013" y="2105561"/>
              <a:ext cx="30205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latin typeface="+mj-lt"/>
                </a:rPr>
                <a:t>MONTHLY</a:t>
              </a:r>
              <a:endParaRPr lang="en-ID" sz="8000" dirty="0"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72244D-086A-46D5-91BA-1AE3C0AFCA01}"/>
                </a:ext>
              </a:extLst>
            </p:cNvPr>
            <p:cNvSpPr txBox="1"/>
            <p:nvPr/>
          </p:nvSpPr>
          <p:spPr>
            <a:xfrm>
              <a:off x="6766661" y="2882692"/>
              <a:ext cx="3073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atin typeface="+mj-lt"/>
                </a:rPr>
                <a:t>VIDEO REPORT</a:t>
              </a:r>
              <a:endParaRPr lang="en-ID" sz="5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49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70AE-8416-4D14-AC29-A50228E5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F9DDE-8D28-4304-8F9B-C87A0117B1B5}"/>
              </a:ext>
            </a:extLst>
          </p:cNvPr>
          <p:cNvSpPr txBox="1"/>
          <p:nvPr/>
        </p:nvSpPr>
        <p:spPr>
          <a:xfrm>
            <a:off x="5640779" y="297476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37F1F-1883-4ABA-BFDE-36406CBDDBC3}"/>
              </a:ext>
            </a:extLst>
          </p:cNvPr>
          <p:cNvSpPr txBox="1"/>
          <p:nvPr/>
        </p:nvSpPr>
        <p:spPr>
          <a:xfrm>
            <a:off x="1024128" y="1572560"/>
            <a:ext cx="101437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TIAP GRUP BISNIS HARUS MEMBUAT VIDEO REPORT BULANAN</a:t>
            </a:r>
          </a:p>
          <a:p>
            <a:r>
              <a:rPr lang="en-US" dirty="0"/>
              <a:t>DURASI VIDEO ANTARA 3-5 MENIT</a:t>
            </a:r>
          </a:p>
          <a:p>
            <a:r>
              <a:rPr lang="en-US" dirty="0"/>
              <a:t>FORMAT VIDEO	: VIDEO ANIMASI</a:t>
            </a:r>
          </a:p>
          <a:p>
            <a:r>
              <a:rPr lang="en-US" dirty="0"/>
              <a:t>TOOLS			: BEBAS (POWTOON, ANIMAKER, EXPLEE, ETC)</a:t>
            </a:r>
          </a:p>
          <a:p>
            <a:pPr fontAlgn="base"/>
            <a:r>
              <a:rPr lang="en-US" dirty="0"/>
              <a:t>FILE EXTENSION	: .</a:t>
            </a:r>
            <a:r>
              <a:rPr lang="en-ID" dirty="0"/>
              <a:t>MOV; .MPEG4; .MP4; .AVI; .WMV; .MPEGPS; .FLV</a:t>
            </a:r>
          </a:p>
          <a:p>
            <a:endParaRPr lang="en-US" dirty="0"/>
          </a:p>
          <a:p>
            <a:r>
              <a:rPr lang="en-US" dirty="0"/>
              <a:t>TIAP VIDEO DIUPLOAD KE ACCOUNT SOCIAL MEDIA MASING-MASING (TIKTOK, INSTAGRAM, YOUTUBE). JIKA BELUM ADA SILAKAN CREATE.</a:t>
            </a:r>
          </a:p>
          <a:p>
            <a:endParaRPr lang="en-US" dirty="0"/>
          </a:p>
          <a:p>
            <a:r>
              <a:rPr lang="en-US" dirty="0"/>
              <a:t>MENTION (TAG) DALAM SETIAP POSTINGAN: </a:t>
            </a:r>
          </a:p>
          <a:p>
            <a:r>
              <a:rPr lang="en-US" dirty="0"/>
              <a:t>TIKTOK BINUS INCUBATOR, INSTAGRAM BINUS INCUBATOR, YOUTUBE BINUS INCUBATOR</a:t>
            </a:r>
          </a:p>
          <a:p>
            <a:endParaRPr lang="en-US" dirty="0"/>
          </a:p>
          <a:p>
            <a:r>
              <a:rPr lang="en-US" dirty="0"/>
              <a:t>LENGKAPI DENGAN HASHTAG:</a:t>
            </a:r>
          </a:p>
          <a:p>
            <a:r>
              <a:rPr lang="en-US" dirty="0"/>
              <a:t>#</a:t>
            </a:r>
            <a:r>
              <a:rPr lang="en-US" dirty="0" err="1"/>
              <a:t>jualandimanaaja</a:t>
            </a:r>
            <a:r>
              <a:rPr lang="en-US" dirty="0"/>
              <a:t> #</a:t>
            </a:r>
            <a:r>
              <a:rPr lang="en-US" dirty="0" err="1"/>
              <a:t>binus</a:t>
            </a:r>
            <a:r>
              <a:rPr lang="en-US" dirty="0"/>
              <a:t> #entrepreneur #</a:t>
            </a:r>
            <a:r>
              <a:rPr lang="en-US" dirty="0" err="1"/>
              <a:t>binusincubator</a:t>
            </a:r>
            <a:r>
              <a:rPr lang="en-US" dirty="0"/>
              <a:t> #</a:t>
            </a:r>
            <a:r>
              <a:rPr lang="en-US" dirty="0" err="1"/>
              <a:t>binusian</a:t>
            </a:r>
            <a:r>
              <a:rPr lang="en-US" dirty="0"/>
              <a:t> #</a:t>
            </a:r>
            <a:r>
              <a:rPr lang="en-US" dirty="0" err="1"/>
              <a:t>binusuniversityofficial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8428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410B-0EB0-44F0-BFB9-569B40EA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GUIDELINES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9414D-29F6-4633-9195-74400F7CF038}"/>
              </a:ext>
            </a:extLst>
          </p:cNvPr>
          <p:cNvSpPr txBox="1"/>
          <p:nvPr/>
        </p:nvSpPr>
        <p:spPr>
          <a:xfrm>
            <a:off x="1024128" y="1726940"/>
            <a:ext cx="7549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ISI LAPORAN BULANAN: </a:t>
            </a:r>
          </a:p>
          <a:p>
            <a:pPr marL="342900" indent="-342900">
              <a:buAutoNum type="arabicPeriod"/>
            </a:pPr>
            <a:r>
              <a:rPr lang="en-US" dirty="0"/>
              <a:t>ACTION PLAN TARGET TEAM. </a:t>
            </a:r>
          </a:p>
          <a:p>
            <a:pPr marL="342900" indent="-342900">
              <a:buAutoNum type="arabicPeriod"/>
            </a:pPr>
            <a:r>
              <a:rPr lang="en-US" dirty="0"/>
              <a:t>REALISASI KERJA MINGGUAN.</a:t>
            </a:r>
          </a:p>
          <a:p>
            <a:pPr marL="342900" indent="-342900">
              <a:buAutoNum type="arabicPeriod"/>
            </a:pPr>
            <a:r>
              <a:rPr lang="en-US" dirty="0"/>
              <a:t>JOB DESCRIPTION MASING-MASING DALAM TEAM DAN BAGAIMANA HASILNYA. </a:t>
            </a:r>
          </a:p>
          <a:p>
            <a:pPr marL="342900" indent="-342900">
              <a:buAutoNum type="arabicPeriod"/>
            </a:pPr>
            <a:r>
              <a:rPr lang="en-US" dirty="0"/>
              <a:t>PENCAPAIAN S/D MINGGU KE-4 SETIAP BULAN. </a:t>
            </a:r>
          </a:p>
          <a:p>
            <a:pPr marL="342900" indent="-342900">
              <a:buAutoNum type="arabicPeriod"/>
            </a:pPr>
            <a:r>
              <a:rPr lang="en-US" dirty="0"/>
              <a:t>DOKUMENTASI. </a:t>
            </a:r>
          </a:p>
          <a:p>
            <a:pPr marL="342900" indent="-342900">
              <a:buAutoNum type="arabicPeriod"/>
            </a:pPr>
            <a:r>
              <a:rPr lang="en-US" dirty="0"/>
              <a:t>LEASON LEARNED </a:t>
            </a:r>
          </a:p>
          <a:p>
            <a:pPr marL="342900" indent="-342900">
              <a:buAutoNum type="arabicPeriod"/>
            </a:pPr>
            <a:r>
              <a:rPr lang="en-US" dirty="0"/>
              <a:t>HAMBATAN YG DITEMUI DAN KAPAN INI TERJADI. </a:t>
            </a:r>
          </a:p>
          <a:p>
            <a:pPr marL="342900" indent="-342900">
              <a:buAutoNum type="arabicPeriod"/>
            </a:pPr>
            <a:r>
              <a:rPr lang="en-US" dirty="0"/>
              <a:t>RENCANA PROBLEM SOLVING DAN KAPAN AKAN DILAKSANAKAN.</a:t>
            </a:r>
          </a:p>
          <a:p>
            <a:pPr marL="342900" indent="-342900">
              <a:buAutoNum type="arabicPeriod"/>
            </a:pPr>
            <a:r>
              <a:rPr lang="en-US" dirty="0"/>
              <a:t>TARGET PENCAPAIAN BULANAN.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CONTENT VIDEO SAMA DENGAN CONTENT PPT LAPORAN BULANAN</a:t>
            </a:r>
          </a:p>
        </p:txBody>
      </p:sp>
    </p:spTree>
    <p:extLst>
      <p:ext uri="{BB962C8B-B14F-4D97-AF65-F5344CB8AC3E}">
        <p14:creationId xmlns:p14="http://schemas.microsoft.com/office/powerpoint/2010/main" val="303566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E41A67-31CF-4DFD-A703-5C29FE014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24" y="353961"/>
            <a:ext cx="6000325" cy="57076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59EA71B-C7EF-4BE8-9195-D8B95F115A8B}"/>
              </a:ext>
            </a:extLst>
          </p:cNvPr>
          <p:cNvGrpSpPr/>
          <p:nvPr/>
        </p:nvGrpSpPr>
        <p:grpSpPr>
          <a:xfrm>
            <a:off x="6474542" y="4170335"/>
            <a:ext cx="3230089" cy="1729957"/>
            <a:chOff x="6740013" y="2105561"/>
            <a:chExt cx="3230089" cy="17299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EB7C84-F04F-4A74-B791-68AE16488889}"/>
                </a:ext>
              </a:extLst>
            </p:cNvPr>
            <p:cNvSpPr txBox="1"/>
            <p:nvPr/>
          </p:nvSpPr>
          <p:spPr>
            <a:xfrm>
              <a:off x="6740013" y="2105561"/>
              <a:ext cx="3081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latin typeface="+mj-lt"/>
                </a:rPr>
                <a:t>COMPANY</a:t>
              </a:r>
              <a:endParaRPr lang="en-ID" sz="8000" dirty="0"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72244D-086A-46D5-91BA-1AE3C0AFCA01}"/>
                </a:ext>
              </a:extLst>
            </p:cNvPr>
            <p:cNvSpPr txBox="1"/>
            <p:nvPr/>
          </p:nvSpPr>
          <p:spPr>
            <a:xfrm>
              <a:off x="6766661" y="2912188"/>
              <a:ext cx="32034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atin typeface="+mj-lt"/>
                </a:rPr>
                <a:t>VIDEO PROFILE</a:t>
              </a:r>
              <a:endParaRPr lang="en-ID" sz="5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57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70AE-8416-4D14-AC29-A50228E5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F9DDE-8D28-4304-8F9B-C87A0117B1B5}"/>
              </a:ext>
            </a:extLst>
          </p:cNvPr>
          <p:cNvSpPr txBox="1"/>
          <p:nvPr/>
        </p:nvSpPr>
        <p:spPr>
          <a:xfrm>
            <a:off x="5640779" y="297476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37F1F-1883-4ABA-BFDE-36406CBDDBC3}"/>
              </a:ext>
            </a:extLst>
          </p:cNvPr>
          <p:cNvSpPr txBox="1"/>
          <p:nvPr/>
        </p:nvSpPr>
        <p:spPr>
          <a:xfrm>
            <a:off x="1024127" y="1774440"/>
            <a:ext cx="8400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TIAP GRUP BISNIS HARUS MEMBUAT VIDEO PROFILE DARI BISNIS MASING-MASING</a:t>
            </a:r>
          </a:p>
          <a:p>
            <a:endParaRPr lang="en-US" dirty="0"/>
          </a:p>
          <a:p>
            <a:r>
              <a:rPr lang="en-US" dirty="0"/>
              <a:t>DURASI VIDEO MAKSIMAL 7 MENIT</a:t>
            </a:r>
          </a:p>
          <a:p>
            <a:r>
              <a:rPr lang="en-US" dirty="0"/>
              <a:t>FORMAT VIDEO	: VIDEO ANIMASI</a:t>
            </a:r>
          </a:p>
          <a:p>
            <a:r>
              <a:rPr lang="en-US" dirty="0"/>
              <a:t>TOOLS			: BEBAS (POWTOON, ANIMAKER, EXPLEE, ETC)</a:t>
            </a:r>
          </a:p>
          <a:p>
            <a:pPr fontAlgn="base"/>
            <a:r>
              <a:rPr lang="en-US" dirty="0"/>
              <a:t>FILE EXTENSION	: .</a:t>
            </a:r>
            <a:r>
              <a:rPr lang="en-ID" dirty="0"/>
              <a:t>MOV; .MPEG4; .MP4; .AVI; .WMV; .MPEGPS; .FLV</a:t>
            </a:r>
          </a:p>
          <a:p>
            <a:endParaRPr lang="en-US" dirty="0"/>
          </a:p>
          <a:p>
            <a:r>
              <a:rPr lang="en-US" dirty="0"/>
              <a:t>TIAP VIDEO DIUPLOAD KE YOUTUBE CHANNEL @BINUSINCUBATOR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197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410B-0EB0-44F0-BFB9-569B40EA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GUIDELINES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C383C-4C6D-4753-921B-A816EB366C4E}"/>
              </a:ext>
            </a:extLst>
          </p:cNvPr>
          <p:cNvSpPr/>
          <p:nvPr/>
        </p:nvSpPr>
        <p:spPr>
          <a:xfrm>
            <a:off x="1112616" y="1609970"/>
            <a:ext cx="95947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 err="1">
                <a:solidFill>
                  <a:srgbClr val="000000"/>
                </a:solidFill>
              </a:rPr>
              <a:t>Identitas</a:t>
            </a:r>
            <a:r>
              <a:rPr lang="en-US" sz="2000" b="1" dirty="0">
                <a:solidFill>
                  <a:srgbClr val="000000"/>
                </a:solidFill>
              </a:rPr>
              <a:t> USAHA</a:t>
            </a:r>
            <a:endParaRPr lang="en-ID" sz="2000" b="1" dirty="0">
              <a:solidFill>
                <a:srgbClr val="000000"/>
              </a:solidFill>
            </a:endParaRPr>
          </a:p>
          <a:p>
            <a:pPr fontAlgn="base"/>
            <a:r>
              <a:rPr lang="en-ID" sz="2000" dirty="0" err="1">
                <a:solidFill>
                  <a:srgbClr val="000000"/>
                </a:solidFill>
              </a:rPr>
              <a:t>Siapa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anda</a:t>
            </a:r>
            <a:r>
              <a:rPr lang="en-ID" sz="2000" dirty="0">
                <a:solidFill>
                  <a:srgbClr val="000000"/>
                </a:solidFill>
              </a:rPr>
              <a:t>? </a:t>
            </a:r>
            <a:r>
              <a:rPr lang="en-ID" sz="2000" dirty="0" err="1">
                <a:solidFill>
                  <a:srgbClr val="000000"/>
                </a:solidFill>
              </a:rPr>
              <a:t>Bergerak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dibidang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apa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usaha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anda</a:t>
            </a:r>
            <a:r>
              <a:rPr lang="en-ID" sz="2000" dirty="0">
                <a:solidFill>
                  <a:srgbClr val="000000"/>
                </a:solidFill>
              </a:rPr>
              <a:t>? </a:t>
            </a:r>
            <a:r>
              <a:rPr lang="en-ID" sz="2000" dirty="0" err="1">
                <a:solidFill>
                  <a:srgbClr val="000000"/>
                </a:solidFill>
              </a:rPr>
              <a:t>Seperti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apa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produk</a:t>
            </a:r>
            <a:r>
              <a:rPr lang="en-ID" sz="2000" dirty="0">
                <a:solidFill>
                  <a:srgbClr val="000000"/>
                </a:solidFill>
              </a:rPr>
              <a:t> yang </a:t>
            </a:r>
            <a:r>
              <a:rPr lang="en-ID" sz="2000" dirty="0" err="1">
                <a:solidFill>
                  <a:srgbClr val="000000"/>
                </a:solidFill>
              </a:rPr>
              <a:t>anda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hasilkan</a:t>
            </a:r>
            <a:r>
              <a:rPr lang="en-ID" sz="2000" dirty="0">
                <a:solidFill>
                  <a:srgbClr val="000000"/>
                </a:solidFill>
              </a:rPr>
              <a:t>? </a:t>
            </a:r>
            <a:r>
              <a:rPr lang="en-ID" sz="2000" dirty="0" err="1">
                <a:solidFill>
                  <a:srgbClr val="000000"/>
                </a:solidFill>
              </a:rPr>
              <a:t>Visualisasi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dari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usaha</a:t>
            </a:r>
            <a:r>
              <a:rPr lang="en-ID" sz="2000" dirty="0">
                <a:solidFill>
                  <a:srgbClr val="000000"/>
                </a:solidFill>
              </a:rPr>
              <a:t>, </a:t>
            </a:r>
            <a:r>
              <a:rPr lang="en-ID" sz="2000" dirty="0" err="1">
                <a:solidFill>
                  <a:srgbClr val="000000"/>
                </a:solidFill>
              </a:rPr>
              <a:t>dapat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membantu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meringkas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siapa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anda</a:t>
            </a:r>
            <a:r>
              <a:rPr lang="en-ID" sz="2000" dirty="0">
                <a:solidFill>
                  <a:srgbClr val="000000"/>
                </a:solidFill>
              </a:rPr>
              <a:t> dan </a:t>
            </a:r>
            <a:r>
              <a:rPr lang="en-ID" sz="2000" dirty="0" err="1">
                <a:solidFill>
                  <a:srgbClr val="000000"/>
                </a:solidFill>
              </a:rPr>
              <a:t>apa</a:t>
            </a:r>
            <a:r>
              <a:rPr lang="en-ID" sz="2000" dirty="0">
                <a:solidFill>
                  <a:srgbClr val="000000"/>
                </a:solidFill>
              </a:rPr>
              <a:t> yang </a:t>
            </a:r>
            <a:r>
              <a:rPr lang="en-ID" sz="2000" dirty="0" err="1">
                <a:solidFill>
                  <a:srgbClr val="000000"/>
                </a:solidFill>
              </a:rPr>
              <a:t>dilakukan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usaha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anda</a:t>
            </a:r>
            <a:r>
              <a:rPr lang="en-ID" sz="2000" dirty="0">
                <a:solidFill>
                  <a:srgbClr val="000000"/>
                </a:solidFill>
              </a:rPr>
              <a:t>. Anda juga </a:t>
            </a:r>
            <a:r>
              <a:rPr lang="en-ID" sz="2000" dirty="0" err="1">
                <a:solidFill>
                  <a:srgbClr val="000000"/>
                </a:solidFill>
              </a:rPr>
              <a:t>dapat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menambahkan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sambutan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dari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pimpinan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tentang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gambaran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dari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usaha</a:t>
            </a:r>
            <a:r>
              <a:rPr lang="en-ID" sz="2000" dirty="0">
                <a:solidFill>
                  <a:srgbClr val="000000"/>
                </a:solidFill>
              </a:rPr>
              <a:t>.</a:t>
            </a:r>
          </a:p>
          <a:p>
            <a:pPr fontAlgn="base"/>
            <a:endParaRPr lang="en-ID" sz="2000" b="1" dirty="0">
              <a:solidFill>
                <a:srgbClr val="000000"/>
              </a:solidFill>
            </a:endParaRPr>
          </a:p>
          <a:p>
            <a:pPr fontAlgn="base"/>
            <a:r>
              <a:rPr lang="en-ID" sz="2000" b="1" dirty="0" err="1">
                <a:solidFill>
                  <a:srgbClr val="000000"/>
                </a:solidFill>
              </a:rPr>
              <a:t>Budaya</a:t>
            </a:r>
            <a:r>
              <a:rPr lang="en-ID" sz="2000" b="1" dirty="0">
                <a:solidFill>
                  <a:srgbClr val="000000"/>
                </a:solidFill>
              </a:rPr>
              <a:t> USAHA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</a:p>
          <a:p>
            <a:pPr fontAlgn="base"/>
            <a:r>
              <a:rPr lang="en-ID" sz="2000" dirty="0">
                <a:solidFill>
                  <a:srgbClr val="000000"/>
                </a:solidFill>
              </a:rPr>
              <a:t>Anda </a:t>
            </a:r>
            <a:r>
              <a:rPr lang="en-ID" sz="2000" dirty="0" err="1">
                <a:solidFill>
                  <a:srgbClr val="000000"/>
                </a:solidFill>
              </a:rPr>
              <a:t>dapat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memperlihatkan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bagaimana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budaya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kerja</a:t>
            </a:r>
            <a:r>
              <a:rPr lang="en-ID" sz="2000" dirty="0">
                <a:solidFill>
                  <a:srgbClr val="000000"/>
                </a:solidFill>
              </a:rPr>
              <a:t> di </a:t>
            </a:r>
            <a:r>
              <a:rPr lang="en-ID" sz="2000" dirty="0" err="1">
                <a:solidFill>
                  <a:srgbClr val="000000"/>
                </a:solidFill>
              </a:rPr>
              <a:t>usaha</a:t>
            </a:r>
            <a:r>
              <a:rPr lang="en-ID" sz="2000" dirty="0">
                <a:solidFill>
                  <a:srgbClr val="000000"/>
                </a:solidFill>
              </a:rPr>
              <a:t> yang </a:t>
            </a:r>
            <a:r>
              <a:rPr lang="en-ID" sz="2000" dirty="0" err="1">
                <a:solidFill>
                  <a:srgbClr val="000000"/>
                </a:solidFill>
              </a:rPr>
              <a:t>dikelola</a:t>
            </a:r>
            <a:r>
              <a:rPr lang="en-ID" sz="2000" dirty="0">
                <a:solidFill>
                  <a:srgbClr val="000000"/>
                </a:solidFill>
              </a:rPr>
              <a:t>. </a:t>
            </a:r>
            <a:r>
              <a:rPr lang="en-ID" sz="2000" dirty="0" err="1">
                <a:solidFill>
                  <a:srgbClr val="000000"/>
                </a:solidFill>
              </a:rPr>
              <a:t>Bagaimana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karyawan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bekerja</a:t>
            </a:r>
            <a:r>
              <a:rPr lang="en-ID" sz="2000" dirty="0">
                <a:solidFill>
                  <a:srgbClr val="000000"/>
                </a:solidFill>
              </a:rPr>
              <a:t>, </a:t>
            </a:r>
            <a:r>
              <a:rPr lang="en-ID" sz="2000" dirty="0" err="1">
                <a:solidFill>
                  <a:srgbClr val="000000"/>
                </a:solidFill>
              </a:rPr>
              <a:t>apa</a:t>
            </a:r>
            <a:r>
              <a:rPr lang="en-ID" sz="2000" dirty="0">
                <a:solidFill>
                  <a:srgbClr val="000000"/>
                </a:solidFill>
              </a:rPr>
              <a:t> yang </a:t>
            </a:r>
            <a:r>
              <a:rPr lang="en-ID" sz="2000" dirty="0" err="1">
                <a:solidFill>
                  <a:srgbClr val="000000"/>
                </a:solidFill>
              </a:rPr>
              <a:t>dikerjakan</a:t>
            </a:r>
            <a:r>
              <a:rPr lang="en-ID" sz="2000" dirty="0">
                <a:solidFill>
                  <a:srgbClr val="000000"/>
                </a:solidFill>
              </a:rPr>
              <a:t> di </a:t>
            </a:r>
            <a:r>
              <a:rPr lang="en-ID" sz="2000" dirty="0" err="1">
                <a:solidFill>
                  <a:srgbClr val="000000"/>
                </a:solidFill>
              </a:rPr>
              <a:t>usaha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tersebut</a:t>
            </a:r>
            <a:r>
              <a:rPr lang="en-ID" sz="2000" dirty="0">
                <a:solidFill>
                  <a:srgbClr val="000000"/>
                </a:solidFill>
              </a:rPr>
              <a:t>. </a:t>
            </a:r>
            <a:r>
              <a:rPr lang="en-ID" sz="2000" dirty="0" err="1">
                <a:solidFill>
                  <a:srgbClr val="000000"/>
                </a:solidFill>
              </a:rPr>
              <a:t>Seberapa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baik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kinerja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usaha</a:t>
            </a:r>
            <a:r>
              <a:rPr lang="en-ID" sz="2000" dirty="0">
                <a:solidFill>
                  <a:srgbClr val="000000"/>
                </a:solidFill>
              </a:rPr>
              <a:t> Anda.</a:t>
            </a:r>
          </a:p>
        </p:txBody>
      </p:sp>
    </p:spTree>
    <p:extLst>
      <p:ext uri="{BB962C8B-B14F-4D97-AF65-F5344CB8AC3E}">
        <p14:creationId xmlns:p14="http://schemas.microsoft.com/office/powerpoint/2010/main" val="305738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410B-0EB0-44F0-BFB9-569B40EA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GUIDELINES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C383C-4C6D-4753-921B-A816EB366C4E}"/>
              </a:ext>
            </a:extLst>
          </p:cNvPr>
          <p:cNvSpPr/>
          <p:nvPr/>
        </p:nvSpPr>
        <p:spPr>
          <a:xfrm>
            <a:off x="1083120" y="1565726"/>
            <a:ext cx="99339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D" sz="2000" b="1" dirty="0" err="1">
                <a:solidFill>
                  <a:srgbClr val="000000"/>
                </a:solidFill>
              </a:rPr>
              <a:t>Motivasi</a:t>
            </a:r>
            <a:r>
              <a:rPr lang="en-ID" sz="2000" b="1" dirty="0">
                <a:solidFill>
                  <a:srgbClr val="000000"/>
                </a:solidFill>
              </a:rPr>
              <a:t>, </a:t>
            </a:r>
            <a:r>
              <a:rPr lang="en-ID" sz="2000" b="1" dirty="0" err="1">
                <a:solidFill>
                  <a:srgbClr val="000000"/>
                </a:solidFill>
              </a:rPr>
              <a:t>inspirasi</a:t>
            </a:r>
            <a:r>
              <a:rPr lang="en-ID" sz="2000" b="1" dirty="0">
                <a:solidFill>
                  <a:srgbClr val="000000"/>
                </a:solidFill>
              </a:rPr>
              <a:t>, dan </a:t>
            </a:r>
            <a:r>
              <a:rPr lang="en-ID" sz="2000" b="1" dirty="0" err="1">
                <a:solidFill>
                  <a:srgbClr val="000000"/>
                </a:solidFill>
              </a:rPr>
              <a:t>latar</a:t>
            </a:r>
            <a:r>
              <a:rPr lang="en-ID" sz="2000" b="1" dirty="0">
                <a:solidFill>
                  <a:srgbClr val="000000"/>
                </a:solidFill>
              </a:rPr>
              <a:t> </a:t>
            </a:r>
            <a:r>
              <a:rPr lang="en-ID" sz="2000" b="1" dirty="0" err="1">
                <a:solidFill>
                  <a:srgbClr val="000000"/>
                </a:solidFill>
              </a:rPr>
              <a:t>belakang</a:t>
            </a:r>
            <a:r>
              <a:rPr lang="en-ID" sz="2000" b="1" dirty="0">
                <a:solidFill>
                  <a:srgbClr val="000000"/>
                </a:solidFill>
              </a:rPr>
              <a:t> USAHA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</a:p>
          <a:p>
            <a:pPr fontAlgn="base"/>
            <a:r>
              <a:rPr lang="en-ID" sz="2000" dirty="0" err="1">
                <a:solidFill>
                  <a:srgbClr val="000000"/>
                </a:solidFill>
              </a:rPr>
              <a:t>Pelanggan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dapat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menilai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bagaimana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pengalaman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usaha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anda</a:t>
            </a:r>
            <a:r>
              <a:rPr lang="en-ID" sz="2000" dirty="0">
                <a:solidFill>
                  <a:srgbClr val="000000"/>
                </a:solidFill>
              </a:rPr>
              <a:t>. </a:t>
            </a:r>
            <a:r>
              <a:rPr lang="en-ID" sz="2000" dirty="0" err="1">
                <a:solidFill>
                  <a:srgbClr val="000000"/>
                </a:solidFill>
              </a:rPr>
              <a:t>Sejak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kapan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usaha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anda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berdiri</a:t>
            </a:r>
            <a:r>
              <a:rPr lang="en-ID" sz="2000" dirty="0">
                <a:solidFill>
                  <a:srgbClr val="000000"/>
                </a:solidFill>
              </a:rPr>
              <a:t>. </a:t>
            </a:r>
            <a:r>
              <a:rPr lang="en-ID" sz="2000" dirty="0" err="1">
                <a:solidFill>
                  <a:srgbClr val="000000"/>
                </a:solidFill>
              </a:rPr>
              <a:t>Apa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keunggulan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usaha</a:t>
            </a:r>
            <a:r>
              <a:rPr lang="en-ID" sz="2000" dirty="0">
                <a:solidFill>
                  <a:srgbClr val="000000"/>
                </a:solidFill>
              </a:rPr>
              <a:t>. </a:t>
            </a:r>
            <a:r>
              <a:rPr lang="en-ID" sz="2000" dirty="0" err="1">
                <a:solidFill>
                  <a:srgbClr val="000000"/>
                </a:solidFill>
              </a:rPr>
              <a:t>Pencapaian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apa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saja</a:t>
            </a:r>
            <a:r>
              <a:rPr lang="en-ID" sz="2000" dirty="0">
                <a:solidFill>
                  <a:srgbClr val="000000"/>
                </a:solidFill>
              </a:rPr>
              <a:t> yang </a:t>
            </a:r>
            <a:r>
              <a:rPr lang="en-ID" sz="2000" dirty="0" err="1">
                <a:solidFill>
                  <a:srgbClr val="000000"/>
                </a:solidFill>
              </a:rPr>
              <a:t>pernah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didapat</a:t>
            </a:r>
            <a:r>
              <a:rPr lang="en-ID" sz="2000" dirty="0">
                <a:solidFill>
                  <a:srgbClr val="000000"/>
                </a:solidFill>
              </a:rPr>
              <a:t> oleh </a:t>
            </a:r>
            <a:r>
              <a:rPr lang="en-ID" sz="2000" dirty="0" err="1">
                <a:solidFill>
                  <a:srgbClr val="000000"/>
                </a:solidFill>
              </a:rPr>
              <a:t>usaha</a:t>
            </a:r>
            <a:r>
              <a:rPr lang="en-ID" sz="2000" dirty="0">
                <a:solidFill>
                  <a:srgbClr val="000000"/>
                </a:solidFill>
              </a:rPr>
              <a:t>.</a:t>
            </a:r>
          </a:p>
          <a:p>
            <a:pPr fontAlgn="base"/>
            <a:endParaRPr lang="en-ID" sz="2000" b="1" dirty="0">
              <a:solidFill>
                <a:srgbClr val="000000"/>
              </a:solidFill>
            </a:endParaRPr>
          </a:p>
          <a:p>
            <a:pPr fontAlgn="base"/>
            <a:r>
              <a:rPr lang="en-ID" sz="2000" b="1" dirty="0" err="1">
                <a:solidFill>
                  <a:srgbClr val="000000"/>
                </a:solidFill>
              </a:rPr>
              <a:t>Visi</a:t>
            </a:r>
            <a:r>
              <a:rPr lang="en-ID" sz="2000" b="1" dirty="0">
                <a:solidFill>
                  <a:srgbClr val="000000"/>
                </a:solidFill>
              </a:rPr>
              <a:t> dan </a:t>
            </a:r>
            <a:r>
              <a:rPr lang="en-ID" sz="2000" b="1" dirty="0" err="1">
                <a:solidFill>
                  <a:srgbClr val="000000"/>
                </a:solidFill>
              </a:rPr>
              <a:t>Misi</a:t>
            </a:r>
            <a:r>
              <a:rPr lang="en-ID" sz="2000" b="1" dirty="0">
                <a:solidFill>
                  <a:srgbClr val="000000"/>
                </a:solidFill>
              </a:rPr>
              <a:t> USAHA. </a:t>
            </a:r>
          </a:p>
          <a:p>
            <a:pPr fontAlgn="base"/>
            <a:r>
              <a:rPr lang="en-ID" sz="2000" dirty="0">
                <a:solidFill>
                  <a:srgbClr val="000000"/>
                </a:solidFill>
              </a:rPr>
              <a:t>Anda juga </a:t>
            </a:r>
            <a:r>
              <a:rPr lang="en-ID" sz="2000" dirty="0" err="1">
                <a:solidFill>
                  <a:srgbClr val="000000"/>
                </a:solidFill>
              </a:rPr>
              <a:t>dapat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menampilkan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visi</a:t>
            </a:r>
            <a:r>
              <a:rPr lang="en-ID" sz="2000" dirty="0">
                <a:solidFill>
                  <a:srgbClr val="000000"/>
                </a:solidFill>
              </a:rPr>
              <a:t> dan </a:t>
            </a:r>
            <a:r>
              <a:rPr lang="en-ID" sz="2000" dirty="0" err="1">
                <a:solidFill>
                  <a:srgbClr val="000000"/>
                </a:solidFill>
              </a:rPr>
              <a:t>misi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usaha</a:t>
            </a:r>
            <a:r>
              <a:rPr lang="en-ID" sz="2000" dirty="0">
                <a:solidFill>
                  <a:srgbClr val="000000"/>
                </a:solidFill>
              </a:rPr>
              <a:t>. </a:t>
            </a:r>
            <a:r>
              <a:rPr lang="en-ID" sz="2000" dirty="0" err="1">
                <a:solidFill>
                  <a:srgbClr val="000000"/>
                </a:solidFill>
              </a:rPr>
              <a:t>Tentunya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visi</a:t>
            </a:r>
            <a:r>
              <a:rPr lang="en-ID" sz="2000" dirty="0">
                <a:solidFill>
                  <a:srgbClr val="000000"/>
                </a:solidFill>
              </a:rPr>
              <a:t> dan </a:t>
            </a:r>
            <a:r>
              <a:rPr lang="en-ID" sz="2000" dirty="0" err="1">
                <a:solidFill>
                  <a:srgbClr val="000000"/>
                </a:solidFill>
              </a:rPr>
              <a:t>misi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usaha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ini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tidak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hanya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ditampilkan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dengan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monoton</a:t>
            </a:r>
            <a:r>
              <a:rPr lang="en-ID" sz="2000" dirty="0">
                <a:solidFill>
                  <a:srgbClr val="000000"/>
                </a:solidFill>
              </a:rPr>
              <a:t>, </a:t>
            </a:r>
            <a:r>
              <a:rPr lang="en-ID" sz="2000" dirty="0" err="1">
                <a:solidFill>
                  <a:srgbClr val="000000"/>
                </a:solidFill>
              </a:rPr>
              <a:t>namun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dengan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penulisan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naskah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serta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konsep</a:t>
            </a:r>
            <a:r>
              <a:rPr lang="en-ID" sz="2000" dirty="0">
                <a:solidFill>
                  <a:srgbClr val="000000"/>
                </a:solidFill>
              </a:rPr>
              <a:t> video yang </a:t>
            </a:r>
            <a:r>
              <a:rPr lang="en-ID" sz="2000" dirty="0" err="1">
                <a:solidFill>
                  <a:srgbClr val="000000"/>
                </a:solidFill>
              </a:rPr>
              <a:t>dibuat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dapat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menunjang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penyampaian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visi</a:t>
            </a:r>
            <a:r>
              <a:rPr lang="en-ID" sz="2000" dirty="0">
                <a:solidFill>
                  <a:srgbClr val="000000"/>
                </a:solidFill>
              </a:rPr>
              <a:t> dan </a:t>
            </a:r>
            <a:r>
              <a:rPr lang="en-ID" sz="2000" dirty="0" err="1">
                <a:solidFill>
                  <a:srgbClr val="000000"/>
                </a:solidFill>
              </a:rPr>
              <a:t>misi</a:t>
            </a:r>
            <a:endParaRPr lang="en-ID" sz="2000" dirty="0">
              <a:solidFill>
                <a:srgbClr val="000000"/>
              </a:solidFill>
            </a:endParaRPr>
          </a:p>
          <a:p>
            <a:pPr fontAlgn="base"/>
            <a:endParaRPr lang="en-ID" sz="2000" b="1" dirty="0">
              <a:solidFill>
                <a:srgbClr val="000000"/>
              </a:solidFill>
            </a:endParaRPr>
          </a:p>
          <a:p>
            <a:pPr fontAlgn="base"/>
            <a:r>
              <a:rPr lang="en-ID" sz="2000" b="1" dirty="0">
                <a:solidFill>
                  <a:srgbClr val="000000"/>
                </a:solidFill>
              </a:rPr>
              <a:t>Sejarah USAHA</a:t>
            </a:r>
            <a:r>
              <a:rPr lang="en-ID" sz="2000" dirty="0">
                <a:solidFill>
                  <a:srgbClr val="000000"/>
                </a:solidFill>
              </a:rPr>
              <a:t>. </a:t>
            </a:r>
          </a:p>
          <a:p>
            <a:pPr fontAlgn="base"/>
            <a:r>
              <a:rPr lang="en-ID" sz="2000" dirty="0"/>
              <a:t>Anda juga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menampilkan</a:t>
            </a:r>
            <a:r>
              <a:rPr lang="en-ID" sz="2000" dirty="0"/>
              <a:t> </a:t>
            </a:r>
            <a:r>
              <a:rPr lang="en-ID" sz="2000" dirty="0" err="1"/>
              <a:t>sejarah</a:t>
            </a:r>
            <a:r>
              <a:rPr lang="en-ID" sz="2000" dirty="0"/>
              <a:t> </a:t>
            </a:r>
            <a:r>
              <a:rPr lang="en-ID" sz="2000" dirty="0" err="1"/>
              <a:t>usaha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singkat</a:t>
            </a:r>
            <a:r>
              <a:rPr lang="en-ID" sz="2000" dirty="0"/>
              <a:t>, agar audience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mengetahui</a:t>
            </a:r>
            <a:r>
              <a:rPr lang="en-ID" sz="2000" dirty="0"/>
              <a:t> </a:t>
            </a:r>
            <a:r>
              <a:rPr lang="en-ID" sz="2000" dirty="0" err="1"/>
              <a:t>usaha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sisi</a:t>
            </a:r>
            <a:r>
              <a:rPr lang="en-ID" sz="2000" dirty="0"/>
              <a:t> </a:t>
            </a:r>
            <a:r>
              <a:rPr lang="en-ID" sz="2000" dirty="0" err="1"/>
              <a:t>sepak</a:t>
            </a:r>
            <a:r>
              <a:rPr lang="en-ID" sz="2000" dirty="0"/>
              <a:t> </a:t>
            </a:r>
            <a:r>
              <a:rPr lang="en-ID" sz="2000" dirty="0" err="1"/>
              <a:t>terjang</a:t>
            </a:r>
            <a:r>
              <a:rPr lang="en-ID" sz="2000" dirty="0"/>
              <a:t> </a:t>
            </a:r>
            <a:r>
              <a:rPr lang="en-ID" sz="2000" dirty="0" err="1"/>
              <a:t>serta</a:t>
            </a:r>
            <a:r>
              <a:rPr lang="en-ID" sz="2000" dirty="0"/>
              <a:t> </a:t>
            </a:r>
            <a:r>
              <a:rPr lang="en-ID" sz="2000" dirty="0" err="1"/>
              <a:t>perkembangannya</a:t>
            </a:r>
            <a:r>
              <a:rPr lang="en-ID" sz="2000" dirty="0"/>
              <a:t>.</a:t>
            </a:r>
            <a:endParaRPr lang="en-ID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2705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565</TotalTime>
  <Words>231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PowerPoint Presentation</vt:lpstr>
      <vt:lpstr>PowerPoint Presentation</vt:lpstr>
      <vt:lpstr>GENERAL GUIDELINES</vt:lpstr>
      <vt:lpstr>CONTENT GUIDELINES</vt:lpstr>
      <vt:lpstr>PowerPoint Presentation</vt:lpstr>
      <vt:lpstr>GENERAL GUIDELINES</vt:lpstr>
      <vt:lpstr>CONTENT GUIDELINES</vt:lpstr>
      <vt:lpstr>CONTENT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15</cp:revision>
  <dcterms:created xsi:type="dcterms:W3CDTF">2020-04-09T07:49:49Z</dcterms:created>
  <dcterms:modified xsi:type="dcterms:W3CDTF">2020-04-30T02:24:44Z</dcterms:modified>
</cp:coreProperties>
</file>