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1331C-0D7D-44AB-94C8-5988BE850DC2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D7059B-E0E0-4A32-ADDF-880CC81594B9}">
      <dgm:prSet/>
      <dgm:spPr/>
      <dgm:t>
        <a:bodyPr/>
        <a:lstStyle/>
        <a:p>
          <a:r>
            <a:rPr lang="en-US" dirty="0"/>
            <a:t>Flutter</a:t>
          </a:r>
        </a:p>
      </dgm:t>
    </dgm:pt>
    <dgm:pt modelId="{3FFC429D-9D2F-4DAD-84BC-02962ED17C9C}" type="parTrans" cxnId="{E16A022C-1972-4894-B4A9-7C13D85291CA}">
      <dgm:prSet/>
      <dgm:spPr/>
      <dgm:t>
        <a:bodyPr/>
        <a:lstStyle/>
        <a:p>
          <a:endParaRPr lang="en-US"/>
        </a:p>
      </dgm:t>
    </dgm:pt>
    <dgm:pt modelId="{B99FBD6B-0BB0-4DC4-9BA2-243924528900}" type="sibTrans" cxnId="{E16A022C-1972-4894-B4A9-7C13D85291CA}">
      <dgm:prSet/>
      <dgm:spPr/>
      <dgm:t>
        <a:bodyPr/>
        <a:lstStyle/>
        <a:p>
          <a:endParaRPr lang="en-US"/>
        </a:p>
      </dgm:t>
    </dgm:pt>
    <dgm:pt modelId="{120D142C-D5DD-4F48-82E0-1C8C3808BA77}">
      <dgm:prSet/>
      <dgm:spPr/>
      <dgm:t>
        <a:bodyPr/>
        <a:lstStyle/>
        <a:p>
          <a:r>
            <a:rPr lang="en-US" dirty="0"/>
            <a:t>Firebase</a:t>
          </a:r>
        </a:p>
      </dgm:t>
    </dgm:pt>
    <dgm:pt modelId="{FEED128A-E4EB-40A9-92F1-389D7A81C482}" type="parTrans" cxnId="{940C7910-E335-4B59-B44A-0D38212DA59A}">
      <dgm:prSet/>
      <dgm:spPr/>
      <dgm:t>
        <a:bodyPr/>
        <a:lstStyle/>
        <a:p>
          <a:endParaRPr lang="en-US"/>
        </a:p>
      </dgm:t>
    </dgm:pt>
    <dgm:pt modelId="{0BA53DAF-B1DB-4DBA-B921-8A7798600C15}" type="sibTrans" cxnId="{940C7910-E335-4B59-B44A-0D38212DA59A}">
      <dgm:prSet/>
      <dgm:spPr/>
      <dgm:t>
        <a:bodyPr/>
        <a:lstStyle/>
        <a:p>
          <a:endParaRPr lang="en-US"/>
        </a:p>
      </dgm:t>
    </dgm:pt>
    <dgm:pt modelId="{B22B63F2-0B3F-4896-842E-6B7175E373DC}">
      <dgm:prSet/>
      <dgm:spPr/>
      <dgm:t>
        <a:bodyPr/>
        <a:lstStyle/>
        <a:p>
          <a:r>
            <a:rPr lang="en-US" dirty="0"/>
            <a:t>Dart Programming Language</a:t>
          </a:r>
        </a:p>
      </dgm:t>
    </dgm:pt>
    <dgm:pt modelId="{5984BCF1-9288-461E-A4DD-62A4E9479038}" type="parTrans" cxnId="{45AA637C-47AD-4DB3-A7A2-9C30E58BBB81}">
      <dgm:prSet/>
      <dgm:spPr/>
      <dgm:t>
        <a:bodyPr/>
        <a:lstStyle/>
        <a:p>
          <a:endParaRPr lang="en-US"/>
        </a:p>
      </dgm:t>
    </dgm:pt>
    <dgm:pt modelId="{AB8A3EEB-F615-4C57-9080-92A18D6F54EF}" type="sibTrans" cxnId="{45AA637C-47AD-4DB3-A7A2-9C30E58BBB81}">
      <dgm:prSet/>
      <dgm:spPr/>
      <dgm:t>
        <a:bodyPr/>
        <a:lstStyle/>
        <a:p>
          <a:endParaRPr lang="en-US"/>
        </a:p>
      </dgm:t>
    </dgm:pt>
    <dgm:pt modelId="{A78AA708-0E5D-4846-91FD-3742D96CFECF}">
      <dgm:prSet/>
      <dgm:spPr/>
      <dgm:t>
        <a:bodyPr/>
        <a:lstStyle/>
        <a:p>
          <a:r>
            <a:rPr lang="en-US" dirty="0"/>
            <a:t>Adobe XD</a:t>
          </a:r>
        </a:p>
      </dgm:t>
    </dgm:pt>
    <dgm:pt modelId="{193494CE-1BF1-43C1-87E4-D3261D07D652}" type="parTrans" cxnId="{C7EFBD22-E853-4A2F-8A0B-EB3B609FAE38}">
      <dgm:prSet/>
      <dgm:spPr/>
      <dgm:t>
        <a:bodyPr/>
        <a:lstStyle/>
        <a:p>
          <a:endParaRPr lang="en-US"/>
        </a:p>
      </dgm:t>
    </dgm:pt>
    <dgm:pt modelId="{F0B0942B-5A29-4689-8486-926D3C1DBFE2}" type="sibTrans" cxnId="{C7EFBD22-E853-4A2F-8A0B-EB3B609FAE38}">
      <dgm:prSet/>
      <dgm:spPr/>
      <dgm:t>
        <a:bodyPr/>
        <a:lstStyle/>
        <a:p>
          <a:endParaRPr lang="en-US"/>
        </a:p>
      </dgm:t>
    </dgm:pt>
    <dgm:pt modelId="{5C4A5B75-3151-4C7A-A94B-919803B1B544}">
      <dgm:prSet/>
      <dgm:spPr/>
      <dgm:t>
        <a:bodyPr/>
        <a:lstStyle/>
        <a:p>
          <a:r>
            <a:rPr lang="en-US" dirty="0"/>
            <a:t>Adobe Illustrator</a:t>
          </a:r>
        </a:p>
      </dgm:t>
    </dgm:pt>
    <dgm:pt modelId="{BE705CD1-B5DC-4948-9CA0-CC801EBE448A}" type="parTrans" cxnId="{A39D655D-786F-4C2A-9634-C6DB8A1ABAF0}">
      <dgm:prSet/>
      <dgm:spPr/>
      <dgm:t>
        <a:bodyPr/>
        <a:lstStyle/>
        <a:p>
          <a:endParaRPr lang="en-US"/>
        </a:p>
      </dgm:t>
    </dgm:pt>
    <dgm:pt modelId="{A87A3A02-3B21-4A36-8AD3-9C99E6CC6DCA}" type="sibTrans" cxnId="{A39D655D-786F-4C2A-9634-C6DB8A1ABAF0}">
      <dgm:prSet/>
      <dgm:spPr/>
      <dgm:t>
        <a:bodyPr/>
        <a:lstStyle/>
        <a:p>
          <a:endParaRPr lang="en-US"/>
        </a:p>
      </dgm:t>
    </dgm:pt>
    <dgm:pt modelId="{F23A0C48-BDFB-47E1-B2F9-81465E6E8F46}">
      <dgm:prSet/>
      <dgm:spPr/>
      <dgm:t>
        <a:bodyPr/>
        <a:lstStyle/>
        <a:p>
          <a:r>
            <a:rPr lang="en-US" dirty="0"/>
            <a:t>Photoshop</a:t>
          </a:r>
        </a:p>
      </dgm:t>
    </dgm:pt>
    <dgm:pt modelId="{B4F24447-39AE-4BAA-B951-1EAE8F8F32B5}" type="parTrans" cxnId="{ED333AC2-8D58-4BC4-A88C-A7D32227FE84}">
      <dgm:prSet/>
      <dgm:spPr/>
      <dgm:t>
        <a:bodyPr/>
        <a:lstStyle/>
        <a:p>
          <a:endParaRPr lang="en-US"/>
        </a:p>
      </dgm:t>
    </dgm:pt>
    <dgm:pt modelId="{0C358D14-66FB-4211-BE46-127A148EB1B7}" type="sibTrans" cxnId="{ED333AC2-8D58-4BC4-A88C-A7D32227FE84}">
      <dgm:prSet/>
      <dgm:spPr/>
      <dgm:t>
        <a:bodyPr/>
        <a:lstStyle/>
        <a:p>
          <a:endParaRPr lang="en-US"/>
        </a:p>
      </dgm:t>
    </dgm:pt>
    <dgm:pt modelId="{B87C3938-D418-4324-93EB-0295B359719C}">
      <dgm:prSet/>
      <dgm:spPr/>
      <dgm:t>
        <a:bodyPr/>
        <a:lstStyle/>
        <a:p>
          <a:r>
            <a:rPr lang="en-US" dirty="0"/>
            <a:t>MidTrans</a:t>
          </a:r>
        </a:p>
      </dgm:t>
    </dgm:pt>
    <dgm:pt modelId="{CB229264-AE72-4EE9-80E2-B328069DC554}" type="parTrans" cxnId="{5A7C1D23-7067-46F3-931A-DB6B0C302DE6}">
      <dgm:prSet/>
      <dgm:spPr/>
      <dgm:t>
        <a:bodyPr/>
        <a:lstStyle/>
        <a:p>
          <a:endParaRPr lang="en-US"/>
        </a:p>
      </dgm:t>
    </dgm:pt>
    <dgm:pt modelId="{DDE41D5F-CFEF-4453-B8D1-62D8EFB26E2F}" type="sibTrans" cxnId="{5A7C1D23-7067-46F3-931A-DB6B0C302DE6}">
      <dgm:prSet/>
      <dgm:spPr/>
      <dgm:t>
        <a:bodyPr/>
        <a:lstStyle/>
        <a:p>
          <a:endParaRPr lang="en-US"/>
        </a:p>
      </dgm:t>
    </dgm:pt>
    <dgm:pt modelId="{11E50F18-0AD0-4E97-859E-31A28D9BFD25}">
      <dgm:prSet phldr="0"/>
      <dgm:spPr/>
      <dgm:t>
        <a:bodyPr/>
        <a:lstStyle/>
        <a:p>
          <a:r>
            <a:rPr lang="en-US" dirty="0">
              <a:latin typeface="Univers"/>
            </a:rPr>
            <a:t>Github</a:t>
          </a:r>
        </a:p>
      </dgm:t>
    </dgm:pt>
    <dgm:pt modelId="{674D72B9-30B6-4499-ADEA-7E689F3DD410}" type="parTrans" cxnId="{1ED681DA-F17E-46CA-B1C5-AE077E0012CA}">
      <dgm:prSet/>
      <dgm:spPr/>
    </dgm:pt>
    <dgm:pt modelId="{DDC32F32-2FE6-4045-8E04-78529F348EF1}" type="sibTrans" cxnId="{1ED681DA-F17E-46CA-B1C5-AE077E0012CA}">
      <dgm:prSet/>
      <dgm:spPr/>
      <dgm:t>
        <a:bodyPr/>
        <a:lstStyle/>
        <a:p>
          <a:endParaRPr lang="en-US"/>
        </a:p>
      </dgm:t>
    </dgm:pt>
    <dgm:pt modelId="{D6E99A59-88EC-4DC4-AFBB-2B0538562FD1}">
      <dgm:prSet phldr="0"/>
      <dgm:spPr/>
      <dgm:t>
        <a:bodyPr/>
        <a:lstStyle/>
        <a:p>
          <a:r>
            <a:rPr lang="en-US" dirty="0">
              <a:latin typeface="Univers"/>
            </a:rPr>
            <a:t>C++</a:t>
          </a:r>
        </a:p>
      </dgm:t>
    </dgm:pt>
    <dgm:pt modelId="{C1CEEFA9-7011-4158-94FC-BA6DCD85EFD3}" type="parTrans" cxnId="{E42F5C95-E419-4A79-91C0-12DA139933CB}">
      <dgm:prSet/>
      <dgm:spPr/>
    </dgm:pt>
    <dgm:pt modelId="{DD15EF7A-A1DF-44A9-83D5-7970F5C99CF6}" type="sibTrans" cxnId="{E42F5C95-E419-4A79-91C0-12DA139933CB}">
      <dgm:prSet/>
      <dgm:spPr/>
      <dgm:t>
        <a:bodyPr/>
        <a:lstStyle/>
        <a:p>
          <a:endParaRPr lang="en-US"/>
        </a:p>
      </dgm:t>
    </dgm:pt>
    <dgm:pt modelId="{CD891277-8087-4C3C-9C39-2CC8939D17C5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Adobe Indesign</a:t>
          </a:r>
        </a:p>
      </dgm:t>
    </dgm:pt>
    <dgm:pt modelId="{F5DF288B-184E-40E0-890E-84D862E5F842}" type="parTrans" cxnId="{CE457372-D057-4FDF-AB5D-7F67A4998401}">
      <dgm:prSet/>
      <dgm:spPr/>
    </dgm:pt>
    <dgm:pt modelId="{368E3B9A-E19F-4784-A9B5-6064C0A646AD}" type="sibTrans" cxnId="{CE457372-D057-4FDF-AB5D-7F67A4998401}">
      <dgm:prSet/>
      <dgm:spPr/>
      <dgm:t>
        <a:bodyPr/>
        <a:lstStyle/>
        <a:p>
          <a:endParaRPr lang="en-US"/>
        </a:p>
      </dgm:t>
    </dgm:pt>
    <dgm:pt modelId="{BF052F0D-A9A2-4316-B9AA-AE6A7F283370}">
      <dgm:prSet phldr="0"/>
      <dgm:spPr/>
      <dgm:t>
        <a:bodyPr/>
        <a:lstStyle/>
        <a:p>
          <a:pPr rtl="0"/>
          <a:r>
            <a:rPr lang="en-US" dirty="0">
              <a:latin typeface="Univers"/>
            </a:rPr>
            <a:t>Visual Studio Code</a:t>
          </a:r>
        </a:p>
      </dgm:t>
    </dgm:pt>
    <dgm:pt modelId="{9F2415F7-6943-41EA-915D-C7B196C96AF3}" type="parTrans" cxnId="{6E1D244A-8553-4906-9A7C-BB348C66BE50}">
      <dgm:prSet/>
      <dgm:spPr/>
    </dgm:pt>
    <dgm:pt modelId="{32B141E9-C7A2-4968-A259-0B4A05DDCA7C}" type="sibTrans" cxnId="{6E1D244A-8553-4906-9A7C-BB348C66BE50}">
      <dgm:prSet/>
      <dgm:spPr/>
    </dgm:pt>
    <dgm:pt modelId="{5D315114-9FFC-429C-A3CA-3D99A5E22B05}" type="pres">
      <dgm:prSet presAssocID="{BC71331C-0D7D-44AB-94C8-5988BE850DC2}" presName="diagram" presStyleCnt="0">
        <dgm:presLayoutVars>
          <dgm:dir/>
          <dgm:resizeHandles val="exact"/>
        </dgm:presLayoutVars>
      </dgm:prSet>
      <dgm:spPr/>
    </dgm:pt>
    <dgm:pt modelId="{C2CB9EEC-231B-46F3-B82B-398704BE9CCB}" type="pres">
      <dgm:prSet presAssocID="{E5D7059B-E0E0-4A32-ADDF-880CC81594B9}" presName="node" presStyleLbl="node1" presStyleIdx="0" presStyleCnt="11">
        <dgm:presLayoutVars>
          <dgm:bulletEnabled val="1"/>
        </dgm:presLayoutVars>
      </dgm:prSet>
      <dgm:spPr/>
    </dgm:pt>
    <dgm:pt modelId="{020DE2A4-8873-491A-AB75-37D3B4C2E0A2}" type="pres">
      <dgm:prSet presAssocID="{B99FBD6B-0BB0-4DC4-9BA2-243924528900}" presName="sibTrans" presStyleCnt="0"/>
      <dgm:spPr/>
    </dgm:pt>
    <dgm:pt modelId="{6F9B6CA8-B3A5-4655-8330-7FFB3E12A63F}" type="pres">
      <dgm:prSet presAssocID="{120D142C-D5DD-4F48-82E0-1C8C3808BA77}" presName="node" presStyleLbl="node1" presStyleIdx="1" presStyleCnt="11">
        <dgm:presLayoutVars>
          <dgm:bulletEnabled val="1"/>
        </dgm:presLayoutVars>
      </dgm:prSet>
      <dgm:spPr/>
    </dgm:pt>
    <dgm:pt modelId="{B97CCBC4-8F45-4413-B1A4-13AC900494B9}" type="pres">
      <dgm:prSet presAssocID="{0BA53DAF-B1DB-4DBA-B921-8A7798600C15}" presName="sibTrans" presStyleCnt="0"/>
      <dgm:spPr/>
    </dgm:pt>
    <dgm:pt modelId="{D132C9C5-5DFC-49FD-9C8B-AE742BB17327}" type="pres">
      <dgm:prSet presAssocID="{BF052F0D-A9A2-4316-B9AA-AE6A7F283370}" presName="node" presStyleLbl="node1" presStyleIdx="2" presStyleCnt="11">
        <dgm:presLayoutVars>
          <dgm:bulletEnabled val="1"/>
        </dgm:presLayoutVars>
      </dgm:prSet>
      <dgm:spPr/>
    </dgm:pt>
    <dgm:pt modelId="{E6CF0BD4-79E4-42E4-8397-415292BD59E8}" type="pres">
      <dgm:prSet presAssocID="{32B141E9-C7A2-4968-A259-0B4A05DDCA7C}" presName="sibTrans" presStyleCnt="0"/>
      <dgm:spPr/>
    </dgm:pt>
    <dgm:pt modelId="{58880024-6CD4-4B76-9A0F-5B482092B0F6}" type="pres">
      <dgm:prSet presAssocID="{B22B63F2-0B3F-4896-842E-6B7175E373DC}" presName="node" presStyleLbl="node1" presStyleIdx="3" presStyleCnt="11">
        <dgm:presLayoutVars>
          <dgm:bulletEnabled val="1"/>
        </dgm:presLayoutVars>
      </dgm:prSet>
      <dgm:spPr/>
    </dgm:pt>
    <dgm:pt modelId="{1557DEF6-78E7-43DD-A6EA-A6CDE76A3CBE}" type="pres">
      <dgm:prSet presAssocID="{AB8A3EEB-F615-4C57-9080-92A18D6F54EF}" presName="sibTrans" presStyleCnt="0"/>
      <dgm:spPr/>
    </dgm:pt>
    <dgm:pt modelId="{5A0DC035-7D6E-4B94-9C4D-6C486C394112}" type="pres">
      <dgm:prSet presAssocID="{D6E99A59-88EC-4DC4-AFBB-2B0538562FD1}" presName="node" presStyleLbl="node1" presStyleIdx="4" presStyleCnt="11">
        <dgm:presLayoutVars>
          <dgm:bulletEnabled val="1"/>
        </dgm:presLayoutVars>
      </dgm:prSet>
      <dgm:spPr/>
    </dgm:pt>
    <dgm:pt modelId="{66A8ED9E-EDCC-4B8B-8BF8-D344B5066CCA}" type="pres">
      <dgm:prSet presAssocID="{DD15EF7A-A1DF-44A9-83D5-7970F5C99CF6}" presName="sibTrans" presStyleCnt="0"/>
      <dgm:spPr/>
    </dgm:pt>
    <dgm:pt modelId="{1264A0CD-D1F6-4A6D-8A9E-0A8F744D23C1}" type="pres">
      <dgm:prSet presAssocID="{A78AA708-0E5D-4846-91FD-3742D96CFECF}" presName="node" presStyleLbl="node1" presStyleIdx="5" presStyleCnt="11">
        <dgm:presLayoutVars>
          <dgm:bulletEnabled val="1"/>
        </dgm:presLayoutVars>
      </dgm:prSet>
      <dgm:spPr/>
    </dgm:pt>
    <dgm:pt modelId="{0505684D-9154-42AD-92BB-17A58BA21BA1}" type="pres">
      <dgm:prSet presAssocID="{F0B0942B-5A29-4689-8486-926D3C1DBFE2}" presName="sibTrans" presStyleCnt="0"/>
      <dgm:spPr/>
    </dgm:pt>
    <dgm:pt modelId="{0EAEAD95-0E39-4671-BE79-E60DA255FDC7}" type="pres">
      <dgm:prSet presAssocID="{5C4A5B75-3151-4C7A-A94B-919803B1B544}" presName="node" presStyleLbl="node1" presStyleIdx="6" presStyleCnt="11">
        <dgm:presLayoutVars>
          <dgm:bulletEnabled val="1"/>
        </dgm:presLayoutVars>
      </dgm:prSet>
      <dgm:spPr/>
    </dgm:pt>
    <dgm:pt modelId="{06A2B818-2127-4DC0-AFC3-1A96C4698510}" type="pres">
      <dgm:prSet presAssocID="{A87A3A02-3B21-4A36-8AD3-9C99E6CC6DCA}" presName="sibTrans" presStyleCnt="0"/>
      <dgm:spPr/>
    </dgm:pt>
    <dgm:pt modelId="{717FA3BD-E49E-4C79-B522-A7725B316388}" type="pres">
      <dgm:prSet presAssocID="{CD891277-8087-4C3C-9C39-2CC8939D17C5}" presName="node" presStyleLbl="node1" presStyleIdx="7" presStyleCnt="11">
        <dgm:presLayoutVars>
          <dgm:bulletEnabled val="1"/>
        </dgm:presLayoutVars>
      </dgm:prSet>
      <dgm:spPr/>
    </dgm:pt>
    <dgm:pt modelId="{D3F0EADA-1869-420A-B5F5-F53B9284D637}" type="pres">
      <dgm:prSet presAssocID="{368E3B9A-E19F-4784-A9B5-6064C0A646AD}" presName="sibTrans" presStyleCnt="0"/>
      <dgm:spPr/>
    </dgm:pt>
    <dgm:pt modelId="{EED3F72F-0278-4533-8506-7361237CE0A8}" type="pres">
      <dgm:prSet presAssocID="{F23A0C48-BDFB-47E1-B2F9-81465E6E8F46}" presName="node" presStyleLbl="node1" presStyleIdx="8" presStyleCnt="11">
        <dgm:presLayoutVars>
          <dgm:bulletEnabled val="1"/>
        </dgm:presLayoutVars>
      </dgm:prSet>
      <dgm:spPr/>
    </dgm:pt>
    <dgm:pt modelId="{CCCA9B76-06A7-4C8A-866F-13437F0F0A68}" type="pres">
      <dgm:prSet presAssocID="{0C358D14-66FB-4211-BE46-127A148EB1B7}" presName="sibTrans" presStyleCnt="0"/>
      <dgm:spPr/>
    </dgm:pt>
    <dgm:pt modelId="{15DF7F1A-90BD-4842-8A63-DB691CEA052F}" type="pres">
      <dgm:prSet presAssocID="{B87C3938-D418-4324-93EB-0295B359719C}" presName="node" presStyleLbl="node1" presStyleIdx="9" presStyleCnt="11">
        <dgm:presLayoutVars>
          <dgm:bulletEnabled val="1"/>
        </dgm:presLayoutVars>
      </dgm:prSet>
      <dgm:spPr/>
    </dgm:pt>
    <dgm:pt modelId="{478BB59F-E827-467E-B53A-2B3CCF24088B}" type="pres">
      <dgm:prSet presAssocID="{DDE41D5F-CFEF-4453-B8D1-62D8EFB26E2F}" presName="sibTrans" presStyleCnt="0"/>
      <dgm:spPr/>
    </dgm:pt>
    <dgm:pt modelId="{8CC5B3C4-416A-4EB0-8C16-B882FBF207DD}" type="pres">
      <dgm:prSet presAssocID="{11E50F18-0AD0-4E97-859E-31A28D9BFD2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40C7910-E335-4B59-B44A-0D38212DA59A}" srcId="{BC71331C-0D7D-44AB-94C8-5988BE850DC2}" destId="{120D142C-D5DD-4F48-82E0-1C8C3808BA77}" srcOrd="1" destOrd="0" parTransId="{FEED128A-E4EB-40A9-92F1-389D7A81C482}" sibTransId="{0BA53DAF-B1DB-4DBA-B921-8A7798600C15}"/>
    <dgm:cxn modelId="{7DD96E1B-8365-45EC-96C3-534D58E8D3F6}" type="presOf" srcId="{B87C3938-D418-4324-93EB-0295B359719C}" destId="{15DF7F1A-90BD-4842-8A63-DB691CEA052F}" srcOrd="0" destOrd="0" presId="urn:microsoft.com/office/officeart/2005/8/layout/default"/>
    <dgm:cxn modelId="{C7EFBD22-E853-4A2F-8A0B-EB3B609FAE38}" srcId="{BC71331C-0D7D-44AB-94C8-5988BE850DC2}" destId="{A78AA708-0E5D-4846-91FD-3742D96CFECF}" srcOrd="5" destOrd="0" parTransId="{193494CE-1BF1-43C1-87E4-D3261D07D652}" sibTransId="{F0B0942B-5A29-4689-8486-926D3C1DBFE2}"/>
    <dgm:cxn modelId="{5A7C1D23-7067-46F3-931A-DB6B0C302DE6}" srcId="{BC71331C-0D7D-44AB-94C8-5988BE850DC2}" destId="{B87C3938-D418-4324-93EB-0295B359719C}" srcOrd="9" destOrd="0" parTransId="{CB229264-AE72-4EE9-80E2-B328069DC554}" sibTransId="{DDE41D5F-CFEF-4453-B8D1-62D8EFB26E2F}"/>
    <dgm:cxn modelId="{E16A022C-1972-4894-B4A9-7C13D85291CA}" srcId="{BC71331C-0D7D-44AB-94C8-5988BE850DC2}" destId="{E5D7059B-E0E0-4A32-ADDF-880CC81594B9}" srcOrd="0" destOrd="0" parTransId="{3FFC429D-9D2F-4DAD-84BC-02962ED17C9C}" sibTransId="{B99FBD6B-0BB0-4DC4-9BA2-243924528900}"/>
    <dgm:cxn modelId="{630FB430-BFA6-4238-91B7-039D6307F211}" type="presOf" srcId="{CD891277-8087-4C3C-9C39-2CC8939D17C5}" destId="{717FA3BD-E49E-4C79-B522-A7725B316388}" srcOrd="0" destOrd="0" presId="urn:microsoft.com/office/officeart/2005/8/layout/default"/>
    <dgm:cxn modelId="{A39D655D-786F-4C2A-9634-C6DB8A1ABAF0}" srcId="{BC71331C-0D7D-44AB-94C8-5988BE850DC2}" destId="{5C4A5B75-3151-4C7A-A94B-919803B1B544}" srcOrd="6" destOrd="0" parTransId="{BE705CD1-B5DC-4948-9CA0-CC801EBE448A}" sibTransId="{A87A3A02-3B21-4A36-8AD3-9C99E6CC6DCA}"/>
    <dgm:cxn modelId="{6E1D244A-8553-4906-9A7C-BB348C66BE50}" srcId="{BC71331C-0D7D-44AB-94C8-5988BE850DC2}" destId="{BF052F0D-A9A2-4316-B9AA-AE6A7F283370}" srcOrd="2" destOrd="0" parTransId="{9F2415F7-6943-41EA-915D-C7B196C96AF3}" sibTransId="{32B141E9-C7A2-4968-A259-0B4A05DDCA7C}"/>
    <dgm:cxn modelId="{A0E3D74B-406F-486C-83CB-B5B3362BCED0}" type="presOf" srcId="{11E50F18-0AD0-4E97-859E-31A28D9BFD25}" destId="{8CC5B3C4-416A-4EB0-8C16-B882FBF207DD}" srcOrd="0" destOrd="0" presId="urn:microsoft.com/office/officeart/2005/8/layout/default"/>
    <dgm:cxn modelId="{39AB864D-1BAC-4199-87C2-B23B95084EC5}" type="presOf" srcId="{120D142C-D5DD-4F48-82E0-1C8C3808BA77}" destId="{6F9B6CA8-B3A5-4655-8330-7FFB3E12A63F}" srcOrd="0" destOrd="0" presId="urn:microsoft.com/office/officeart/2005/8/layout/default"/>
    <dgm:cxn modelId="{CE457372-D057-4FDF-AB5D-7F67A4998401}" srcId="{BC71331C-0D7D-44AB-94C8-5988BE850DC2}" destId="{CD891277-8087-4C3C-9C39-2CC8939D17C5}" srcOrd="7" destOrd="0" parTransId="{F5DF288B-184E-40E0-890E-84D862E5F842}" sibTransId="{368E3B9A-E19F-4784-A9B5-6064C0A646AD}"/>
    <dgm:cxn modelId="{42036557-2B37-4E05-B2A2-8A9C46EE1863}" type="presOf" srcId="{B22B63F2-0B3F-4896-842E-6B7175E373DC}" destId="{58880024-6CD4-4B76-9A0F-5B482092B0F6}" srcOrd="0" destOrd="0" presId="urn:microsoft.com/office/officeart/2005/8/layout/default"/>
    <dgm:cxn modelId="{45AA637C-47AD-4DB3-A7A2-9C30E58BBB81}" srcId="{BC71331C-0D7D-44AB-94C8-5988BE850DC2}" destId="{B22B63F2-0B3F-4896-842E-6B7175E373DC}" srcOrd="3" destOrd="0" parTransId="{5984BCF1-9288-461E-A4DD-62A4E9479038}" sibTransId="{AB8A3EEB-F615-4C57-9080-92A18D6F54EF}"/>
    <dgm:cxn modelId="{EE15EA7C-EBB2-4098-ACF3-F568E93F57F7}" type="presOf" srcId="{BC71331C-0D7D-44AB-94C8-5988BE850DC2}" destId="{5D315114-9FFC-429C-A3CA-3D99A5E22B05}" srcOrd="0" destOrd="0" presId="urn:microsoft.com/office/officeart/2005/8/layout/default"/>
    <dgm:cxn modelId="{E42F5C95-E419-4A79-91C0-12DA139933CB}" srcId="{BC71331C-0D7D-44AB-94C8-5988BE850DC2}" destId="{D6E99A59-88EC-4DC4-AFBB-2B0538562FD1}" srcOrd="4" destOrd="0" parTransId="{C1CEEFA9-7011-4158-94FC-BA6DCD85EFD3}" sibTransId="{DD15EF7A-A1DF-44A9-83D5-7970F5C99CF6}"/>
    <dgm:cxn modelId="{EEF1FDA3-EC05-4D3A-BA6D-C41F4C8C83AB}" type="presOf" srcId="{D6E99A59-88EC-4DC4-AFBB-2B0538562FD1}" destId="{5A0DC035-7D6E-4B94-9C4D-6C486C394112}" srcOrd="0" destOrd="0" presId="urn:microsoft.com/office/officeart/2005/8/layout/default"/>
    <dgm:cxn modelId="{2CC04CA8-27DD-412B-B271-5CC29FC08912}" type="presOf" srcId="{BF052F0D-A9A2-4316-B9AA-AE6A7F283370}" destId="{D132C9C5-5DFC-49FD-9C8B-AE742BB17327}" srcOrd="0" destOrd="0" presId="urn:microsoft.com/office/officeart/2005/8/layout/default"/>
    <dgm:cxn modelId="{E4AD96AE-74BD-4644-990A-282ADB742D5C}" type="presOf" srcId="{A78AA708-0E5D-4846-91FD-3742D96CFECF}" destId="{1264A0CD-D1F6-4A6D-8A9E-0A8F744D23C1}" srcOrd="0" destOrd="0" presId="urn:microsoft.com/office/officeart/2005/8/layout/default"/>
    <dgm:cxn modelId="{F71B85B1-5A39-4172-BCB0-4C1C46CE9B48}" type="presOf" srcId="{E5D7059B-E0E0-4A32-ADDF-880CC81594B9}" destId="{C2CB9EEC-231B-46F3-B82B-398704BE9CCB}" srcOrd="0" destOrd="0" presId="urn:microsoft.com/office/officeart/2005/8/layout/default"/>
    <dgm:cxn modelId="{08E990BA-8B4F-4854-879C-CE8AB6049C21}" type="presOf" srcId="{5C4A5B75-3151-4C7A-A94B-919803B1B544}" destId="{0EAEAD95-0E39-4671-BE79-E60DA255FDC7}" srcOrd="0" destOrd="0" presId="urn:microsoft.com/office/officeart/2005/8/layout/default"/>
    <dgm:cxn modelId="{ED333AC2-8D58-4BC4-A88C-A7D32227FE84}" srcId="{BC71331C-0D7D-44AB-94C8-5988BE850DC2}" destId="{F23A0C48-BDFB-47E1-B2F9-81465E6E8F46}" srcOrd="8" destOrd="0" parTransId="{B4F24447-39AE-4BAA-B951-1EAE8F8F32B5}" sibTransId="{0C358D14-66FB-4211-BE46-127A148EB1B7}"/>
    <dgm:cxn modelId="{1ED681DA-F17E-46CA-B1C5-AE077E0012CA}" srcId="{BC71331C-0D7D-44AB-94C8-5988BE850DC2}" destId="{11E50F18-0AD0-4E97-859E-31A28D9BFD25}" srcOrd="10" destOrd="0" parTransId="{674D72B9-30B6-4499-ADEA-7E689F3DD410}" sibTransId="{DDC32F32-2FE6-4045-8E04-78529F348EF1}"/>
    <dgm:cxn modelId="{F32A0DFF-D8A9-42C2-87C8-F79729E4C0C1}" type="presOf" srcId="{F23A0C48-BDFB-47E1-B2F9-81465E6E8F46}" destId="{EED3F72F-0278-4533-8506-7361237CE0A8}" srcOrd="0" destOrd="0" presId="urn:microsoft.com/office/officeart/2005/8/layout/default"/>
    <dgm:cxn modelId="{71502A7B-D819-4F4C-B6EC-7D912F97D8C9}" type="presParOf" srcId="{5D315114-9FFC-429C-A3CA-3D99A5E22B05}" destId="{C2CB9EEC-231B-46F3-B82B-398704BE9CCB}" srcOrd="0" destOrd="0" presId="urn:microsoft.com/office/officeart/2005/8/layout/default"/>
    <dgm:cxn modelId="{73BD25BA-C3F1-4060-B682-C7DEA36086E3}" type="presParOf" srcId="{5D315114-9FFC-429C-A3CA-3D99A5E22B05}" destId="{020DE2A4-8873-491A-AB75-37D3B4C2E0A2}" srcOrd="1" destOrd="0" presId="urn:microsoft.com/office/officeart/2005/8/layout/default"/>
    <dgm:cxn modelId="{D5F635F6-29D9-4EBD-8A94-85A32C2AA580}" type="presParOf" srcId="{5D315114-9FFC-429C-A3CA-3D99A5E22B05}" destId="{6F9B6CA8-B3A5-4655-8330-7FFB3E12A63F}" srcOrd="2" destOrd="0" presId="urn:microsoft.com/office/officeart/2005/8/layout/default"/>
    <dgm:cxn modelId="{B7FC6538-8E3C-4FC3-A369-41F373550C7B}" type="presParOf" srcId="{5D315114-9FFC-429C-A3CA-3D99A5E22B05}" destId="{B97CCBC4-8F45-4413-B1A4-13AC900494B9}" srcOrd="3" destOrd="0" presId="urn:microsoft.com/office/officeart/2005/8/layout/default"/>
    <dgm:cxn modelId="{29F8877C-F627-4A6B-A044-FA26898769EA}" type="presParOf" srcId="{5D315114-9FFC-429C-A3CA-3D99A5E22B05}" destId="{D132C9C5-5DFC-49FD-9C8B-AE742BB17327}" srcOrd="4" destOrd="0" presId="urn:microsoft.com/office/officeart/2005/8/layout/default"/>
    <dgm:cxn modelId="{FCCFFFBF-02CC-40FA-905B-C7C42A1C3CF9}" type="presParOf" srcId="{5D315114-9FFC-429C-A3CA-3D99A5E22B05}" destId="{E6CF0BD4-79E4-42E4-8397-415292BD59E8}" srcOrd="5" destOrd="0" presId="urn:microsoft.com/office/officeart/2005/8/layout/default"/>
    <dgm:cxn modelId="{90839225-D13A-446F-A691-D794B5AD1F98}" type="presParOf" srcId="{5D315114-9FFC-429C-A3CA-3D99A5E22B05}" destId="{58880024-6CD4-4B76-9A0F-5B482092B0F6}" srcOrd="6" destOrd="0" presId="urn:microsoft.com/office/officeart/2005/8/layout/default"/>
    <dgm:cxn modelId="{B35B761C-565E-4DF1-A107-10CC0FA0A128}" type="presParOf" srcId="{5D315114-9FFC-429C-A3CA-3D99A5E22B05}" destId="{1557DEF6-78E7-43DD-A6EA-A6CDE76A3CBE}" srcOrd="7" destOrd="0" presId="urn:microsoft.com/office/officeart/2005/8/layout/default"/>
    <dgm:cxn modelId="{148EAFB6-C2A3-422C-8407-6B43F93775EF}" type="presParOf" srcId="{5D315114-9FFC-429C-A3CA-3D99A5E22B05}" destId="{5A0DC035-7D6E-4B94-9C4D-6C486C394112}" srcOrd="8" destOrd="0" presId="urn:microsoft.com/office/officeart/2005/8/layout/default"/>
    <dgm:cxn modelId="{BC1A018B-B533-41CB-B3E7-33E4735098CE}" type="presParOf" srcId="{5D315114-9FFC-429C-A3CA-3D99A5E22B05}" destId="{66A8ED9E-EDCC-4B8B-8BF8-D344B5066CCA}" srcOrd="9" destOrd="0" presId="urn:microsoft.com/office/officeart/2005/8/layout/default"/>
    <dgm:cxn modelId="{B854B41A-E4A8-45E7-A670-DAE4DCB1216A}" type="presParOf" srcId="{5D315114-9FFC-429C-A3CA-3D99A5E22B05}" destId="{1264A0CD-D1F6-4A6D-8A9E-0A8F744D23C1}" srcOrd="10" destOrd="0" presId="urn:microsoft.com/office/officeart/2005/8/layout/default"/>
    <dgm:cxn modelId="{419D11E1-4085-4FBE-8B36-05BF7FA4D1C2}" type="presParOf" srcId="{5D315114-9FFC-429C-A3CA-3D99A5E22B05}" destId="{0505684D-9154-42AD-92BB-17A58BA21BA1}" srcOrd="11" destOrd="0" presId="urn:microsoft.com/office/officeart/2005/8/layout/default"/>
    <dgm:cxn modelId="{600C8F42-7C92-444D-9FA9-0379AE4385A6}" type="presParOf" srcId="{5D315114-9FFC-429C-A3CA-3D99A5E22B05}" destId="{0EAEAD95-0E39-4671-BE79-E60DA255FDC7}" srcOrd="12" destOrd="0" presId="urn:microsoft.com/office/officeart/2005/8/layout/default"/>
    <dgm:cxn modelId="{0C7011D9-86EF-4FF1-AF59-CC14A843C98A}" type="presParOf" srcId="{5D315114-9FFC-429C-A3CA-3D99A5E22B05}" destId="{06A2B818-2127-4DC0-AFC3-1A96C4698510}" srcOrd="13" destOrd="0" presId="urn:microsoft.com/office/officeart/2005/8/layout/default"/>
    <dgm:cxn modelId="{314D23BE-95D3-41B7-B9FE-90998FAACDF7}" type="presParOf" srcId="{5D315114-9FFC-429C-A3CA-3D99A5E22B05}" destId="{717FA3BD-E49E-4C79-B522-A7725B316388}" srcOrd="14" destOrd="0" presId="urn:microsoft.com/office/officeart/2005/8/layout/default"/>
    <dgm:cxn modelId="{27369412-5E9F-42BB-B69C-43E492D17964}" type="presParOf" srcId="{5D315114-9FFC-429C-A3CA-3D99A5E22B05}" destId="{D3F0EADA-1869-420A-B5F5-F53B9284D637}" srcOrd="15" destOrd="0" presId="urn:microsoft.com/office/officeart/2005/8/layout/default"/>
    <dgm:cxn modelId="{C7106A56-1655-4783-834C-80665D6A03D9}" type="presParOf" srcId="{5D315114-9FFC-429C-A3CA-3D99A5E22B05}" destId="{EED3F72F-0278-4533-8506-7361237CE0A8}" srcOrd="16" destOrd="0" presId="urn:microsoft.com/office/officeart/2005/8/layout/default"/>
    <dgm:cxn modelId="{EE5B080F-CC80-42CA-AAF7-FEC605FA8F6D}" type="presParOf" srcId="{5D315114-9FFC-429C-A3CA-3D99A5E22B05}" destId="{CCCA9B76-06A7-4C8A-866F-13437F0F0A68}" srcOrd="17" destOrd="0" presId="urn:microsoft.com/office/officeart/2005/8/layout/default"/>
    <dgm:cxn modelId="{5CFF1AEA-9470-4206-81EC-F5F86F556C73}" type="presParOf" srcId="{5D315114-9FFC-429C-A3CA-3D99A5E22B05}" destId="{15DF7F1A-90BD-4842-8A63-DB691CEA052F}" srcOrd="18" destOrd="0" presId="urn:microsoft.com/office/officeart/2005/8/layout/default"/>
    <dgm:cxn modelId="{4A03D260-1636-428E-9E80-CFED79D4F848}" type="presParOf" srcId="{5D315114-9FFC-429C-A3CA-3D99A5E22B05}" destId="{478BB59F-E827-467E-B53A-2B3CCF24088B}" srcOrd="19" destOrd="0" presId="urn:microsoft.com/office/officeart/2005/8/layout/default"/>
    <dgm:cxn modelId="{DE54B8E0-FE77-42F3-9624-1406DB6F593B}" type="presParOf" srcId="{5D315114-9FFC-429C-A3CA-3D99A5E22B05}" destId="{8CC5B3C4-416A-4EB0-8C16-B882FBF207D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B9EEC-231B-46F3-B82B-398704BE9CCB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Flutter</a:t>
          </a:r>
        </a:p>
      </dsp:txBody>
      <dsp:txXfrm>
        <a:off x="582645" y="1178"/>
        <a:ext cx="2174490" cy="1304694"/>
      </dsp:txXfrm>
    </dsp:sp>
    <dsp:sp modelId="{6F9B6CA8-B3A5-4655-8330-7FFB3E12A63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Firebase</a:t>
          </a:r>
        </a:p>
      </dsp:txBody>
      <dsp:txXfrm>
        <a:off x="2974584" y="1178"/>
        <a:ext cx="2174490" cy="1304694"/>
      </dsp:txXfrm>
    </dsp:sp>
    <dsp:sp modelId="{D132C9C5-5DFC-49FD-9C8B-AE742BB17327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Visual Studio Code</a:t>
          </a:r>
        </a:p>
      </dsp:txBody>
      <dsp:txXfrm>
        <a:off x="5366524" y="1178"/>
        <a:ext cx="2174490" cy="1304694"/>
      </dsp:txXfrm>
    </dsp:sp>
    <dsp:sp modelId="{58880024-6CD4-4B76-9A0F-5B482092B0F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Dart Programming Language</a:t>
          </a:r>
        </a:p>
      </dsp:txBody>
      <dsp:txXfrm>
        <a:off x="7758464" y="1178"/>
        <a:ext cx="2174490" cy="1304694"/>
      </dsp:txXfrm>
    </dsp:sp>
    <dsp:sp modelId="{5A0DC035-7D6E-4B94-9C4D-6C486C39411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C++</a:t>
          </a:r>
        </a:p>
      </dsp:txBody>
      <dsp:txXfrm>
        <a:off x="582645" y="1523321"/>
        <a:ext cx="2174490" cy="1304694"/>
      </dsp:txXfrm>
    </dsp:sp>
    <dsp:sp modelId="{1264A0CD-D1F6-4A6D-8A9E-0A8F744D23C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Adobe XD</a:t>
          </a:r>
        </a:p>
      </dsp:txBody>
      <dsp:txXfrm>
        <a:off x="2974584" y="1523321"/>
        <a:ext cx="2174490" cy="1304694"/>
      </dsp:txXfrm>
    </dsp:sp>
    <dsp:sp modelId="{0EAEAD95-0E39-4671-BE79-E60DA255FDC7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Adobe Illustrator</a:t>
          </a:r>
        </a:p>
      </dsp:txBody>
      <dsp:txXfrm>
        <a:off x="5366524" y="1523321"/>
        <a:ext cx="2174490" cy="1304694"/>
      </dsp:txXfrm>
    </dsp:sp>
    <dsp:sp modelId="{717FA3BD-E49E-4C79-B522-A7725B316388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Adobe Indesign</a:t>
          </a:r>
        </a:p>
      </dsp:txBody>
      <dsp:txXfrm>
        <a:off x="7758464" y="1523321"/>
        <a:ext cx="2174490" cy="1304694"/>
      </dsp:txXfrm>
    </dsp:sp>
    <dsp:sp modelId="{EED3F72F-0278-4533-8506-7361237CE0A8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Photoshop</a:t>
          </a:r>
        </a:p>
      </dsp:txBody>
      <dsp:txXfrm>
        <a:off x="1778615" y="3045465"/>
        <a:ext cx="2174490" cy="1304694"/>
      </dsp:txXfrm>
    </dsp:sp>
    <dsp:sp modelId="{15DF7F1A-90BD-4842-8A63-DB691CEA052F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MidTrans</a:t>
          </a:r>
        </a:p>
      </dsp:txBody>
      <dsp:txXfrm>
        <a:off x="4170554" y="3045465"/>
        <a:ext cx="2174490" cy="1304694"/>
      </dsp:txXfrm>
    </dsp:sp>
    <dsp:sp modelId="{8CC5B3C4-416A-4EB0-8C16-B882FBF207DD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Univers"/>
            </a:rPr>
            <a:t>Github</a:t>
          </a:r>
        </a:p>
      </dsp:txBody>
      <dsp:txXfrm>
        <a:off x="656249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8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8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5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8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09" r:id="rId6"/>
    <p:sldLayoutId id="2147483805" r:id="rId7"/>
    <p:sldLayoutId id="2147483806" r:id="rId8"/>
    <p:sldLayoutId id="2147483807" r:id="rId9"/>
    <p:sldLayoutId id="2147483808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cs typeface="Calibri Light"/>
              </a:rPr>
              <a:t>Weekly Progress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23 Juni – 30 Juni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4CA7-9E8E-8847-BB01-01963F41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F25E13-7DF1-AD48-8FC1-683B7369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08883" cy="685800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F937A8C-285F-444E-9CFF-1E3BB341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92" y="-13736"/>
            <a:ext cx="3708883" cy="687173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8C9620-1B3E-5846-B146-92F7AC98C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85" y="0"/>
            <a:ext cx="3735015" cy="6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6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0ED-F831-0241-82BD-9B2E2874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61CF2B-3B82-C14B-8E1D-B2A1A6AB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56924" cy="6862635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559177D-CAA9-1D48-BFE0-C751FD8F0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924" y="-1"/>
            <a:ext cx="3456924" cy="687543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8F61146-10B7-5C4A-8853-3D791957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0" y="-4635"/>
            <a:ext cx="4432803" cy="68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586E5-06F3-4706-8350-44C8AA47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Teknologi yang digunakan:</a:t>
            </a:r>
          </a:p>
        </p:txBody>
      </p:sp>
      <p:sp>
        <p:nvSpPr>
          <p:cNvPr id="4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5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4A4DCBF-3502-4C08-9278-8A845129C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821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6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4BBE5-1602-4E83-B5EA-0B2CA6EE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Developing App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BFEDF-2566-42EB-94AC-BA61054B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Visual Studio Code</a:t>
            </a:r>
          </a:p>
          <a:p>
            <a:r>
              <a:rPr lang="en-US" sz="1800"/>
              <a:t>Dart</a:t>
            </a:r>
          </a:p>
          <a:p>
            <a:r>
              <a:rPr lang="en-US" sz="1800"/>
              <a:t>C++</a:t>
            </a:r>
          </a:p>
          <a:p>
            <a:r>
              <a:rPr lang="en-US" sz="1800"/>
              <a:t>Github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1698-ACAD-4FD0-B26D-8FC243B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Flutter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C6EC-DBEA-4960-8A61-834E6033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UI Design ( Native Performance )</a:t>
            </a:r>
          </a:p>
          <a:p>
            <a:endParaRPr lang="en-U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3CAEB-5154-4472-92F0-749A45F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Firebase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24E1-247B-421E-BFD6-7A83F553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Cloud Firestore</a:t>
            </a:r>
          </a:p>
          <a:p>
            <a:r>
              <a:rPr lang="en-US" sz="1800"/>
              <a:t>Firebase Machine Learning &amp; Prediction </a:t>
            </a:r>
          </a:p>
          <a:p>
            <a:r>
              <a:rPr lang="en-US" sz="1800"/>
              <a:t>Cloud Function</a:t>
            </a:r>
          </a:p>
          <a:p>
            <a:r>
              <a:rPr lang="en-US" sz="1800"/>
              <a:t>Authentication</a:t>
            </a:r>
          </a:p>
          <a:p>
            <a:r>
              <a:rPr lang="en-US" sz="1800"/>
              <a:t>Hosting</a:t>
            </a:r>
          </a:p>
          <a:p>
            <a:r>
              <a:rPr lang="en-US" sz="1800"/>
              <a:t>Cloud Storage</a:t>
            </a:r>
          </a:p>
          <a:p>
            <a:r>
              <a:rPr lang="en-US" sz="1800"/>
              <a:t>Realtime Database</a:t>
            </a:r>
          </a:p>
          <a:p>
            <a:r>
              <a:rPr lang="en-US" sz="1800"/>
              <a:t>Crashlytics</a:t>
            </a:r>
          </a:p>
          <a:p>
            <a:r>
              <a:rPr lang="en-US" sz="1800"/>
              <a:t>Performance Monitoring</a:t>
            </a:r>
          </a:p>
          <a:p>
            <a:r>
              <a:rPr lang="en-US" sz="1800"/>
              <a:t>Test Lab</a:t>
            </a:r>
          </a:p>
          <a:p>
            <a:r>
              <a:rPr lang="en-US" sz="1800"/>
              <a:t>App Distribution ( Fix / Beta )</a:t>
            </a:r>
          </a:p>
          <a:p>
            <a:r>
              <a:rPr lang="en-US" sz="1800"/>
              <a:t>In-App Messaging</a:t>
            </a:r>
          </a:p>
          <a:p>
            <a:r>
              <a:rPr lang="en-US" sz="1800"/>
              <a:t>A/B Testing</a:t>
            </a:r>
          </a:p>
          <a:p>
            <a:r>
              <a:rPr lang="en-US" sz="1800"/>
              <a:t>Cloud Messaging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FAADC-5F46-4C3A-A21B-1AEB3FAB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Design &amp; Prototyping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1707-4BB3-423B-A26F-237870D8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Adobe XD</a:t>
            </a:r>
          </a:p>
          <a:p>
            <a:r>
              <a:rPr lang="en-US" sz="1800"/>
              <a:t>Adobe Indesign</a:t>
            </a:r>
          </a:p>
          <a:p>
            <a:r>
              <a:rPr lang="en-US" sz="1800"/>
              <a:t>Adobe illustrator</a:t>
            </a:r>
          </a:p>
          <a:p>
            <a:r>
              <a:rPr lang="en-US" sz="1800"/>
              <a:t>Adobe Photoshop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8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3AAA-56B3-42A7-9A84-204E5E3A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Payment Gateway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A9C2-15A2-4461-95AE-25587550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Midtrans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18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1EFF-BEEA-40FA-9141-657EF4E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Production: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FB4C-5ED9-4509-87CC-EAF929A6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Open source: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C++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Adobe XD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Flutter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0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C674-2BE6-4044-BE97-26DD26C0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77D56F-ED23-E24C-8654-70CB3B69E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63503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1B597F1-3813-2640-8F9D-338322087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5" y="1"/>
            <a:ext cx="3424319" cy="435133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04A20B-1F91-BA4E-B56F-57E475FDC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3204907" cy="435133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0BC35E9-980F-A649-B78F-09F5B1D11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89" y="1"/>
            <a:ext cx="3048000" cy="43513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B4875F-9A40-BB42-9FF0-68B324DA4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11" y="4351338"/>
            <a:ext cx="3285885" cy="2531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7301A-74C8-254E-AB60-AD8F6336A4E3}"/>
              </a:ext>
            </a:extLst>
          </p:cNvPr>
          <p:cNvSpPr txBox="1"/>
          <p:nvPr/>
        </p:nvSpPr>
        <p:spPr>
          <a:xfrm>
            <a:off x="1434703" y="50628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Midtrans</a:t>
            </a:r>
          </a:p>
        </p:txBody>
      </p:sp>
    </p:spTree>
    <p:extLst>
      <p:ext uri="{BB962C8B-B14F-4D97-AF65-F5344CB8AC3E}">
        <p14:creationId xmlns:p14="http://schemas.microsoft.com/office/powerpoint/2010/main" val="22534285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Facet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GradientVTI</vt:lpstr>
      <vt:lpstr>Weekly Progress</vt:lpstr>
      <vt:lpstr>Teknologi yang digunakan:</vt:lpstr>
      <vt:lpstr>Developing App</vt:lpstr>
      <vt:lpstr>Flutter</vt:lpstr>
      <vt:lpstr>Firebase</vt:lpstr>
      <vt:lpstr>Design &amp; Prototyping</vt:lpstr>
      <vt:lpstr>Payment Gateway</vt:lpstr>
      <vt:lpstr>Cost Production: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Alfonsus Farel</cp:lastModifiedBy>
  <cp:revision>200</cp:revision>
  <dcterms:created xsi:type="dcterms:W3CDTF">2020-06-29T09:43:24Z</dcterms:created>
  <dcterms:modified xsi:type="dcterms:W3CDTF">2020-06-30T02:22:32Z</dcterms:modified>
</cp:coreProperties>
</file>