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70" r:id="rId7"/>
    <p:sldId id="261" r:id="rId8"/>
    <p:sldId id="262" r:id="rId9"/>
    <p:sldId id="274" r:id="rId10"/>
    <p:sldId id="275" r:id="rId11"/>
    <p:sldId id="276" r:id="rId12"/>
    <p:sldId id="266" r:id="rId13"/>
    <p:sldId id="27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/>
    <p:restoredTop sz="94668"/>
  </p:normalViewPr>
  <p:slideViewPr>
    <p:cSldViewPr snapToGrid="0">
      <p:cViewPr varScale="1">
        <p:scale>
          <a:sx n="77" d="100"/>
          <a:sy n="77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967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24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83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435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1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7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982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</a:t>
            </a:r>
            <a:r>
              <a:rPr lang="en-ID" sz="2800" dirty="0"/>
              <a:t>ROTOTYPING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70235"/>
            <a:ext cx="4525509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4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72440-FEB5-454F-9DA3-DC1073539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19" r="3764" b="2672"/>
          <a:stretch/>
        </p:blipFill>
        <p:spPr>
          <a:xfrm>
            <a:off x="6890922" y="251691"/>
            <a:ext cx="5098473" cy="6354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60875-D355-4F55-BE90-6C23B398FA4D}"/>
              </a:ext>
            </a:extLst>
          </p:cNvPr>
          <p:cNvSpPr txBox="1"/>
          <p:nvPr/>
        </p:nvSpPr>
        <p:spPr>
          <a:xfrm>
            <a:off x="809418" y="1607965"/>
            <a:ext cx="5874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 err="1"/>
              <a:t>Melengkapi</a:t>
            </a:r>
            <a:r>
              <a:rPr lang="en-US" sz="1400" dirty="0"/>
              <a:t> form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alur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prototyping,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yang </a:t>
            </a:r>
            <a:r>
              <a:rPr lang="en-US" sz="1400" dirty="0" err="1"/>
              <a:t>dibutuhkan</a:t>
            </a:r>
            <a:r>
              <a:rPr lang="en-US" sz="1400" dirty="0"/>
              <a:t> (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menyelesaikan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prototype),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yang </a:t>
            </a:r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, </a:t>
            </a:r>
            <a:r>
              <a:rPr lang="en-US" sz="1400" dirty="0" err="1"/>
              <a:t>perakitan</a:t>
            </a:r>
            <a:r>
              <a:rPr lang="en-US" sz="1400" dirty="0"/>
              <a:t>, </a:t>
            </a:r>
            <a:r>
              <a:rPr lang="en-US" sz="1400" dirty="0" err="1"/>
              <a:t>dst</a:t>
            </a:r>
            <a:r>
              <a:rPr lang="en-US" sz="1400" dirty="0"/>
              <a:t>.</a:t>
            </a:r>
          </a:p>
          <a:p>
            <a:endParaRPr lang="en-ID" sz="1400" dirty="0"/>
          </a:p>
          <a:p>
            <a:r>
              <a:rPr lang="en-US" sz="1400" dirty="0" err="1"/>
              <a:t>Penilaian</a:t>
            </a:r>
            <a:r>
              <a:rPr lang="en-US" sz="1400" dirty="0"/>
              <a:t>:</a:t>
            </a:r>
            <a:endParaRPr lang="en-ID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prototype,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penjelasan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Cukup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dan </a:t>
            </a:r>
            <a:r>
              <a:rPr lang="en-US" sz="1400" dirty="0" err="1"/>
              <a:t>menjelaskan</a:t>
            </a:r>
            <a:r>
              <a:rPr lang="en-US" sz="1400" dirty="0"/>
              <a:t> minimal 50%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dan </a:t>
            </a:r>
            <a:r>
              <a:rPr lang="en-US" sz="1400" dirty="0" err="1"/>
              <a:t>menjelaskan</a:t>
            </a:r>
            <a:r>
              <a:rPr lang="en-US" sz="1400" dirty="0"/>
              <a:t> minimal 75%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dan </a:t>
            </a:r>
            <a:r>
              <a:rPr lang="en-US" sz="1400" dirty="0" err="1"/>
              <a:t>menjelaskan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339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95287"/>
            <a:ext cx="5424814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688932" y="1891622"/>
            <a:ext cx="6438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Melengkapi</a:t>
            </a:r>
            <a:r>
              <a:rPr lang="en-US" sz="1600" dirty="0"/>
              <a:t> form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memaparkan</a:t>
            </a:r>
            <a:r>
              <a:rPr lang="en-US" sz="1600" dirty="0"/>
              <a:t> prototype : </a:t>
            </a:r>
            <a:r>
              <a:rPr lang="en-US" sz="1600" dirty="0" err="1"/>
              <a:t>Penciptaan</a:t>
            </a:r>
            <a:r>
              <a:rPr lang="en-US" sz="1600" dirty="0"/>
              <a:t>, testing, dan </a:t>
            </a:r>
            <a:r>
              <a:rPr lang="en-US" sz="1600" dirty="0" err="1"/>
              <a:t>pengoperasian</a:t>
            </a:r>
            <a:r>
              <a:rPr lang="en-US" sz="1600" dirty="0"/>
              <a:t> prototype</a:t>
            </a:r>
          </a:p>
          <a:p>
            <a:endParaRPr lang="en-ID" sz="1600" dirty="0"/>
          </a:p>
          <a:p>
            <a:r>
              <a:rPr lang="en-US" sz="1600" dirty="0" err="1"/>
              <a:t>Penilaian</a:t>
            </a:r>
            <a:r>
              <a:rPr lang="en-US" sz="1600" dirty="0"/>
              <a:t>:</a:t>
            </a:r>
            <a:endParaRPr lang="en-ID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: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prototype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r>
              <a:rPr lang="en-US" sz="1600" dirty="0"/>
              <a:t> dan  </a:t>
            </a:r>
            <a:r>
              <a:rPr lang="en-US" sz="1600" dirty="0" err="1"/>
              <a:t>lengkap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Kurang</a:t>
            </a:r>
            <a:r>
              <a:rPr lang="en-US" sz="1600" dirty="0"/>
              <a:t>: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prototype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r>
              <a:rPr lang="en-US" sz="1600" dirty="0"/>
              <a:t> dan  </a:t>
            </a:r>
            <a:r>
              <a:rPr lang="en-US" sz="1600" dirty="0" err="1"/>
              <a:t>lengkap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Cukup</a:t>
            </a:r>
            <a:r>
              <a:rPr lang="en-US" sz="1600" dirty="0"/>
              <a:t>: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prototype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r>
              <a:rPr lang="en-US" sz="1600" dirty="0"/>
              <a:t> dan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dilengkapi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r>
              <a:rPr lang="en-US" sz="1600" dirty="0"/>
              <a:t>/video minimal salah </a:t>
            </a:r>
            <a:r>
              <a:rPr lang="en-US" sz="1600" dirty="0" err="1"/>
              <a:t>satu</a:t>
            </a:r>
            <a:r>
              <a:rPr lang="en-US" sz="1600" dirty="0"/>
              <a:t> proses (</a:t>
            </a:r>
            <a:r>
              <a:rPr lang="en-US" sz="1600" dirty="0" err="1"/>
              <a:t>penciptaan</a:t>
            </a:r>
            <a:r>
              <a:rPr lang="en-US" sz="1600" dirty="0"/>
              <a:t>/testing/</a:t>
            </a:r>
            <a:r>
              <a:rPr lang="en-US" sz="1600" dirty="0" err="1"/>
              <a:t>pengoperasian</a:t>
            </a:r>
            <a:r>
              <a:rPr lang="en-US" sz="1600" dirty="0"/>
              <a:t>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Baik</a:t>
            </a:r>
            <a:r>
              <a:rPr lang="en-US" sz="1600" dirty="0"/>
              <a:t>: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prototype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r>
              <a:rPr lang="en-US" sz="1600" dirty="0"/>
              <a:t> dan 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dilengkapi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r>
              <a:rPr lang="en-US" sz="1600" dirty="0"/>
              <a:t>/video </a:t>
            </a:r>
            <a:r>
              <a:rPr lang="en-US" sz="1600" dirty="0" err="1"/>
              <a:t>meliputi</a:t>
            </a:r>
            <a:r>
              <a:rPr lang="en-US" sz="1600" dirty="0"/>
              <a:t> </a:t>
            </a:r>
            <a:r>
              <a:rPr lang="en-US" sz="1600" dirty="0" err="1"/>
              <a:t>setidaknya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proses prototyping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: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prototype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r>
              <a:rPr lang="en-US" sz="1600" dirty="0"/>
              <a:t> dan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r>
              <a:rPr lang="en-US" sz="1600" dirty="0"/>
              <a:t> dan video </a:t>
            </a:r>
            <a:r>
              <a:rPr lang="en-US" sz="1600" dirty="0" err="1"/>
              <a:t>meliputi</a:t>
            </a:r>
            <a:r>
              <a:rPr lang="en-US" sz="1600" dirty="0"/>
              <a:t> proses </a:t>
            </a:r>
            <a:r>
              <a:rPr lang="en-US" sz="1600" dirty="0" err="1"/>
              <a:t>penciptaan</a:t>
            </a:r>
            <a:r>
              <a:rPr lang="en-US" sz="1600" dirty="0"/>
              <a:t>, testing, dan </a:t>
            </a:r>
            <a:r>
              <a:rPr lang="en-US" sz="1600" dirty="0" err="1"/>
              <a:t>pengoperasian</a:t>
            </a:r>
            <a:endParaRPr lang="en-ID" sz="1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B03F9-3755-5D45-ADF7-411164277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" t="3010" r="7245" b="3871"/>
          <a:stretch/>
        </p:blipFill>
        <p:spPr>
          <a:xfrm>
            <a:off x="7742903" y="235973"/>
            <a:ext cx="4203290" cy="63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882551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690"/>
            <a:ext cx="10515600" cy="551020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Timeline, Action Plan dan Output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prototype (prototyping)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website dan </a:t>
            </a:r>
            <a:r>
              <a:rPr lang="en-ID" dirty="0" err="1"/>
              <a:t>aplikasi</a:t>
            </a:r>
            <a:r>
              <a:rPr lang="en-ID" dirty="0"/>
              <a:t> mobile </a:t>
            </a:r>
            <a:r>
              <a:rPr lang="en-ID" dirty="0" err="1"/>
              <a:t>PesanLapangan.com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riset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3 </a:t>
            </a:r>
            <a:r>
              <a:rPr lang="en-ID" dirty="0" err="1"/>
              <a:t>perspektif</a:t>
            </a:r>
            <a:r>
              <a:rPr lang="en-ID" dirty="0"/>
              <a:t>: Customer Pains, Customer Gains dan Customer Jobs,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feature: </a:t>
            </a:r>
            <a:r>
              <a:rPr lang="en-ID" dirty="0" err="1"/>
              <a:t>applikasi</a:t>
            </a:r>
            <a:r>
              <a:rPr lang="en-ID" dirty="0"/>
              <a:t> mobile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nearby, daftar </a:t>
            </a:r>
            <a:r>
              <a:rPr lang="en-ID" dirty="0" err="1"/>
              <a:t>lapangan</a:t>
            </a:r>
            <a:r>
              <a:rPr lang="en-ID" dirty="0"/>
              <a:t> dan promo dan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pertemanan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material yang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dikeluarkan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pembangunan</a:t>
            </a:r>
            <a:r>
              <a:rPr lang="en-ID" dirty="0"/>
              <a:t> prototype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–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unggulan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 Nearby, List </a:t>
            </a:r>
            <a:r>
              <a:rPr lang="en-ID" dirty="0" err="1"/>
              <a:t>lapangan</a:t>
            </a:r>
            <a:r>
              <a:rPr lang="en-ID" dirty="0"/>
              <a:t> dan promo yang </a:t>
            </a:r>
            <a:r>
              <a:rPr lang="en-ID" dirty="0" err="1"/>
              <a:t>ditampilkan</a:t>
            </a:r>
            <a:r>
              <a:rPr lang="en-ID" dirty="0"/>
              <a:t>, dan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teman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team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bermain</a:t>
            </a:r>
            <a:r>
              <a:rPr lang="en-ID" dirty="0"/>
              <a:t> </a:t>
            </a:r>
            <a:r>
              <a:rPr lang="en-ID" dirty="0" err="1"/>
              <a:t>bersama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prototype </a:t>
            </a:r>
            <a:r>
              <a:rPr lang="en-ID" dirty="0" err="1"/>
              <a:t>menyeluruh</a:t>
            </a:r>
            <a:r>
              <a:rPr lang="en-ID" dirty="0"/>
              <a:t> dan detail,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, </a:t>
            </a:r>
            <a:r>
              <a:rPr lang="en-ID" dirty="0" err="1"/>
              <a:t>pengetesan</a:t>
            </a:r>
            <a:r>
              <a:rPr lang="en-ID" dirty="0"/>
              <a:t> dan </a:t>
            </a:r>
            <a:r>
              <a:rPr lang="en-ID" dirty="0" err="1"/>
              <a:t>pengoperasian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PesanLapangan.com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44" y="970231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LocalBusiness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4" y="1866376"/>
            <a:ext cx="10515600" cy="5510208"/>
          </a:xfrm>
        </p:spPr>
        <p:txBody>
          <a:bodyPr>
            <a:normAutofit/>
          </a:bodyPr>
          <a:lstStyle/>
          <a:p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LeLeLo</a:t>
            </a:r>
            <a:r>
              <a:rPr lang="en-ID" dirty="0"/>
              <a:t>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Timeline, Action Plan dan Output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prototype (prototyping)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: </a:t>
            </a:r>
            <a:r>
              <a:rPr lang="en-ID" dirty="0" err="1"/>
              <a:t>keripik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3 rasa: Barbeque, </a:t>
            </a:r>
            <a:r>
              <a:rPr lang="en-ID" dirty="0" err="1"/>
              <a:t>Keju</a:t>
            </a:r>
            <a:r>
              <a:rPr lang="en-ID" dirty="0"/>
              <a:t> dan </a:t>
            </a:r>
            <a:r>
              <a:rPr lang="en-ID" dirty="0" err="1"/>
              <a:t>Asam</a:t>
            </a:r>
            <a:r>
              <a:rPr lang="en-ID" dirty="0"/>
              <a:t> Manis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material yang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Ikan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, </a:t>
            </a:r>
            <a:r>
              <a:rPr lang="en-ID" dirty="0" err="1"/>
              <a:t>bahan</a:t>
            </a:r>
            <a:r>
              <a:rPr lang="en-ID" dirty="0"/>
              <a:t> –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rasa Barbeque, </a:t>
            </a:r>
            <a:r>
              <a:rPr lang="en-ID" dirty="0" err="1"/>
              <a:t>keju</a:t>
            </a:r>
            <a:r>
              <a:rPr lang="en-ID" dirty="0"/>
              <a:t> dan </a:t>
            </a:r>
            <a:r>
              <a:rPr lang="en-ID" dirty="0" err="1"/>
              <a:t>asam</a:t>
            </a:r>
            <a:r>
              <a:rPr lang="en-ID" dirty="0"/>
              <a:t> </a:t>
            </a:r>
            <a:r>
              <a:rPr lang="en-ID" dirty="0" err="1"/>
              <a:t>manis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dan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pendukungnya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menyeluruh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prototype </a:t>
            </a:r>
            <a:r>
              <a:rPr lang="en-ID" dirty="0" err="1"/>
              <a:t>keripik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,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, </a:t>
            </a:r>
            <a:r>
              <a:rPr lang="en-ID" dirty="0" err="1"/>
              <a:t>bahan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menyeluruh</a:t>
            </a:r>
            <a:r>
              <a:rPr lang="en-ID" dirty="0"/>
              <a:t> dan detail.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, feedback customer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penyajian</a:t>
            </a:r>
            <a:r>
              <a:rPr lang="en-ID" dirty="0"/>
              <a:t>, </a:t>
            </a:r>
            <a:r>
              <a:rPr lang="en-ID" dirty="0" err="1"/>
              <a:t>dll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091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55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98748"/>
              </p:ext>
            </p:extLst>
          </p:nvPr>
        </p:nvGraphicFramePr>
        <p:xfrm>
          <a:off x="0" y="1702190"/>
          <a:ext cx="12192004" cy="27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Pembuatan</a:t>
                      </a:r>
                      <a:r>
                        <a:rPr lang="en-ID" sz="1200" dirty="0"/>
                        <a:t> Time Line, Action Plan dan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Monitoring dan </a:t>
                      </a:r>
                      <a:r>
                        <a:rPr lang="en-ID" sz="1200" dirty="0" err="1"/>
                        <a:t>Evaluasi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Mempercepat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penyelesaian</a:t>
                      </a:r>
                      <a:r>
                        <a:rPr lang="en-ID" sz="1200" dirty="0"/>
                        <a:t> Prototype agar </a:t>
                      </a:r>
                      <a:r>
                        <a:rPr lang="en-ID" sz="1200" dirty="0" err="1"/>
                        <a:t>sesuai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dengan</a:t>
                      </a:r>
                      <a:r>
                        <a:rPr lang="en-ID" sz="1200" dirty="0"/>
                        <a:t>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891887"/>
              </p:ext>
            </p:extLst>
          </p:nvPr>
        </p:nvGraphicFramePr>
        <p:xfrm>
          <a:off x="0" y="794824"/>
          <a:ext cx="12192004" cy="240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09.15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Melakukan</a:t>
                      </a:r>
                      <a:r>
                        <a:rPr lang="en-ID" sz="1200" dirty="0"/>
                        <a:t> test prototype </a:t>
                      </a:r>
                      <a:r>
                        <a:rPr lang="en-ID" sz="1200" dirty="0" err="1"/>
                        <a:t>keripik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Lele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Aloy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14/1/20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prototyping</a:t>
                      </a:r>
                    </a:p>
                    <a:p>
                      <a:pPr algn="ctr"/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Dokumentasi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pembuatan</a:t>
                      </a:r>
                      <a:r>
                        <a:rPr lang="en-ID" sz="1200" dirty="0"/>
                        <a:t>, </a:t>
                      </a:r>
                      <a:r>
                        <a:rPr lang="en-ID" sz="1200" dirty="0" err="1"/>
                        <a:t>komposisi</a:t>
                      </a:r>
                      <a:r>
                        <a:rPr lang="en-ID" sz="1200" dirty="0"/>
                        <a:t>, </a:t>
                      </a:r>
                      <a:r>
                        <a:rPr lang="en-ID" sz="1200" dirty="0" err="1"/>
                        <a:t>penyajian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Rido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2" y="610268"/>
            <a:ext cx="9720072" cy="1499616"/>
          </a:xfrm>
        </p:spPr>
        <p:txBody>
          <a:bodyPr/>
          <a:lstStyle/>
          <a:p>
            <a:r>
              <a:rPr lang="en-ID" dirty="0"/>
              <a:t>SRL 4 – </a:t>
            </a:r>
            <a:r>
              <a:rPr lang="en-ID" dirty="0" err="1"/>
              <a:t>Membuat</a:t>
            </a:r>
            <a:r>
              <a:rPr lang="en-ID" dirty="0"/>
              <a:t>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63" y="1847589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Pada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sebuah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startup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membuat</a:t>
            </a:r>
            <a:r>
              <a:rPr lang="en-ID" dirty="0">
                <a:solidFill>
                  <a:srgbClr val="FF0000"/>
                </a:solidFill>
              </a:rPr>
              <a:t> prototype </a:t>
            </a:r>
            <a:r>
              <a:rPr lang="en-ID" dirty="0" err="1">
                <a:solidFill>
                  <a:srgbClr val="FF0000"/>
                </a:solidFill>
              </a:rPr>
              <a:t>dari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produk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jasa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ditawarkan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kepada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pengguna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pelanggan</a:t>
            </a:r>
            <a:endParaRPr lang="en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Pembuatan</a:t>
            </a:r>
            <a:r>
              <a:rPr lang="en-ID" dirty="0">
                <a:solidFill>
                  <a:srgbClr val="FF0000"/>
                </a:solidFill>
              </a:rPr>
              <a:t> prototype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musti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berdasarkan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hasil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riset</a:t>
            </a:r>
            <a:r>
              <a:rPr lang="en-ID" dirty="0">
                <a:solidFill>
                  <a:srgbClr val="FF0000"/>
                </a:solidFill>
              </a:rPr>
              <a:t> pada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sebelumnya</a:t>
            </a:r>
            <a:endParaRPr lang="en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Pembuatan</a:t>
            </a:r>
            <a:r>
              <a:rPr lang="en-ID" dirty="0">
                <a:solidFill>
                  <a:srgbClr val="FF0000"/>
                </a:solidFill>
              </a:rPr>
              <a:t> prototype </a:t>
            </a:r>
            <a:r>
              <a:rPr lang="en-ID" dirty="0" err="1">
                <a:solidFill>
                  <a:srgbClr val="FF0000"/>
                </a:solidFill>
              </a:rPr>
              <a:t>bersifat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teknis</a:t>
            </a:r>
            <a:r>
              <a:rPr lang="en-ID" dirty="0">
                <a:solidFill>
                  <a:srgbClr val="FF0000"/>
                </a:solidFill>
              </a:rPr>
              <a:t> dan </a:t>
            </a:r>
            <a:r>
              <a:rPr lang="en-ID" dirty="0" err="1">
                <a:solidFill>
                  <a:srgbClr val="FF0000"/>
                </a:solidFill>
              </a:rPr>
              <a:t>memiliki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komponen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muatan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bisnis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mendukung</a:t>
            </a:r>
            <a:r>
              <a:rPr lang="en-ID" dirty="0">
                <a:solidFill>
                  <a:srgbClr val="FF0000"/>
                </a:solidFill>
              </a:rPr>
              <a:t> prototype </a:t>
            </a:r>
            <a:r>
              <a:rPr lang="en-ID" dirty="0" err="1">
                <a:solidFill>
                  <a:srgbClr val="FF0000"/>
                </a:solidFill>
              </a:rPr>
              <a:t>menjadi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solusi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harapan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diinginkan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pengguna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pelanggan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2" y="610268"/>
            <a:ext cx="9720072" cy="1499616"/>
          </a:xfrm>
        </p:spPr>
        <p:txBody>
          <a:bodyPr/>
          <a:lstStyle/>
          <a:p>
            <a:r>
              <a:rPr lang="en-ID" dirty="0"/>
              <a:t>SRL 4 – </a:t>
            </a:r>
            <a:r>
              <a:rPr lang="en-ID" dirty="0" err="1"/>
              <a:t>Membuat</a:t>
            </a:r>
            <a:r>
              <a:rPr lang="en-ID" dirty="0"/>
              <a:t> Prototype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3A70-6BE3-4BB4-B8BB-03B402CDB411}"/>
              </a:ext>
            </a:extLst>
          </p:cNvPr>
          <p:cNvGrpSpPr/>
          <p:nvPr/>
        </p:nvGrpSpPr>
        <p:grpSpPr>
          <a:xfrm>
            <a:off x="1222967" y="2410409"/>
            <a:ext cx="1784335" cy="2128137"/>
            <a:chOff x="451727" y="3092426"/>
            <a:chExt cx="1784335" cy="21281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655456-8AD7-4B44-8D75-C2C55725E3EC}"/>
                </a:ext>
              </a:extLst>
            </p:cNvPr>
            <p:cNvSpPr txBox="1"/>
            <p:nvPr/>
          </p:nvSpPr>
          <p:spPr>
            <a:xfrm>
              <a:off x="451727" y="4297233"/>
              <a:ext cx="17843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MEMAPARKAN</a:t>
              </a:r>
            </a:p>
            <a:p>
              <a:pPr algn="ctr"/>
              <a:r>
                <a:rPr lang="en-US" dirty="0">
                  <a:latin typeface="+mj-lt"/>
                </a:rPr>
                <a:t>KOMPONEN/TEKNOLOGI</a:t>
              </a:r>
            </a:p>
            <a:p>
              <a:pPr algn="ctr"/>
              <a:r>
                <a:rPr lang="en-US" dirty="0">
                  <a:latin typeface="+mj-lt"/>
                </a:rPr>
                <a:t>YANG DIGUNAKAN</a:t>
              </a:r>
              <a:endParaRPr lang="en-ID" dirty="0">
                <a:latin typeface="+mj-l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D9D6A-3D8F-46AF-B304-3A7E5EEF2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81" y="3092426"/>
              <a:ext cx="1158968" cy="115896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205A64-E3B0-4165-8789-9B609FC540EA}"/>
              </a:ext>
            </a:extLst>
          </p:cNvPr>
          <p:cNvGrpSpPr/>
          <p:nvPr/>
        </p:nvGrpSpPr>
        <p:grpSpPr>
          <a:xfrm>
            <a:off x="3148372" y="2340863"/>
            <a:ext cx="1448986" cy="1956309"/>
            <a:chOff x="2353379" y="3058505"/>
            <a:chExt cx="1448986" cy="19563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4C9F0-4555-40FA-B469-B19FE09752BA}"/>
                </a:ext>
              </a:extLst>
            </p:cNvPr>
            <p:cNvSpPr txBox="1"/>
            <p:nvPr/>
          </p:nvSpPr>
          <p:spPr>
            <a:xfrm>
              <a:off x="2353379" y="4368483"/>
              <a:ext cx="1448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MEMAPARKAN</a:t>
              </a:r>
            </a:p>
            <a:p>
              <a:pPr algn="ctr"/>
              <a:r>
                <a:rPr lang="en-US" dirty="0">
                  <a:latin typeface="+mj-lt"/>
                </a:rPr>
                <a:t>COST PRODUCTION</a:t>
              </a:r>
              <a:endParaRPr lang="en-ID" dirty="0">
                <a:latin typeface="+mj-l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3DB6C0-991E-4BCD-8042-EC751E420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674" y="3058505"/>
              <a:ext cx="1368966" cy="136896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447EBC-7DE3-41D5-A393-0F24CAE59667}"/>
              </a:ext>
            </a:extLst>
          </p:cNvPr>
          <p:cNvGrpSpPr/>
          <p:nvPr/>
        </p:nvGrpSpPr>
        <p:grpSpPr>
          <a:xfrm>
            <a:off x="4943273" y="2340863"/>
            <a:ext cx="1768625" cy="2661938"/>
            <a:chOff x="4088900" y="3058505"/>
            <a:chExt cx="1768625" cy="2661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CFA42C-DADC-43AD-83EC-64F3A89F9AF9}"/>
                </a:ext>
              </a:extLst>
            </p:cNvPr>
            <p:cNvSpPr txBox="1"/>
            <p:nvPr/>
          </p:nvSpPr>
          <p:spPr>
            <a:xfrm>
              <a:off x="4088900" y="4520114"/>
              <a:ext cx="176862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MEMAPARKAN FUNGSI</a:t>
              </a:r>
            </a:p>
            <a:p>
              <a:pPr algn="ctr"/>
              <a:r>
                <a:rPr lang="en-US" dirty="0">
                  <a:latin typeface="+mj-lt"/>
                </a:rPr>
                <a:t>YANG MEWAKILI</a:t>
              </a:r>
            </a:p>
            <a:p>
              <a:pPr algn="ctr"/>
              <a:r>
                <a:rPr lang="en-US" dirty="0">
                  <a:latin typeface="+mj-lt"/>
                </a:rPr>
                <a:t>KEBUTUHAN PENGGUNA</a:t>
              </a:r>
            </a:p>
            <a:p>
              <a:pPr algn="ctr"/>
              <a:endParaRPr lang="en-ID" dirty="0">
                <a:latin typeface="+mj-lt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C5F890-7DA8-4725-800F-F667CA86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265" y="3058505"/>
              <a:ext cx="1368966" cy="136896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C93078-7289-42F3-994C-B78BCE00D167}"/>
              </a:ext>
            </a:extLst>
          </p:cNvPr>
          <p:cNvGrpSpPr/>
          <p:nvPr/>
        </p:nvGrpSpPr>
        <p:grpSpPr>
          <a:xfrm>
            <a:off x="7018012" y="2466528"/>
            <a:ext cx="1768625" cy="2080021"/>
            <a:chOff x="7885560" y="3184170"/>
            <a:chExt cx="1768625" cy="20800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A0CC6C-583A-4930-887F-5B4B5DE74458}"/>
                </a:ext>
              </a:extLst>
            </p:cNvPr>
            <p:cNvSpPr txBox="1"/>
            <p:nvPr/>
          </p:nvSpPr>
          <p:spPr>
            <a:xfrm>
              <a:off x="8143455" y="4617860"/>
              <a:ext cx="1191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MEMBUAT</a:t>
              </a:r>
            </a:p>
            <a:p>
              <a:pPr algn="ctr"/>
              <a:r>
                <a:rPr lang="en-US" dirty="0">
                  <a:latin typeface="+mj-lt"/>
                </a:rPr>
                <a:t>FUNGSI UTAMA</a:t>
              </a:r>
              <a:endParaRPr lang="en-ID" dirty="0">
                <a:latin typeface="+mj-lt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0810F9-0335-4197-869F-A665BCCF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60" y="3184170"/>
              <a:ext cx="1768625" cy="15889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FF8129-98E4-4FCA-8D6B-9A5DA28FB56E}"/>
              </a:ext>
            </a:extLst>
          </p:cNvPr>
          <p:cNvGrpSpPr/>
          <p:nvPr/>
        </p:nvGrpSpPr>
        <p:grpSpPr>
          <a:xfrm>
            <a:off x="9055662" y="2109884"/>
            <a:ext cx="1818318" cy="3338916"/>
            <a:chOff x="9709453" y="2827526"/>
            <a:chExt cx="1818318" cy="333891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E38054-764A-423A-86F9-A2007EFCE6D4}"/>
                </a:ext>
              </a:extLst>
            </p:cNvPr>
            <p:cNvSpPr txBox="1"/>
            <p:nvPr/>
          </p:nvSpPr>
          <p:spPr>
            <a:xfrm>
              <a:off x="9709453" y="4689114"/>
              <a:ext cx="181831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PROTOTYPE</a:t>
              </a:r>
            </a:p>
            <a:p>
              <a:pPr algn="ctr"/>
              <a:r>
                <a:rPr lang="en-US" dirty="0">
                  <a:latin typeface="+mj-lt"/>
                </a:rPr>
                <a:t>DOCUMENTATION</a:t>
              </a:r>
            </a:p>
            <a:p>
              <a:pPr algn="ctr"/>
              <a:r>
                <a:rPr lang="en-US" dirty="0">
                  <a:latin typeface="+mj-lt"/>
                </a:rPr>
                <a:t>(DEVELOPMENT, TESTING,</a:t>
              </a:r>
            </a:p>
            <a:p>
              <a:pPr algn="ctr"/>
              <a:r>
                <a:rPr lang="en-US" dirty="0">
                  <a:latin typeface="+mj-lt"/>
                </a:rPr>
                <a:t>PEROPERASIAN)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A59882-7DCA-44C8-861E-D8BDB6B5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943" y="2827526"/>
              <a:ext cx="1717288" cy="1717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BC640-B1E8-4818-B2E3-E367FC8D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38" y="1952697"/>
            <a:ext cx="10048878" cy="28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3" y="1033644"/>
            <a:ext cx="10515600" cy="672436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4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5B0C2-FEC9-476E-88B3-A2E1519B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2" y="1671658"/>
            <a:ext cx="10643536" cy="41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6" y="901462"/>
            <a:ext cx="10515600" cy="830629"/>
          </a:xfrm>
        </p:spPr>
        <p:txBody>
          <a:bodyPr/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4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3886-2B8D-46B6-9D44-DBC5FB8D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32" y="1944562"/>
            <a:ext cx="10643536" cy="2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70234"/>
            <a:ext cx="5474918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838200" y="1718148"/>
            <a:ext cx="59383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Form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pemaparan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material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bahan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dan </a:t>
            </a:r>
            <a:r>
              <a:rPr lang="en-ID" sz="1600" dirty="0" err="1"/>
              <a:t>menyempurnakan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jasa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endParaRPr lang="en-ID" sz="16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err="1"/>
              <a:t>Penilaian</a:t>
            </a:r>
            <a:r>
              <a:rPr lang="en-US" sz="1600" dirty="0"/>
              <a:t>:</a:t>
            </a:r>
            <a:endParaRPr lang="en-ID" sz="1600" dirty="0"/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: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digunakkan</a:t>
            </a:r>
            <a:endParaRPr lang="en-ID" sz="1600" dirty="0"/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Kurang</a:t>
            </a:r>
            <a:r>
              <a:rPr lang="en-US" sz="1600" dirty="0"/>
              <a:t>: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memaparkan</a:t>
            </a:r>
            <a:r>
              <a:rPr lang="en-US" sz="1600" dirty="0"/>
              <a:t>  25 %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dan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 </a:t>
            </a:r>
            <a:r>
              <a:rPr lang="en-US" sz="1600" dirty="0" err="1"/>
              <a:t>fungsi</a:t>
            </a:r>
            <a:r>
              <a:rPr lang="en-US" sz="1600" dirty="0"/>
              <a:t> 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endParaRPr lang="en-ID" sz="1600" dirty="0"/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Cukup</a:t>
            </a:r>
            <a:r>
              <a:rPr lang="en-US" sz="1600" dirty="0"/>
              <a:t>: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memaparkan</a:t>
            </a:r>
            <a:r>
              <a:rPr lang="en-US" sz="1600" dirty="0"/>
              <a:t> </a:t>
            </a:r>
            <a:r>
              <a:rPr lang="en-US" sz="1600" dirty="0" err="1"/>
              <a:t>setidaknya</a:t>
            </a:r>
            <a:r>
              <a:rPr lang="en-US" sz="1600" dirty="0"/>
              <a:t> 50%komponen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dan </a:t>
            </a:r>
            <a:r>
              <a:rPr lang="en-US" sz="1600" dirty="0" err="1"/>
              <a:t>memahami</a:t>
            </a:r>
            <a:r>
              <a:rPr lang="en-US" sz="1600" dirty="0"/>
              <a:t>  </a:t>
            </a:r>
            <a:r>
              <a:rPr lang="en-US" sz="1600" dirty="0" err="1"/>
              <a:t>fungsi</a:t>
            </a:r>
            <a:r>
              <a:rPr lang="en-US" sz="1600" dirty="0"/>
              <a:t> 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endParaRPr lang="en-US" sz="1600" dirty="0"/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Baik</a:t>
            </a:r>
            <a:r>
              <a:rPr lang="en-US" sz="1600" dirty="0"/>
              <a:t>: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memaparkan</a:t>
            </a:r>
            <a:r>
              <a:rPr lang="en-US" sz="1600" dirty="0"/>
              <a:t> </a:t>
            </a:r>
            <a:r>
              <a:rPr lang="en-US" sz="1600" dirty="0" err="1"/>
              <a:t>setidaknya</a:t>
            </a:r>
            <a:r>
              <a:rPr lang="en-US" sz="1600" dirty="0"/>
              <a:t> 75%komponen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dan </a:t>
            </a:r>
            <a:r>
              <a:rPr lang="en-US" sz="1600" dirty="0" err="1"/>
              <a:t>memahami</a:t>
            </a:r>
            <a:r>
              <a:rPr lang="en-US" sz="1600" dirty="0"/>
              <a:t>  </a:t>
            </a:r>
            <a:r>
              <a:rPr lang="en-US" sz="1600" dirty="0" err="1"/>
              <a:t>fungsi</a:t>
            </a:r>
            <a:r>
              <a:rPr lang="en-US" sz="1600" dirty="0"/>
              <a:t> 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: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memaparkan</a:t>
            </a:r>
            <a:r>
              <a:rPr lang="en-US" sz="1600" dirty="0"/>
              <a:t> </a:t>
            </a:r>
            <a:r>
              <a:rPr lang="en-US" sz="1600" dirty="0" err="1"/>
              <a:t>setidaknya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dan </a:t>
            </a:r>
            <a:r>
              <a:rPr lang="en-US" sz="1600" dirty="0" err="1"/>
              <a:t>memahami</a:t>
            </a:r>
            <a:r>
              <a:rPr lang="en-US" sz="1600" dirty="0"/>
              <a:t>  </a:t>
            </a:r>
            <a:r>
              <a:rPr lang="en-US" sz="1600" dirty="0" err="1"/>
              <a:t>fungsi</a:t>
            </a:r>
            <a:r>
              <a:rPr lang="en-US" sz="1600" dirty="0"/>
              <a:t> 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A342A3-6188-0343-A190-DB82F5CC1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878" r="3914" b="2963"/>
          <a:stretch/>
        </p:blipFill>
        <p:spPr>
          <a:xfrm>
            <a:off x="6985284" y="330471"/>
            <a:ext cx="5043487" cy="62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0" y="970234"/>
            <a:ext cx="4873668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25674" y="1641101"/>
            <a:ext cx="57494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500" dirty="0" err="1"/>
              <a:t>Melengkapi</a:t>
            </a:r>
            <a:r>
              <a:rPr lang="en-US" sz="1500" dirty="0"/>
              <a:t> form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memaparkan</a:t>
            </a:r>
            <a:r>
              <a:rPr lang="en-US" sz="1500" dirty="0"/>
              <a:t> Cost Production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/service yang </a:t>
            </a:r>
            <a:r>
              <a:rPr lang="en-US" sz="1500" dirty="0" err="1"/>
              <a:t>dibuat</a:t>
            </a:r>
            <a:r>
              <a:rPr lang="en-US" sz="1500" dirty="0"/>
              <a:t> (</a:t>
            </a:r>
            <a:r>
              <a:rPr lang="en-US" sz="1500" dirty="0" err="1"/>
              <a:t>menyertakan</a:t>
            </a:r>
            <a:r>
              <a:rPr lang="en-US" sz="1500" dirty="0"/>
              <a:t> data </a:t>
            </a:r>
            <a:r>
              <a:rPr lang="en-US" sz="1500" dirty="0" err="1"/>
              <a:t>mengenai</a:t>
            </a:r>
            <a:r>
              <a:rPr lang="en-US" sz="1500" dirty="0"/>
              <a:t> vendor yang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digunakkan</a:t>
            </a:r>
            <a:r>
              <a:rPr lang="en-US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500" dirty="0"/>
          </a:p>
          <a:p>
            <a:r>
              <a:rPr lang="en-US" sz="1500" dirty="0" err="1"/>
              <a:t>Penilaian</a:t>
            </a:r>
            <a:r>
              <a:rPr lang="en-US" sz="1500" dirty="0"/>
              <a:t>:</a:t>
            </a:r>
            <a:endParaRPr lang="en-ID" sz="15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dan </a:t>
            </a:r>
            <a:r>
              <a:rPr lang="en-US" sz="1500" dirty="0" err="1"/>
              <a:t>memahami</a:t>
            </a:r>
            <a:r>
              <a:rPr lang="en-US" sz="1500" dirty="0"/>
              <a:t> cost production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komponen</a:t>
            </a:r>
            <a:r>
              <a:rPr lang="en-US" sz="1500" dirty="0"/>
              <a:t> yang </a:t>
            </a:r>
            <a:r>
              <a:rPr lang="en-US" sz="1500" dirty="0" err="1"/>
              <a:t>terdapat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/service yang </a:t>
            </a:r>
            <a:r>
              <a:rPr lang="en-US" sz="1500" dirty="0" err="1"/>
              <a:t>dibuat</a:t>
            </a:r>
            <a:endParaRPr lang="en-US" sz="15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Kurang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dan dan </a:t>
            </a:r>
            <a:r>
              <a:rPr lang="en-US" sz="1500" dirty="0" err="1"/>
              <a:t>hanya</a:t>
            </a:r>
            <a:r>
              <a:rPr lang="en-US" sz="1500" dirty="0"/>
              <a:t> </a:t>
            </a:r>
            <a:r>
              <a:rPr lang="en-US" sz="1500" dirty="0" err="1"/>
              <a:t>memahami</a:t>
            </a:r>
            <a:r>
              <a:rPr lang="en-US" sz="1500" dirty="0"/>
              <a:t> 25% cost production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komponen</a:t>
            </a:r>
            <a:r>
              <a:rPr lang="en-US" sz="1500" dirty="0"/>
              <a:t> yang </a:t>
            </a:r>
            <a:r>
              <a:rPr lang="en-US" sz="1500" dirty="0" err="1"/>
              <a:t>terdapat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/service yang </a:t>
            </a:r>
            <a:r>
              <a:rPr lang="en-US" sz="1500" dirty="0" err="1"/>
              <a:t>dibuat</a:t>
            </a:r>
            <a:endParaRPr lang="en-US" sz="15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Cukup</a:t>
            </a:r>
            <a:r>
              <a:rPr lang="en-US" sz="1500" dirty="0"/>
              <a:t>: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dan </a:t>
            </a:r>
            <a:r>
              <a:rPr lang="en-US" sz="1500" dirty="0" err="1"/>
              <a:t>memahami</a:t>
            </a:r>
            <a:r>
              <a:rPr lang="en-US" sz="1500" dirty="0"/>
              <a:t> 50% cost production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komponen</a:t>
            </a:r>
            <a:r>
              <a:rPr lang="en-US" sz="1500" dirty="0"/>
              <a:t> yang </a:t>
            </a:r>
            <a:r>
              <a:rPr lang="en-US" sz="1500" dirty="0" err="1"/>
              <a:t>terdapat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/service yang </a:t>
            </a:r>
            <a:r>
              <a:rPr lang="en-US" sz="1500" dirty="0" err="1"/>
              <a:t>dibuat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cukup</a:t>
            </a:r>
            <a:r>
              <a:rPr lang="en-US" sz="1500" dirty="0"/>
              <a:t> </a:t>
            </a:r>
            <a:r>
              <a:rPr lang="en-US" sz="1500" dirty="0" err="1"/>
              <a:t>jelas</a:t>
            </a:r>
            <a:r>
              <a:rPr lang="en-US" sz="1500" dirty="0"/>
              <a:t> dan </a:t>
            </a:r>
            <a:r>
              <a:rPr lang="en-US" sz="1500" dirty="0" err="1"/>
              <a:t>cukup</a:t>
            </a:r>
            <a:r>
              <a:rPr lang="en-US" sz="1500" dirty="0"/>
              <a:t> </a:t>
            </a:r>
            <a:r>
              <a:rPr lang="en-US" sz="1500" dirty="0" err="1"/>
              <a:t>rinci</a:t>
            </a:r>
            <a:endParaRPr lang="en-US" sz="15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dan </a:t>
            </a:r>
            <a:r>
              <a:rPr lang="en-US" sz="1500" dirty="0" err="1"/>
              <a:t>memahami</a:t>
            </a:r>
            <a:r>
              <a:rPr lang="en-US" sz="1500" dirty="0"/>
              <a:t> 75% cost production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komponen</a:t>
            </a:r>
            <a:r>
              <a:rPr lang="en-US" sz="1500" dirty="0"/>
              <a:t> yang </a:t>
            </a:r>
            <a:r>
              <a:rPr lang="en-US" sz="1500" dirty="0" err="1"/>
              <a:t>terdapat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/service yang </a:t>
            </a:r>
            <a:r>
              <a:rPr lang="en-US" sz="1500" dirty="0" err="1"/>
              <a:t>dibuat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jelas</a:t>
            </a:r>
            <a:r>
              <a:rPr lang="en-US" sz="1500" dirty="0"/>
              <a:t> dan </a:t>
            </a:r>
            <a:r>
              <a:rPr lang="en-US" sz="1500" dirty="0" err="1"/>
              <a:t>rinci</a:t>
            </a:r>
            <a:endParaRPr lang="en-US" sz="15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dan </a:t>
            </a:r>
            <a:r>
              <a:rPr lang="en-US" sz="1500" dirty="0" err="1"/>
              <a:t>memahami</a:t>
            </a:r>
            <a:r>
              <a:rPr lang="en-US" sz="1500" dirty="0"/>
              <a:t> </a:t>
            </a:r>
            <a:r>
              <a:rPr lang="en-US" sz="1500" dirty="0" err="1"/>
              <a:t>seluruh</a:t>
            </a:r>
            <a:r>
              <a:rPr lang="en-US" sz="1500" dirty="0"/>
              <a:t> cost production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komponen</a:t>
            </a:r>
            <a:r>
              <a:rPr lang="en-US" sz="1500" dirty="0"/>
              <a:t> yang </a:t>
            </a:r>
            <a:r>
              <a:rPr lang="en-US" sz="1500" dirty="0" err="1"/>
              <a:t>terdapat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/service yang </a:t>
            </a:r>
            <a:r>
              <a:rPr lang="en-US" sz="1500" dirty="0" err="1"/>
              <a:t>dibuat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jelas</a:t>
            </a:r>
            <a:r>
              <a:rPr lang="en-US" sz="1500" dirty="0"/>
              <a:t> dan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rinci</a:t>
            </a:r>
            <a:endParaRPr lang="en-ID" sz="15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1DAEEE-C58B-BA4F-BCE3-AB4E1D63B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276" r="1649" b="1681"/>
          <a:stretch/>
        </p:blipFill>
        <p:spPr>
          <a:xfrm>
            <a:off x="6711650" y="101379"/>
            <a:ext cx="5282317" cy="66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45183"/>
            <a:ext cx="5612704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09418" y="1607965"/>
            <a:ext cx="587470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 err="1"/>
              <a:t>Melengkapi</a:t>
            </a:r>
            <a:r>
              <a:rPr lang="en-US" sz="1400" dirty="0"/>
              <a:t> form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keunggulan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yang </a:t>
            </a:r>
            <a:r>
              <a:rPr lang="en-US" sz="1400" dirty="0" err="1"/>
              <a:t>mewakili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value proposition</a:t>
            </a:r>
          </a:p>
          <a:p>
            <a:endParaRPr lang="en-ID" sz="1400" dirty="0"/>
          </a:p>
          <a:p>
            <a:r>
              <a:rPr lang="en-US" sz="1400" dirty="0" err="1"/>
              <a:t>Penilaian</a:t>
            </a:r>
            <a:r>
              <a:rPr lang="en-US" sz="1400" dirty="0"/>
              <a:t>:</a:t>
            </a:r>
            <a:endParaRPr lang="en-ID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prototype,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penjelasan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Cukup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dan </a:t>
            </a:r>
            <a:r>
              <a:rPr lang="en-US" sz="1400" dirty="0" err="1"/>
              <a:t>menjelaskan</a:t>
            </a:r>
            <a:r>
              <a:rPr lang="en-US" sz="1400" dirty="0"/>
              <a:t> minimal 50%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dan </a:t>
            </a:r>
            <a:r>
              <a:rPr lang="en-US" sz="1400" dirty="0" err="1"/>
              <a:t>menjelaskan</a:t>
            </a:r>
            <a:r>
              <a:rPr lang="en-US" sz="1400" dirty="0"/>
              <a:t> minimal 75%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US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dan </a:t>
            </a:r>
            <a:r>
              <a:rPr lang="en-US" sz="1400" dirty="0" err="1"/>
              <a:t>memaparkan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/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prototype dan </a:t>
            </a:r>
            <a:r>
              <a:rPr lang="en-US" sz="1400" dirty="0" err="1"/>
              <a:t>menjelaskan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-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ID" sz="14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0503B5-42E8-364E-990E-48555AB3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919" r="5903" b="3782"/>
          <a:stretch/>
        </p:blipFill>
        <p:spPr>
          <a:xfrm>
            <a:off x="6979974" y="257916"/>
            <a:ext cx="5033818" cy="62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1699</TotalTime>
  <Words>1246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SRL 4 </vt:lpstr>
      <vt:lpstr>SRL 4 – Membuat Prototype</vt:lpstr>
      <vt:lpstr>SRL 4 – Membuat Prototype</vt:lpstr>
      <vt:lpstr>Komponen Penilaian SRL 4</vt:lpstr>
      <vt:lpstr>FORM Penilaian SRL 4 </vt:lpstr>
      <vt:lpstr>FORM Penilaian SRL 4 </vt:lpstr>
      <vt:lpstr>form Penilaian SRL 4</vt:lpstr>
      <vt:lpstr>form Penilaian SRL 4</vt:lpstr>
      <vt:lpstr>form Penilaian SRL 4</vt:lpstr>
      <vt:lpstr>form Penilaian SRL 4</vt:lpstr>
      <vt:lpstr>form Penilaian SRL 4</vt:lpstr>
      <vt:lpstr>Contoh - Technopreneurship</vt:lpstr>
      <vt:lpstr>Contoh - LocalBusiness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Asus</cp:lastModifiedBy>
  <cp:revision>88</cp:revision>
  <dcterms:created xsi:type="dcterms:W3CDTF">2020-01-05T08:34:17Z</dcterms:created>
  <dcterms:modified xsi:type="dcterms:W3CDTF">2020-02-17T16:40:40Z</dcterms:modified>
</cp:coreProperties>
</file>