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4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35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3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8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2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17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84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0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268-4910-4E7A-BD9C-2CE660959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SRL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B1AB-3F0F-4102-8736-0B84F34EA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Validated Prototype</a:t>
            </a:r>
          </a:p>
        </p:txBody>
      </p:sp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475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F6DDE-2803-4657-89D4-373CBBFA02A0}"/>
              </a:ext>
            </a:extLst>
          </p:cNvPr>
          <p:cNvSpPr txBox="1"/>
          <p:nvPr/>
        </p:nvSpPr>
        <p:spPr>
          <a:xfrm>
            <a:off x="887058" y="1603352"/>
            <a:ext cx="68916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Pada 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isian</a:t>
            </a:r>
            <a:r>
              <a:rPr lang="en-ID" sz="1400" dirty="0"/>
              <a:t> </a:t>
            </a:r>
            <a:r>
              <a:rPr lang="en-ID" sz="1400" dirty="0" err="1">
                <a:solidFill>
                  <a:srgbClr val="FF0000"/>
                </a:solidFill>
              </a:rPr>
              <a:t>berupa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proses </a:t>
            </a:r>
            <a:r>
              <a:rPr lang="en-ID" sz="1400" dirty="0" err="1">
                <a:solidFill>
                  <a:srgbClr val="FF0000"/>
                </a:solidFill>
              </a:rPr>
              <a:t>validasi</a:t>
            </a:r>
            <a:r>
              <a:rPr lang="en-ID" sz="1400" dirty="0">
                <a:solidFill>
                  <a:srgbClr val="FF0000"/>
                </a:solidFill>
              </a:rPr>
              <a:t> prototype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partners. </a:t>
            </a:r>
            <a:r>
              <a:rPr lang="en-ID" sz="1400" dirty="0" err="1">
                <a:solidFill>
                  <a:srgbClr val="FF0000"/>
                </a:solidFill>
              </a:rPr>
              <a:t>Indikator</a:t>
            </a:r>
            <a:r>
              <a:rPr lang="en-ID" sz="1400" dirty="0">
                <a:solidFill>
                  <a:srgbClr val="FF0000"/>
                </a:solidFill>
              </a:rPr>
              <a:t> : 1.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customer feedback, 2. </a:t>
            </a:r>
            <a:r>
              <a:rPr lang="en-ID" sz="1400" dirty="0" err="1">
                <a:solidFill>
                  <a:srgbClr val="FF0000"/>
                </a:solidFill>
              </a:rPr>
              <a:t>pembelajaran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diambil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produk</a:t>
            </a:r>
            <a:r>
              <a:rPr lang="en-ID" sz="1400" dirty="0">
                <a:solidFill>
                  <a:srgbClr val="FF0000"/>
                </a:solidFill>
              </a:rPr>
              <a:t>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>
                <a:solidFill>
                  <a:srgbClr val="FF0000"/>
                </a:solidFill>
              </a:rPr>
              <a:t>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pengguna</a:t>
            </a:r>
            <a:r>
              <a:rPr lang="en-ID" sz="1400" dirty="0">
                <a:solidFill>
                  <a:srgbClr val="FF0000"/>
                </a:solidFill>
              </a:rPr>
              <a:t> dan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Coach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komentar</a:t>
            </a:r>
            <a:r>
              <a:rPr lang="en-ID" sz="1400" dirty="0"/>
              <a:t> </a:t>
            </a:r>
            <a:r>
              <a:rPr lang="en-ID" sz="1400" dirty="0" err="1"/>
              <a:t>terkait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, </a:t>
            </a:r>
            <a:r>
              <a:rPr lang="en-ID" sz="1400" dirty="0" err="1"/>
              <a:t>memberikan</a:t>
            </a:r>
            <a:r>
              <a:rPr lang="en-ID" sz="1400" dirty="0"/>
              <a:t>  </a:t>
            </a:r>
            <a:r>
              <a:rPr lang="en-ID" sz="1400" dirty="0" err="1"/>
              <a:t>poin</a:t>
            </a:r>
            <a:r>
              <a:rPr lang="en-ID" sz="1400" dirty="0"/>
              <a:t> dan </a:t>
            </a:r>
            <a:r>
              <a:rPr lang="en-ID" sz="1400" dirty="0" err="1"/>
              <a:t>memvalidasi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tanda</a:t>
            </a:r>
            <a:r>
              <a:rPr lang="en-ID" sz="1400" dirty="0"/>
              <a:t> </a:t>
            </a:r>
            <a:r>
              <a:rPr lang="en-ID" sz="1400" dirty="0" err="1"/>
              <a:t>tangan</a:t>
            </a:r>
            <a:r>
              <a:rPr lang="en-ID" sz="1400" dirty="0"/>
              <a:t> / </a:t>
            </a:r>
            <a:r>
              <a:rPr lang="en-ID" sz="1400" dirty="0" err="1"/>
              <a:t>paraf</a:t>
            </a:r>
            <a:endParaRPr lang="en-ID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Penilaian</a:t>
            </a:r>
            <a:r>
              <a:rPr lang="en-ID" sz="1400" dirty="0"/>
              <a:t> pada 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1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customer feedback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 </a:t>
            </a:r>
            <a:r>
              <a:rPr lang="en-ID" sz="1400" dirty="0" err="1">
                <a:solidFill>
                  <a:srgbClr val="FF0000"/>
                </a:solidFill>
              </a:rPr>
              <a:t>jelas</a:t>
            </a:r>
            <a:r>
              <a:rPr lang="en-ID" sz="1400" dirty="0">
                <a:solidFill>
                  <a:srgbClr val="FF0000"/>
                </a:solidFill>
              </a:rPr>
              <a:t> dan </a:t>
            </a:r>
            <a:r>
              <a:rPr lang="en-ID" sz="1400" dirty="0" err="1">
                <a:solidFill>
                  <a:srgbClr val="FF0000"/>
                </a:solidFill>
              </a:rPr>
              <a:t>rinci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serta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memaparkan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pembelajaran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dengan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endParaRPr lang="en-ID" sz="14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2 (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hubungannya</a:t>
            </a:r>
            <a:r>
              <a:rPr lang="en-ID" sz="1400" dirty="0">
                <a:solidFill>
                  <a:srgbClr val="FF0000"/>
                </a:solidFill>
              </a:rPr>
              <a:t>, </a:t>
            </a:r>
            <a:r>
              <a:rPr lang="en-ID" sz="1400" dirty="0" err="1">
                <a:solidFill>
                  <a:srgbClr val="FF0000"/>
                </a:solidFill>
              </a:rPr>
              <a:t>tetapi</a:t>
            </a:r>
            <a:r>
              <a:rPr lang="en-ID" sz="1400" dirty="0">
                <a:solidFill>
                  <a:srgbClr val="FF0000"/>
                </a:solidFill>
              </a:rPr>
              <a:t> b </a:t>
            </a:r>
            <a:r>
              <a:rPr lang="en-ID" sz="1400" dirty="0" err="1">
                <a:solidFill>
                  <a:srgbClr val="FF0000"/>
                </a:solidFill>
              </a:rPr>
              <a:t>belum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bisa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menunjukkan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perlunya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dibutuhkan</a:t>
            </a:r>
            <a:r>
              <a:rPr lang="en-ID" sz="1400" dirty="0">
                <a:solidFill>
                  <a:srgbClr val="FF0000"/>
                </a:solidFill>
              </a:rPr>
              <a:t> oleh customer/partners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3 (</a:t>
            </a:r>
            <a:r>
              <a:rPr lang="en-ID" sz="1400" dirty="0" err="1">
                <a:solidFill>
                  <a:srgbClr val="FF0000"/>
                </a:solidFill>
              </a:rPr>
              <a:t>cukup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hubungannya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menunjukkan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mininal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saty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dibutuhkan</a:t>
            </a:r>
            <a:r>
              <a:rPr lang="en-ID" sz="1400" dirty="0">
                <a:solidFill>
                  <a:srgbClr val="FF0000"/>
                </a:solidFill>
              </a:rPr>
              <a:t> oleh customer/partners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4 (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hubungannya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menunjukkan</a:t>
            </a:r>
            <a:r>
              <a:rPr lang="en-ID" sz="1400" dirty="0">
                <a:solidFill>
                  <a:srgbClr val="FF0000"/>
                </a:solidFill>
              </a:rPr>
              <a:t> minimal </a:t>
            </a:r>
            <a:r>
              <a:rPr lang="en-ID" sz="1400" dirty="0" err="1">
                <a:solidFill>
                  <a:srgbClr val="FF0000"/>
                </a:solidFill>
              </a:rPr>
              <a:t>dua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dibutuhkan</a:t>
            </a:r>
            <a:r>
              <a:rPr lang="en-ID" sz="1400" dirty="0">
                <a:solidFill>
                  <a:srgbClr val="FF0000"/>
                </a:solidFill>
              </a:rPr>
              <a:t> oleh customer/partners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5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pelanggan</a:t>
            </a:r>
            <a:r>
              <a:rPr lang="en-ID" sz="1400" dirty="0">
                <a:solidFill>
                  <a:srgbClr val="FF0000"/>
                </a:solidFill>
              </a:rPr>
              <a:t> dan partners,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menjelaskan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hubungannya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menunjukkan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perbaikan</a:t>
            </a:r>
            <a:r>
              <a:rPr lang="en-ID" sz="1400" dirty="0">
                <a:solidFill>
                  <a:srgbClr val="FF0000"/>
                </a:solidFill>
              </a:rPr>
              <a:t> minimal </a:t>
            </a:r>
            <a:r>
              <a:rPr lang="en-ID" sz="1400" dirty="0" err="1">
                <a:solidFill>
                  <a:srgbClr val="FF0000"/>
                </a:solidFill>
              </a:rPr>
              <a:t>tiga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dibutuhkan</a:t>
            </a:r>
            <a:r>
              <a:rPr lang="en-ID" sz="1400" dirty="0">
                <a:solidFill>
                  <a:srgbClr val="FF0000"/>
                </a:solidFill>
              </a:rPr>
              <a:t> oleh customer/ partners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EC599-BB8E-4CA7-A80C-FE9CD85E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676" y="763164"/>
            <a:ext cx="4125648" cy="56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64" y="106493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/>
              <a:t>SRL 5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62936" y="1647479"/>
            <a:ext cx="69362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r>
              <a:rPr lang="en-ID" sz="1600" dirty="0">
                <a:solidFill>
                  <a:srgbClr val="FF0000"/>
                </a:solidFill>
              </a:rPr>
              <a:t> product journey </a:t>
            </a:r>
            <a:r>
              <a:rPr lang="en-ID" sz="1600" dirty="0" err="1">
                <a:solidFill>
                  <a:srgbClr val="FF0000"/>
                </a:solidFill>
              </a:rPr>
              <a:t>berisi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Validasi</a:t>
            </a:r>
            <a:r>
              <a:rPr lang="en-US" sz="1600" dirty="0">
                <a:solidFill>
                  <a:srgbClr val="FF0000"/>
                </a:solidFill>
              </a:rPr>
              <a:t> prototype feedback, proses pivot, cost production dan monetizing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r>
              <a:rPr lang="en-ID" sz="1600" dirty="0">
                <a:solidFill>
                  <a:srgbClr val="FF0000"/>
                </a:solidFill>
              </a:rPr>
              <a:t> product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terperinci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hanya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feedback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setidaknya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meliputi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feedback,  dan monetizing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setidaknya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meliputi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feedback, cost production dan monetizing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pembuatan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feedback, proses pivot, cost production dan monetizing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infografis</a:t>
            </a:r>
            <a:endParaRPr lang="en-ID" sz="1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34454-AC27-419D-AB4B-324E5B9E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11" y="360529"/>
            <a:ext cx="3671441" cy="61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1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077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Technopreneurship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750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Startup PesanLapangan.com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produk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prototype pada </a:t>
            </a:r>
            <a:r>
              <a:rPr lang="en-ID" dirty="0" err="1"/>
              <a:t>pengguna</a:t>
            </a:r>
            <a:r>
              <a:rPr lang="en-ID" dirty="0"/>
              <a:t> dan </a:t>
            </a:r>
            <a:r>
              <a:rPr lang="en-ID" dirty="0" err="1"/>
              <a:t>pertners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prototype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infografis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product journey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menginformasikan</a:t>
            </a:r>
            <a:r>
              <a:rPr lang="en-ID" dirty="0"/>
              <a:t> proses </a:t>
            </a:r>
            <a:r>
              <a:rPr lang="en-ID" dirty="0" err="1"/>
              <a:t>perjalanan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97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D6D-2DD9-4338-ADDB-75D0C4E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822"/>
            <a:ext cx="10515600" cy="802493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– 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D570-2D17-4DD0-9681-0D84A467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931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Tim </a:t>
            </a:r>
            <a:r>
              <a:rPr lang="en-ID" dirty="0" err="1"/>
              <a:t>LeLeLo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–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LeleLo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prototype pada </a:t>
            </a:r>
            <a:r>
              <a:rPr lang="en-ID" dirty="0" err="1"/>
              <a:t>pengguna</a:t>
            </a:r>
            <a:r>
              <a:rPr lang="en-ID" dirty="0"/>
              <a:t> (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lelel</a:t>
            </a:r>
            <a:r>
              <a:rPr lang="en-ID" dirty="0"/>
              <a:t>) dan partners (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– supplier </a:t>
            </a:r>
            <a:r>
              <a:rPr lang="en-ID" dirty="0" err="1"/>
              <a:t>pakan</a:t>
            </a:r>
            <a:r>
              <a:rPr lang="en-ID" dirty="0"/>
              <a:t>, </a:t>
            </a: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dll</a:t>
            </a:r>
            <a:r>
              <a:rPr lang="en-ID" dirty="0"/>
              <a:t>),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prototype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infografis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product journey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menginformasikan</a:t>
            </a:r>
            <a:r>
              <a:rPr lang="en-ID" dirty="0"/>
              <a:t> proses </a:t>
            </a:r>
            <a:r>
              <a:rPr lang="en-ID" dirty="0" err="1"/>
              <a:t>perjalanan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307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482"/>
            <a:ext cx="10515600" cy="858764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Activity Report – PesanLapangan.com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023226"/>
              </p:ext>
            </p:extLst>
          </p:nvPr>
        </p:nvGraphicFramePr>
        <p:xfrm>
          <a:off x="263047" y="2341017"/>
          <a:ext cx="11661727" cy="259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Validasi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Rabu, 15/1/20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Validasi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Menemui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produsen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pakan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serta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obat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lele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2" y="989556"/>
            <a:ext cx="10515600" cy="59084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Activity Report - </a:t>
            </a:r>
            <a:r>
              <a:rPr lang="en-ID" dirty="0" err="1"/>
              <a:t>Lelelo</a:t>
            </a:r>
            <a:endParaRPr lang="en-ID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8DC084-7E93-4308-B8A4-EEAAEF765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544147"/>
              </p:ext>
            </p:extLst>
          </p:nvPr>
        </p:nvGraphicFramePr>
        <p:xfrm>
          <a:off x="263047" y="2341017"/>
          <a:ext cx="11661727" cy="314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Validasi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Selasa</a:t>
                      </a:r>
                      <a:r>
                        <a:rPr lang="en-ID" sz="1200" dirty="0"/>
                        <a:t>, 15/1/20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hasil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validasi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Feedback </a:t>
                      </a:r>
                      <a:r>
                        <a:rPr lang="en-ID" sz="1200" dirty="0" err="1"/>
                        <a:t>dari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r>
                        <a:rPr lang="en-ID" sz="1200" dirty="0"/>
                        <a:t>, dan </a:t>
                      </a:r>
                      <a:r>
                        <a:rPr lang="en-ID" sz="1200" dirty="0" err="1"/>
                        <a:t>persiapan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baru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SRL 5 – Validated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0E48-A265-41E4-8B43-09F8FFE4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Komponen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dasar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teknologi</a:t>
            </a:r>
            <a:r>
              <a:rPr lang="en-US" dirty="0">
                <a:solidFill>
                  <a:srgbClr val="FF0000"/>
                </a:solidFill>
              </a:rPr>
              <a:t> dan </a:t>
            </a:r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terintegrasi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pendukung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cukup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realistis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Rencana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kredibel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tetapi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divalidasi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terhadap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karakteristik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akhir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Prototipe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divalidasi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terhadap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calon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pelanggan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potensial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Prototipe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dimaksud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disini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 WORKING PROTOTYPE. </a:t>
            </a:r>
            <a:r>
              <a:rPr lang="en-US" dirty="0" err="1">
                <a:solidFill>
                  <a:srgbClr val="FF0000"/>
                </a:solidFill>
              </a:rPr>
              <a:t>Definisi</a:t>
            </a:r>
            <a:r>
              <a:rPr lang="en-US" dirty="0">
                <a:solidFill>
                  <a:srgbClr val="FF0000"/>
                </a:solidFill>
              </a:rPr>
              <a:t> WORKING PROTOTYPE </a:t>
            </a:r>
            <a:r>
              <a:rPr lang="en-US" dirty="0" err="1">
                <a:solidFill>
                  <a:srgbClr val="FF0000"/>
                </a:solidFill>
              </a:rPr>
              <a:t>menurut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Binus</a:t>
            </a:r>
            <a:r>
              <a:rPr lang="en-US" dirty="0">
                <a:solidFill>
                  <a:srgbClr val="FF0000"/>
                </a:solidFill>
              </a:rPr>
              <a:t> Incubator </a:t>
            </a:r>
            <a:r>
              <a:rPr lang="en-US" dirty="0" err="1">
                <a:solidFill>
                  <a:srgbClr val="FF0000"/>
                </a:solidFill>
              </a:rPr>
              <a:t>adalah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Prototype </a:t>
            </a:r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fungsi-fungsi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utama</a:t>
            </a:r>
            <a:r>
              <a:rPr lang="en-US" b="1" dirty="0">
                <a:solidFill>
                  <a:srgbClr val="FF0000"/>
                </a:solidFill>
              </a:rPr>
              <a:t> yang </a:t>
            </a:r>
            <a:r>
              <a:rPr lang="en-US" b="1" dirty="0" err="1">
                <a:solidFill>
                  <a:srgbClr val="FF0000"/>
                </a:solidFill>
              </a:rPr>
              <a:t>sudah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bisa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dijalankan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dipergunakan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2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DB45E-6418-4779-A63E-74DF5ABF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33" y="2306051"/>
            <a:ext cx="8039223" cy="28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2C01DB-D08A-4973-92C0-BC56F7126433}"/>
              </a:ext>
            </a:extLst>
          </p:cNvPr>
          <p:cNvGrpSpPr/>
          <p:nvPr/>
        </p:nvGrpSpPr>
        <p:grpSpPr>
          <a:xfrm>
            <a:off x="6792544" y="3184170"/>
            <a:ext cx="1768625" cy="2080021"/>
            <a:chOff x="7885560" y="3184170"/>
            <a:chExt cx="1768625" cy="20800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E8D42-F7C1-4EB5-BE2A-2C45A03AAD38}"/>
                </a:ext>
              </a:extLst>
            </p:cNvPr>
            <p:cNvSpPr txBox="1"/>
            <p:nvPr/>
          </p:nvSpPr>
          <p:spPr>
            <a:xfrm>
              <a:off x="8143455" y="4617860"/>
              <a:ext cx="1191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MEMBUAT</a:t>
              </a:r>
            </a:p>
            <a:p>
              <a:pPr algn="ctr"/>
              <a:r>
                <a:rPr lang="en-US" dirty="0">
                  <a:latin typeface="+mj-lt"/>
                </a:rPr>
                <a:t>FUNGSI UTAMA</a:t>
              </a:r>
              <a:endParaRPr lang="en-ID" dirty="0">
                <a:latin typeface="+mj-lt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1DAAC0-A96A-4512-AEBB-882D5AA51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60" y="3184170"/>
              <a:ext cx="1768625" cy="158899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8650FE-5724-4FD9-BCD5-41A9F3529C71}"/>
              </a:ext>
            </a:extLst>
          </p:cNvPr>
          <p:cNvGrpSpPr/>
          <p:nvPr/>
        </p:nvGrpSpPr>
        <p:grpSpPr>
          <a:xfrm>
            <a:off x="8510332" y="2827526"/>
            <a:ext cx="2458045" cy="3061917"/>
            <a:chOff x="9389591" y="2827526"/>
            <a:chExt cx="2458045" cy="30619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9BBA7A-EEB8-43E1-846B-E6AE37C0AC35}"/>
                </a:ext>
              </a:extLst>
            </p:cNvPr>
            <p:cNvSpPr txBox="1"/>
            <p:nvPr/>
          </p:nvSpPr>
          <p:spPr>
            <a:xfrm>
              <a:off x="9389591" y="4689114"/>
              <a:ext cx="24580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PROTOTYPE</a:t>
              </a:r>
            </a:p>
            <a:p>
              <a:pPr algn="ctr"/>
              <a:r>
                <a:rPr lang="en-US" dirty="0">
                  <a:latin typeface="+mj-lt"/>
                </a:rPr>
                <a:t>DOCUMENTATION</a:t>
              </a:r>
            </a:p>
            <a:p>
              <a:pPr algn="ctr"/>
              <a:r>
                <a:rPr lang="en-US" dirty="0">
                  <a:latin typeface="+mj-lt"/>
                </a:rPr>
                <a:t>(VALIDASI FEEDBACK, PIVOT,</a:t>
              </a:r>
            </a:p>
            <a:p>
              <a:pPr algn="ctr"/>
              <a:r>
                <a:rPr lang="en-US" dirty="0">
                  <a:latin typeface="+mj-lt"/>
                </a:rPr>
                <a:t>COST PRODUCTION, MONETIZING)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223AE4-C4D5-4EFF-9ED0-1BCEB1647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943" y="2827526"/>
              <a:ext cx="1717288" cy="171728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CAA95-3ECF-4906-A26E-C0FB05AE29CD}"/>
              </a:ext>
            </a:extLst>
          </p:cNvPr>
          <p:cNvGrpSpPr/>
          <p:nvPr/>
        </p:nvGrpSpPr>
        <p:grpSpPr>
          <a:xfrm>
            <a:off x="1096701" y="2931371"/>
            <a:ext cx="1448987" cy="2119068"/>
            <a:chOff x="1334695" y="2883871"/>
            <a:chExt cx="1448987" cy="21190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B8EF1F-1AB9-4C0F-84D9-76C4FFD5C81E}"/>
                </a:ext>
              </a:extLst>
            </p:cNvPr>
            <p:cNvSpPr txBox="1"/>
            <p:nvPr/>
          </p:nvSpPr>
          <p:spPr>
            <a:xfrm>
              <a:off x="1596541" y="4356608"/>
              <a:ext cx="967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PROTOTYPE</a:t>
              </a:r>
            </a:p>
            <a:p>
              <a:pPr algn="ctr"/>
              <a:r>
                <a:rPr lang="en-US" dirty="0">
                  <a:latin typeface="+mj-lt"/>
                </a:rPr>
                <a:t>LAUNCHING</a:t>
              </a:r>
              <a:endParaRPr lang="en-ID" dirty="0">
                <a:latin typeface="+mj-lt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418EF7-E049-4CE6-B466-AE7EB0F8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695" y="2883871"/>
              <a:ext cx="1448987" cy="144898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E75454-49DA-49F9-9B53-22061519B915}"/>
              </a:ext>
            </a:extLst>
          </p:cNvPr>
          <p:cNvGrpSpPr/>
          <p:nvPr/>
        </p:nvGrpSpPr>
        <p:grpSpPr>
          <a:xfrm>
            <a:off x="2844481" y="1723177"/>
            <a:ext cx="1624359" cy="3948647"/>
            <a:chOff x="3082475" y="1723177"/>
            <a:chExt cx="1624359" cy="394864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18B800-7975-452C-B164-C322BCC930F8}"/>
                </a:ext>
              </a:extLst>
            </p:cNvPr>
            <p:cNvSpPr txBox="1"/>
            <p:nvPr/>
          </p:nvSpPr>
          <p:spPr>
            <a:xfrm>
              <a:off x="3086971" y="4748494"/>
              <a:ext cx="15968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GOoB</a:t>
              </a:r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VALIDASI PROTOTYPE</a:t>
              </a:r>
            </a:p>
            <a:p>
              <a:pPr algn="ctr"/>
              <a:r>
                <a:rPr lang="en-US" dirty="0">
                  <a:latin typeface="+mj-lt"/>
                </a:rPr>
                <a:t>(5 PARTNERS)</a:t>
              </a:r>
              <a:endParaRPr lang="en-ID" dirty="0">
                <a:latin typeface="+mj-lt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50307B-FB82-4397-AF18-EEB1207C2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475" y="2741510"/>
              <a:ext cx="1624359" cy="19492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AF579D-D0B1-4D85-BFF4-120B8232FE01}"/>
                </a:ext>
              </a:extLst>
            </p:cNvPr>
            <p:cNvSpPr txBox="1"/>
            <p:nvPr/>
          </p:nvSpPr>
          <p:spPr>
            <a:xfrm>
              <a:off x="3086971" y="1723177"/>
              <a:ext cx="15968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GOoB</a:t>
              </a:r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VALIDASI PROTOTYPE</a:t>
              </a:r>
            </a:p>
            <a:p>
              <a:pPr algn="ctr"/>
              <a:r>
                <a:rPr lang="en-US" dirty="0">
                  <a:latin typeface="+mj-lt"/>
                </a:rPr>
                <a:t>(30 USERS)</a:t>
              </a:r>
              <a:endParaRPr lang="en-ID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D910C0-D68E-4065-884B-50EB1666CDCD}"/>
              </a:ext>
            </a:extLst>
          </p:cNvPr>
          <p:cNvGrpSpPr/>
          <p:nvPr/>
        </p:nvGrpSpPr>
        <p:grpSpPr>
          <a:xfrm>
            <a:off x="4720752" y="2819077"/>
            <a:ext cx="1697324" cy="2382993"/>
            <a:chOff x="4958746" y="2819077"/>
            <a:chExt cx="1697324" cy="23829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FF5005-B1F8-4342-8509-5A0AAE43C61B}"/>
                </a:ext>
              </a:extLst>
            </p:cNvPr>
            <p:cNvSpPr txBox="1"/>
            <p:nvPr/>
          </p:nvSpPr>
          <p:spPr>
            <a:xfrm>
              <a:off x="5303028" y="4555739"/>
              <a:ext cx="1169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MEMAPARKAN </a:t>
              </a:r>
            </a:p>
            <a:p>
              <a:pPr algn="ctr"/>
              <a:r>
                <a:rPr lang="en-US" dirty="0">
                  <a:latin typeface="+mj-lt"/>
                </a:rPr>
                <a:t>FEEDBACK</a:t>
              </a:r>
              <a:endParaRPr lang="en-ID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95F2D6-43EC-4F12-99C5-4244A3170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746" y="2819077"/>
              <a:ext cx="1697324" cy="16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06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33"/>
            <a:ext cx="10515600" cy="830629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8A578-CDB6-4BC9-9D75-DC01ED45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82" y="1606962"/>
            <a:ext cx="10041091" cy="49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9A-1E57-4DF4-B306-24EC568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21222-566B-4C28-92EA-DBDD1B39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10" y="1763681"/>
            <a:ext cx="9039270" cy="42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7" y="907604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8518-29C8-4021-BD4D-74E2298E4C56}"/>
              </a:ext>
            </a:extLst>
          </p:cNvPr>
          <p:cNvSpPr txBox="1"/>
          <p:nvPr/>
        </p:nvSpPr>
        <p:spPr>
          <a:xfrm>
            <a:off x="922866" y="1749260"/>
            <a:ext cx="722220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deskripsi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dan prototype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tersebut</a:t>
            </a:r>
            <a:r>
              <a:rPr lang="en-ID" sz="1600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yang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prototype (</a:t>
            </a:r>
            <a:r>
              <a:rPr lang="en-ID" sz="1600" dirty="0" err="1"/>
              <a:t>wajib</a:t>
            </a:r>
            <a:r>
              <a:rPr lang="en-ID" sz="1600" dirty="0"/>
              <a:t>) </a:t>
            </a:r>
            <a:r>
              <a:rPr lang="en-ID" sz="1600" dirty="0" err="1"/>
              <a:t>disertai</a:t>
            </a:r>
            <a:r>
              <a:rPr lang="en-ID" sz="1600" dirty="0"/>
              <a:t> </a:t>
            </a:r>
            <a:r>
              <a:rPr lang="en-ID" sz="1600" dirty="0" err="1"/>
              <a:t>foto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video </a:t>
            </a:r>
            <a:r>
              <a:rPr lang="en-ID" sz="1600" dirty="0" err="1"/>
              <a:t>dari</a:t>
            </a:r>
            <a:r>
              <a:rPr lang="en-ID" sz="1600" dirty="0"/>
              <a:t> prototype </a:t>
            </a:r>
            <a:r>
              <a:rPr lang="en-ID" sz="1600" dirty="0" err="1"/>
              <a:t>tersebut</a:t>
            </a:r>
            <a:r>
              <a:rPr lang="en-ID" sz="1600" dirty="0"/>
              <a:t>.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,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belum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ada</a:t>
            </a:r>
            <a:r>
              <a:rPr lang="en-ID" sz="1600" dirty="0">
                <a:solidFill>
                  <a:srgbClr val="FF0000"/>
                </a:solidFill>
              </a:rPr>
              <a:t> prototype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fungsi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tetapi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belum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berfungsi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sempurna</a:t>
            </a:r>
            <a:r>
              <a:rPr lang="en-ID" sz="1600" dirty="0">
                <a:solidFill>
                  <a:srgbClr val="FF0000"/>
                </a:solidFill>
              </a:rPr>
              <a:t>, dan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dibuat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 </a:t>
            </a:r>
            <a:r>
              <a:rPr lang="en-ID" sz="1600" dirty="0" err="1">
                <a:solidFill>
                  <a:srgbClr val="FF0000"/>
                </a:solidFill>
              </a:rPr>
              <a:t>fungsi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minimal 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oleh customer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fungsi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sempurna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minimal 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oleh customer, </a:t>
            </a:r>
            <a:r>
              <a:rPr lang="en-ID" sz="1600" dirty="0" err="1">
                <a:solidFill>
                  <a:srgbClr val="FF0000"/>
                </a:solidFill>
              </a:rPr>
              <a:t>disertai</a:t>
            </a:r>
            <a:r>
              <a:rPr lang="en-ID" sz="1600" dirty="0">
                <a:solidFill>
                  <a:srgbClr val="FF0000"/>
                </a:solidFill>
              </a:rPr>
              <a:t> minimal </a:t>
            </a:r>
            <a:r>
              <a:rPr lang="en-ID" sz="1600" dirty="0" err="1">
                <a:solidFill>
                  <a:srgbClr val="FF0000"/>
                </a:solidFill>
              </a:rPr>
              <a:t>satu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tambahan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fungsi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sempurna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menggambarkan</a:t>
            </a:r>
            <a:r>
              <a:rPr lang="en-ID" sz="1600" dirty="0">
                <a:solidFill>
                  <a:srgbClr val="FF0000"/>
                </a:solidFill>
              </a:rPr>
              <a:t> minimal 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digunakan</a:t>
            </a:r>
            <a:r>
              <a:rPr lang="en-ID" sz="1600" dirty="0">
                <a:solidFill>
                  <a:srgbClr val="FF0000"/>
                </a:solidFill>
              </a:rPr>
              <a:t> oleh customer, </a:t>
            </a:r>
            <a:r>
              <a:rPr lang="en-ID" sz="1600" dirty="0" err="1">
                <a:solidFill>
                  <a:srgbClr val="FF0000"/>
                </a:solidFill>
              </a:rPr>
              <a:t>disertai</a:t>
            </a:r>
            <a:r>
              <a:rPr lang="en-ID" sz="1600" dirty="0">
                <a:solidFill>
                  <a:srgbClr val="FF0000"/>
                </a:solidFill>
              </a:rPr>
              <a:t> minimal </a:t>
            </a:r>
            <a:r>
              <a:rPr lang="en-ID" sz="1600" dirty="0" err="1">
                <a:solidFill>
                  <a:srgbClr val="FF0000"/>
                </a:solidFill>
              </a:rPr>
              <a:t>dua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tambahan</a:t>
            </a:r>
            <a:endParaRPr lang="en-ID" sz="1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DA888-FA55-4049-B3BC-36F65DD4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360" y="338202"/>
            <a:ext cx="3486429" cy="61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111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838201" y="1540893"/>
            <a:ext cx="6627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kegiatan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prototytpe</a:t>
            </a:r>
            <a:r>
              <a:rPr lang="en-ID" sz="1600" dirty="0">
                <a:solidFill>
                  <a:srgbClr val="FF0000"/>
                </a:solidFill>
              </a:rPr>
              <a:t> pada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photo </a:t>
            </a:r>
            <a:r>
              <a:rPr lang="en-ID" sz="1600" dirty="0" err="1">
                <a:solidFill>
                  <a:srgbClr val="FF0000"/>
                </a:solidFill>
              </a:rPr>
              <a:t>atau</a:t>
            </a:r>
            <a:r>
              <a:rPr lang="en-ID" sz="1600" dirty="0">
                <a:solidFill>
                  <a:srgbClr val="FF0000"/>
                </a:solidFill>
              </a:rPr>
              <a:t> video </a:t>
            </a:r>
            <a:r>
              <a:rPr lang="en-ID" sz="1600" dirty="0" err="1">
                <a:solidFill>
                  <a:srgbClr val="FF0000"/>
                </a:solidFill>
              </a:rPr>
              <a:t>aktivitias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melakukan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30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30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40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lebih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50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3A512-74B9-4DD3-B079-4972568F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01" y="1116105"/>
            <a:ext cx="4315442" cy="40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80130" y="1621023"/>
            <a:ext cx="6627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kegiatan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prototytpe</a:t>
            </a:r>
            <a:r>
              <a:rPr lang="en-ID" sz="1600" dirty="0">
                <a:solidFill>
                  <a:srgbClr val="FF0000"/>
                </a:solidFill>
              </a:rPr>
              <a:t> pada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photo </a:t>
            </a:r>
            <a:r>
              <a:rPr lang="en-ID" sz="1600" dirty="0" err="1">
                <a:solidFill>
                  <a:srgbClr val="FF0000"/>
                </a:solidFill>
              </a:rPr>
              <a:t>atau</a:t>
            </a:r>
            <a:r>
              <a:rPr lang="en-ID" sz="1600" dirty="0">
                <a:solidFill>
                  <a:srgbClr val="FF0000"/>
                </a:solidFill>
              </a:rPr>
              <a:t> video </a:t>
            </a:r>
            <a:r>
              <a:rPr lang="en-ID" sz="1600" dirty="0" err="1">
                <a:solidFill>
                  <a:srgbClr val="FF0000"/>
                </a:solidFill>
              </a:rPr>
              <a:t>aktivitias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melakukan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5 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5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10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partners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 data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validasi</a:t>
            </a:r>
            <a:r>
              <a:rPr lang="en-ID" sz="1600" dirty="0">
                <a:solidFill>
                  <a:srgbClr val="FF0000"/>
                </a:solidFill>
              </a:rPr>
              <a:t> prototype </a:t>
            </a:r>
            <a:r>
              <a:rPr lang="en-ID" sz="1600" dirty="0" err="1">
                <a:solidFill>
                  <a:srgbClr val="FF0000"/>
                </a:solidFill>
              </a:rPr>
              <a:t>didukung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lengkap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lebih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10 </a:t>
            </a:r>
            <a:r>
              <a:rPr lang="en-ID" sz="1600" dirty="0" err="1">
                <a:solidFill>
                  <a:srgbClr val="FF0000"/>
                </a:solidFill>
              </a:rPr>
              <a:t>hasil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wawancara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partners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48865-9CB2-4B16-9C85-08EFBD5D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08" y="1063568"/>
            <a:ext cx="4584302" cy="43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1848</TotalTime>
  <Words>1276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SRL 5 </vt:lpstr>
      <vt:lpstr>SRL 5 – Validated Prototype</vt:lpstr>
      <vt:lpstr>Komponen Penilaian SRL 5</vt:lpstr>
      <vt:lpstr>Komponen Penilaian SRL 5</vt:lpstr>
      <vt:lpstr>Penilaian SRL 5 </vt:lpstr>
      <vt:lpstr>Penilaian SRL 5</vt:lpstr>
      <vt:lpstr>Form form Penilaian SRL 5</vt:lpstr>
      <vt:lpstr>Form form Penilaian SRL 5</vt:lpstr>
      <vt:lpstr>Form form Penilaian SRL 5</vt:lpstr>
      <vt:lpstr>Form form Penilaian SRL 5</vt:lpstr>
      <vt:lpstr>Form form Penilaian SRL 5</vt:lpstr>
      <vt:lpstr>Contoh - Technopreneurship</vt:lpstr>
      <vt:lpstr>Contoh – Local Business</vt:lpstr>
      <vt:lpstr>Contoh Activity Report – PesanLapangan.com</vt:lpstr>
      <vt:lpstr>Contoh Activity Report - Lelelo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7</dc:title>
  <dc:creator>Aloysius Bernanda Gunawan</dc:creator>
  <cp:lastModifiedBy>Asus</cp:lastModifiedBy>
  <cp:revision>36</cp:revision>
  <dcterms:created xsi:type="dcterms:W3CDTF">2020-01-05T08:34:17Z</dcterms:created>
  <dcterms:modified xsi:type="dcterms:W3CDTF">2020-02-17T16:47:40Z</dcterms:modified>
</cp:coreProperties>
</file>