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9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5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0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5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1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0EBF-443C-47BF-B2D0-2438018A867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C3AD-0006-41CB-8639-AB6948F3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 5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2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Proposal</a:t>
            </a:r>
          </a:p>
          <a:p>
            <a:r>
              <a:rPr lang="en-US" dirty="0" smtClean="0"/>
              <a:t>A Letter</a:t>
            </a:r>
          </a:p>
          <a:p>
            <a:r>
              <a:rPr lang="en-US" dirty="0" smtClean="0"/>
              <a:t>A Memo</a:t>
            </a:r>
          </a:p>
          <a:p>
            <a:r>
              <a:rPr lang="en-US" dirty="0" smtClean="0"/>
              <a:t>An Email</a:t>
            </a:r>
          </a:p>
          <a:p>
            <a:r>
              <a:rPr lang="en-US" dirty="0" smtClean="0"/>
              <a:t>@ member: A Leaflet (Ex: 5 member= 5 leaflets)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All 5 items (Soft File) =&gt; </a:t>
            </a:r>
            <a:r>
              <a:rPr lang="en-US" dirty="0" err="1" smtClean="0"/>
              <a:t>Bimay</a:t>
            </a:r>
            <a:r>
              <a:rPr lang="en-US" dirty="0" smtClean="0"/>
              <a:t> </a:t>
            </a:r>
            <a:r>
              <a:rPr lang="en-US" smtClean="0"/>
              <a:t>(@ group = send </a:t>
            </a:r>
            <a:r>
              <a:rPr lang="en-US" dirty="0" smtClean="0"/>
              <a:t>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Examination =&gt; Individual Printed Leaflet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3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Group Project</vt:lpstr>
      <vt:lpstr>Details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dc:creator>Hewlett-Packard Company</dc:creator>
  <cp:lastModifiedBy>Hewlett-Packard Company</cp:lastModifiedBy>
  <cp:revision>1</cp:revision>
  <dcterms:created xsi:type="dcterms:W3CDTF">2018-06-09T04:52:42Z</dcterms:created>
  <dcterms:modified xsi:type="dcterms:W3CDTF">2018-06-09T04:55:20Z</dcterms:modified>
</cp:coreProperties>
</file>