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9DBE4-B481-48A4-B7CE-B152DDDD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19</a:t>
            </a:r>
            <a:r>
              <a:rPr lang="en-US" dirty="0" smtClean="0"/>
              <a:t> – </a:t>
            </a:r>
            <a:r>
              <a:rPr lang="id-ID" smtClean="0"/>
              <a:t>Graph Coloring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31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MAP COLORING</a:t>
            </a:r>
          </a:p>
        </p:txBody>
      </p:sp>
      <p:pic>
        <p:nvPicPr>
          <p:cNvPr id="10244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43188" y="1773238"/>
            <a:ext cx="3856037" cy="4824412"/>
          </a:xfrm>
          <a:noFill/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7216775" y="6261100"/>
            <a:ext cx="1744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3399FF"/>
                </a:solidFill>
                <a:latin typeface="Tahoma" pitchFamily="34" charset="0"/>
              </a:rPr>
              <a:t>[buku utama, ilustrasi 6.12]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 COLOR THEORM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Four Color Theorem states that every map can be colored by 4 colors or less.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This theory provides a benchmark that like any form of maps that we have, the maximum value for its chromatic number is 4.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Although never tested by using a computer, this theory can not be proven true in mathematics.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Some special cases such as no other nation which has a separate area to be one of the arguments of experts who do not believe this theory.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They adhered to the Five Color Theorem proven mathematically.</a:t>
            </a: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  <a:p>
            <a:pPr eaLnBrk="1" hangingPunct="1">
              <a:lnSpc>
                <a:spcPct val="80000"/>
              </a:lnSpc>
            </a:pPr>
            <a:endParaRPr lang="sv-SE" sz="1800" dirty="0" smtClean="0"/>
          </a:p>
        </p:txBody>
      </p:sp>
      <p:pic>
        <p:nvPicPr>
          <p:cNvPr id="11269" name="Picture 4" descr="ilustrasi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4483174"/>
            <a:ext cx="2160587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918" y="30303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749072"/>
            <a:ext cx="7067128" cy="437709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Use Welsh &amp; Powell algorithm to color the graph below!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Determine its chromatic number!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2294" name="Picture 16" descr="soal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492896"/>
            <a:ext cx="3528392" cy="29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COLORING</a:t>
            </a:r>
          </a:p>
          <a:p>
            <a:pPr eaLnBrk="1" hangingPunct="1"/>
            <a:r>
              <a:rPr lang="en-US" dirty="0" smtClean="0"/>
              <a:t>CHROMATIC NUMBER</a:t>
            </a:r>
          </a:p>
          <a:p>
            <a:pPr eaLnBrk="1" hangingPunct="1"/>
            <a:r>
              <a:rPr lang="en-US" dirty="0" smtClean="0"/>
              <a:t>PROBLEM VARIATIONS</a:t>
            </a:r>
          </a:p>
          <a:p>
            <a:pPr eaLnBrk="1" hangingPunct="1"/>
            <a:r>
              <a:rPr lang="en-US" dirty="0" smtClean="0"/>
              <a:t>MAPS COLORING</a:t>
            </a:r>
          </a:p>
          <a:p>
            <a:pPr eaLnBrk="1" hangingPunct="1"/>
            <a:r>
              <a:rPr lang="en-US" dirty="0" smtClean="0"/>
              <a:t>WELSH &amp; POWELL ALGORITHM</a:t>
            </a:r>
          </a:p>
          <a:p>
            <a:pPr eaLnBrk="1" hangingPunct="1"/>
            <a:r>
              <a:rPr lang="en-US" dirty="0" smtClean="0"/>
              <a:t>FOUR COLOR THEORM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5.6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7.4</a:t>
            </a:r>
            <a:endParaRPr lang="id-ID" sz="1800" dirty="0" smtClean="0"/>
          </a:p>
          <a:p>
            <a:r>
              <a:rPr lang="en-US" sz="1800" dirty="0"/>
              <a:t>Graph </a:t>
            </a:r>
            <a:r>
              <a:rPr lang="en-US" sz="1800" dirty="0" err="1"/>
              <a:t>Colouring</a:t>
            </a:r>
            <a:r>
              <a:rPr lang="en-US" sz="1800" dirty="0"/>
              <a:t> with Simple Backtracking</a:t>
            </a:r>
            <a:r>
              <a:rPr lang="id-ID" sz="1800" dirty="0" smtClean="0"/>
              <a:t>	http</a:t>
            </a:r>
            <a:r>
              <a:rPr lang="id-ID" sz="1800" dirty="0" smtClean="0"/>
              <a:t>://</a:t>
            </a:r>
            <a:r>
              <a:rPr lang="en-US" sz="1800" dirty="0"/>
              <a:t>blogs.msdn.com/b/</a:t>
            </a:r>
            <a:r>
              <a:rPr lang="en-US" sz="1800" dirty="0" err="1"/>
              <a:t>ericlippert</a:t>
            </a:r>
            <a:r>
              <a:rPr lang="en-US" sz="1800" dirty="0"/>
              <a:t>/archive/2010/07/22/graph-colouring-with-simple-backtracking-part-three.aspx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43401"/>
              </p:ext>
            </p:extLst>
          </p:nvPr>
        </p:nvGraphicFramePr>
        <p:xfrm>
          <a:off x="1331640" y="1844824"/>
          <a:ext cx="7067550" cy="237744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Graph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Node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Edge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Region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Chromatic number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Map </a:t>
                      </a:r>
                      <a:r>
                        <a:rPr lang="en-US" sz="2000" dirty="0" err="1"/>
                        <a:t>colouring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GRAPH COLORING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Graph coloring algorithm is the classic problem of how to color a graph with different colors for each node that is "adjacent"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There is an edge connects between two nodes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Adjacency value is greater than 0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The challenge of this problem is how to get minimum number of required colors.</a:t>
            </a:r>
            <a:endParaRPr lang="sv-S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192" y="2300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CHROMATIC NUMBER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3 colors needed to color the graph above</a:t>
            </a:r>
          </a:p>
          <a:p>
            <a:pPr eaLnBrk="1" hangingPunct="1"/>
            <a:r>
              <a:rPr lang="en-US" sz="2400" dirty="0" smtClean="0"/>
              <a:t>Minimum number of colors should be used for coloring a graph called the chromatic number.</a:t>
            </a:r>
          </a:p>
        </p:txBody>
      </p:sp>
      <p:pic>
        <p:nvPicPr>
          <p:cNvPr id="4101" name="Picture 4" descr="ilustrasi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41979"/>
            <a:ext cx="3830637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PROBLEM VARIATIONS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sv-SE" dirty="0" smtClean="0"/>
              <a:t>Edge coloring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sv-SE" dirty="0" smtClean="0"/>
              <a:t>Color edge not node. </a:t>
            </a:r>
            <a:r>
              <a:rPr lang="en-US" dirty="0" smtClean="0"/>
              <a:t>Number of edges that meet at a particular node should not be given the same color.</a:t>
            </a:r>
          </a:p>
          <a:p>
            <a:pPr eaLnBrk="1" hangingPunct="1">
              <a:lnSpc>
                <a:spcPct val="150000"/>
              </a:lnSpc>
            </a:pPr>
            <a:r>
              <a:rPr lang="sv-SE" dirty="0" smtClean="0"/>
              <a:t>Region coloring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Coloring piece of region, divided into small sub-region. Each sub-region which has a border should not be given the same color. This problem is more known as graph coloring.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Map coloring can be solved by turning it into graph, color the graph, and then mapped 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MAP COLORING</a:t>
            </a:r>
          </a:p>
        </p:txBody>
      </p:sp>
      <p:pic>
        <p:nvPicPr>
          <p:cNvPr id="6148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43188" y="1773238"/>
            <a:ext cx="3856037" cy="4824412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5574" y="404664"/>
            <a:ext cx="606323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CONVERSION OF MAP TO GRAPH</a:t>
            </a:r>
          </a:p>
        </p:txBody>
      </p:sp>
      <p:pic>
        <p:nvPicPr>
          <p:cNvPr id="7172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95575" y="1773238"/>
            <a:ext cx="3751263" cy="4824412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9799" y="332656"/>
            <a:ext cx="5987008" cy="1008112"/>
          </a:xfrm>
        </p:spPr>
        <p:txBody>
          <a:bodyPr/>
          <a:lstStyle/>
          <a:p>
            <a:pPr eaLnBrk="1" hangingPunct="1"/>
            <a:r>
              <a:rPr lang="en-US" dirty="0" smtClean="0"/>
              <a:t>WELSH &amp; POWELL ALGORITHM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lnSpcReduction="10000"/>
          </a:bodyPr>
          <a:lstStyle/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Sort nodes in a graph based on the number of edges connected to it, in descending order (from large to small)</a:t>
            </a:r>
          </a:p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Based on the above sequence, coloring all nodes in a graph with color 1 if a node is not border to a node that has been colored</a:t>
            </a:r>
          </a:p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Repeat this process for color 2, color 3, etc. until all nodes have been given a color</a:t>
            </a:r>
          </a:p>
          <a:p>
            <a:pPr marL="395288" indent="-395288" eaLnBrk="1" hangingPunct="1">
              <a:lnSpc>
                <a:spcPct val="90000"/>
              </a:lnSpc>
            </a:pPr>
            <a:endParaRPr lang="en-US" sz="2400" dirty="0" smtClean="0"/>
          </a:p>
          <a:p>
            <a:pPr marL="395288" indent="-395288" eaLnBrk="1" hangingPunct="1">
              <a:lnSpc>
                <a:spcPct val="90000"/>
              </a:lnSpc>
            </a:pPr>
            <a:r>
              <a:rPr lang="en-US" sz="2400" dirty="0" smtClean="0"/>
              <a:t>Is one example of algorithm Greedy Method</a:t>
            </a:r>
          </a:p>
          <a:p>
            <a:pPr marL="795338" lvl="1" indent="-395288" eaLnBrk="1" hangingPunct="1">
              <a:lnSpc>
                <a:spcPct val="90000"/>
              </a:lnSpc>
            </a:pPr>
            <a:r>
              <a:rPr lang="en-US" sz="1800" dirty="0" smtClean="0"/>
              <a:t>The results are not necessarily optimal</a:t>
            </a:r>
          </a:p>
          <a:p>
            <a:pPr marL="795338" lvl="1" indent="-395288" eaLnBrk="1" hangingPunct="1">
              <a:lnSpc>
                <a:spcPct val="90000"/>
              </a:lnSpc>
            </a:pPr>
            <a:r>
              <a:rPr lang="en-US" sz="1800" dirty="0" smtClean="0"/>
              <a:t>Completion optimally is NP-Complete problem</a:t>
            </a:r>
            <a:br>
              <a:rPr lang="en-US" sz="1800" dirty="0" smtClean="0"/>
            </a:br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605901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RESULTS OF GRAPH COLORING</a:t>
            </a:r>
          </a:p>
        </p:txBody>
      </p:sp>
      <p:pic>
        <p:nvPicPr>
          <p:cNvPr id="9220" name="Picture 6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19375" y="1773238"/>
            <a:ext cx="3903663" cy="4824412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519</TotalTime>
  <Words>507</Words>
  <Application>Microsoft Office PowerPoint</Application>
  <PresentationFormat>Tampilan Layar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Interstate</vt:lpstr>
      <vt:lpstr>Open Sans</vt:lpstr>
      <vt:lpstr>Tahoma</vt:lpstr>
      <vt:lpstr>TemplateBM_2</vt:lpstr>
      <vt:lpstr>COMP6049 – Algorithm Design and Analysis</vt:lpstr>
      <vt:lpstr>Outline Materials</vt:lpstr>
      <vt:lpstr>GRAPH COLORING</vt:lpstr>
      <vt:lpstr>CHROMATIC NUMBER</vt:lpstr>
      <vt:lpstr>PROBLEM VARIATIONS</vt:lpstr>
      <vt:lpstr>MAP COLORING</vt:lpstr>
      <vt:lpstr>CONVERSION OF MAP TO GRAPH</vt:lpstr>
      <vt:lpstr>WELSH &amp; POWELL ALGORITHM</vt:lpstr>
      <vt:lpstr>RESULTS OF GRAPH COLORING</vt:lpstr>
      <vt:lpstr>MAP COLORING</vt:lpstr>
      <vt:lpstr>FOUR COLOR THEORM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Ferdinand Ariandy Luwinda, S.Kom., M.T.I</cp:lastModifiedBy>
  <cp:revision>67</cp:revision>
  <dcterms:created xsi:type="dcterms:W3CDTF">2014-12-12T10:33:59Z</dcterms:created>
  <dcterms:modified xsi:type="dcterms:W3CDTF">2016-06-25T12:35:36Z</dcterms:modified>
</cp:coreProperties>
</file>