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AEB5-C624-4865-81F2-DB47BE1088F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0CDDA1D-ADD0-48FC-AC8F-47678D9AF43B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AEB5-C624-4865-81F2-DB47BE1088F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DA1D-ADD0-48FC-AC8F-47678D9AF43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AEB5-C624-4865-81F2-DB47BE1088F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DA1D-ADD0-48FC-AC8F-47678D9AF43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AEB5-C624-4865-81F2-DB47BE1088F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DA1D-ADD0-48FC-AC8F-47678D9AF43B}" type="slidenum">
              <a:rPr lang="id-ID" smtClean="0"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AEB5-C624-4865-81F2-DB47BE1088F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0CDDA1D-ADD0-48FC-AC8F-47678D9AF43B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AEB5-C624-4865-81F2-DB47BE1088F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DA1D-ADD0-48FC-AC8F-47678D9AF43B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AEB5-C624-4865-81F2-DB47BE1088F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DA1D-ADD0-48FC-AC8F-47678D9AF43B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AEB5-C624-4865-81F2-DB47BE1088F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DA1D-ADD0-48FC-AC8F-47678D9AF43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AEB5-C624-4865-81F2-DB47BE1088F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DA1D-ADD0-48FC-AC8F-47678D9AF43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AEB5-C624-4865-81F2-DB47BE1088F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DA1D-ADD0-48FC-AC8F-47678D9AF43B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AEB5-C624-4865-81F2-DB47BE1088F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0CDDA1D-ADD0-48FC-AC8F-47678D9AF43B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445AEB5-C624-4865-81F2-DB47BE1088F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0CDDA1D-ADD0-48FC-AC8F-47678D9AF43B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Pelaksanaan</a:t>
            </a:r>
            <a:r>
              <a:rPr lang="en-US" dirty="0" smtClean="0">
                <a:solidFill>
                  <a:schemeClr val="tx1"/>
                </a:solidFill>
              </a:rPr>
              <a:t> agama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beragam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praktek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isme</a:t>
            </a:r>
            <a:endParaRPr lang="id-ID" i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KRITIK TERHADAP FORMALISME</a:t>
            </a: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Menyikapi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Bersikap</a:t>
            </a:r>
            <a:r>
              <a:rPr lang="en-US" sz="2800" dirty="0" smtClean="0"/>
              <a:t> </a:t>
            </a:r>
            <a:r>
              <a:rPr lang="en-US" sz="2800" dirty="0" err="1" smtClean="0"/>
              <a:t>bijak</a:t>
            </a:r>
            <a:endParaRPr lang="en-US" sz="2800" dirty="0" smtClean="0"/>
          </a:p>
          <a:p>
            <a:r>
              <a:rPr lang="en-US" sz="2800" dirty="0" err="1" smtClean="0"/>
              <a:t>Bersikap</a:t>
            </a:r>
            <a:r>
              <a:rPr lang="en-US" sz="2800" dirty="0" smtClean="0"/>
              <a:t> </a:t>
            </a:r>
            <a:r>
              <a:rPr lang="en-US" sz="2800" dirty="0" err="1" smtClean="0"/>
              <a:t>kritis</a:t>
            </a:r>
            <a:endParaRPr lang="en-US" sz="2800" dirty="0" smtClean="0"/>
          </a:p>
          <a:p>
            <a:r>
              <a:rPr lang="en-US" sz="2800" dirty="0" err="1" smtClean="0"/>
              <a:t>Mengevaluasi</a:t>
            </a:r>
            <a:r>
              <a:rPr lang="en-US" sz="2800" dirty="0" smtClean="0"/>
              <a:t> </a:t>
            </a:r>
            <a:r>
              <a:rPr lang="en-US" sz="2800" dirty="0" err="1" smtClean="0"/>
              <a:t>hubungan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Tuhan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sesama</a:t>
            </a:r>
            <a:endParaRPr lang="en-US" sz="28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</TotalTime>
  <Words>21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Equity</vt:lpstr>
      <vt:lpstr>KRITIK TERHADAP FORMALISME</vt:lpstr>
      <vt:lpstr>Cara Menyikapi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KRITIK TERHADAP FORMALISME</dc:title>
  <dc:creator>owner</dc:creator>
  <cp:lastModifiedBy>owner</cp:lastModifiedBy>
  <cp:revision>1</cp:revision>
  <dcterms:created xsi:type="dcterms:W3CDTF">2018-11-02T16:23:47Z</dcterms:created>
  <dcterms:modified xsi:type="dcterms:W3CDTF">2018-11-02T16:29:14Z</dcterms:modified>
</cp:coreProperties>
</file>