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0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8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7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9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2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8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8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3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400" dirty="0" smtClean="0"/>
              <a:t>IRVIANTO CATUR SAPUTRA</a:t>
            </a:r>
            <a:br>
              <a:rPr lang="id-ID" sz="4400" dirty="0" smtClean="0"/>
            </a:br>
            <a:r>
              <a:rPr lang="id-ID" sz="4400" dirty="0" smtClean="0"/>
              <a:t>1801388531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43551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2" y="791821"/>
            <a:ext cx="11496926" cy="5748463"/>
          </a:xfrm>
        </p:spPr>
      </p:pic>
    </p:spTree>
    <p:extLst>
      <p:ext uri="{BB962C8B-B14F-4D97-AF65-F5344CB8AC3E}">
        <p14:creationId xmlns:p14="http://schemas.microsoft.com/office/powerpoint/2010/main" val="400823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9" y="566527"/>
            <a:ext cx="11786852" cy="5989255"/>
          </a:xfrm>
        </p:spPr>
      </p:pic>
    </p:spTree>
    <p:extLst>
      <p:ext uri="{BB962C8B-B14F-4D97-AF65-F5344CB8AC3E}">
        <p14:creationId xmlns:p14="http://schemas.microsoft.com/office/powerpoint/2010/main" val="29030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" y="726951"/>
            <a:ext cx="11768937" cy="5844329"/>
          </a:xfrm>
        </p:spPr>
      </p:pic>
    </p:spTree>
    <p:extLst>
      <p:ext uri="{BB962C8B-B14F-4D97-AF65-F5344CB8AC3E}">
        <p14:creationId xmlns:p14="http://schemas.microsoft.com/office/powerpoint/2010/main" val="2542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517616"/>
            <a:ext cx="11796303" cy="5914180"/>
          </a:xfrm>
        </p:spPr>
      </p:pic>
    </p:spTree>
    <p:extLst>
      <p:ext uri="{BB962C8B-B14F-4D97-AF65-F5344CB8AC3E}">
        <p14:creationId xmlns:p14="http://schemas.microsoft.com/office/powerpoint/2010/main" val="353612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6" y="634422"/>
            <a:ext cx="11815319" cy="5859368"/>
          </a:xfrm>
        </p:spPr>
      </p:pic>
    </p:spTree>
    <p:extLst>
      <p:ext uri="{BB962C8B-B14F-4D97-AF65-F5344CB8AC3E}">
        <p14:creationId xmlns:p14="http://schemas.microsoft.com/office/powerpoint/2010/main" val="247953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5" y="635630"/>
            <a:ext cx="11731308" cy="5873657"/>
          </a:xfrm>
        </p:spPr>
      </p:pic>
    </p:spTree>
    <p:extLst>
      <p:ext uri="{BB962C8B-B14F-4D97-AF65-F5344CB8AC3E}">
        <p14:creationId xmlns:p14="http://schemas.microsoft.com/office/powerpoint/2010/main" val="227339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" y="683332"/>
            <a:ext cx="11712243" cy="5887949"/>
          </a:xfrm>
        </p:spPr>
      </p:pic>
    </p:spTree>
    <p:extLst>
      <p:ext uri="{BB962C8B-B14F-4D97-AF65-F5344CB8AC3E}">
        <p14:creationId xmlns:p14="http://schemas.microsoft.com/office/powerpoint/2010/main" val="3215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1" y="621340"/>
            <a:ext cx="11249807" cy="5655474"/>
          </a:xfrm>
        </p:spPr>
      </p:pic>
    </p:spTree>
    <p:extLst>
      <p:ext uri="{BB962C8B-B14F-4D97-AF65-F5344CB8AC3E}">
        <p14:creationId xmlns:p14="http://schemas.microsoft.com/office/powerpoint/2010/main" val="14455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3" y="663754"/>
            <a:ext cx="11617351" cy="5675052"/>
          </a:xfrm>
        </p:spPr>
      </p:pic>
    </p:spTree>
    <p:extLst>
      <p:ext uri="{BB962C8B-B14F-4D97-AF65-F5344CB8AC3E}">
        <p14:creationId xmlns:p14="http://schemas.microsoft.com/office/powerpoint/2010/main" val="17831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7" y="515834"/>
            <a:ext cx="11648840" cy="6148438"/>
          </a:xfrm>
        </p:spPr>
      </p:pic>
    </p:spTree>
    <p:extLst>
      <p:ext uri="{BB962C8B-B14F-4D97-AF65-F5344CB8AC3E}">
        <p14:creationId xmlns:p14="http://schemas.microsoft.com/office/powerpoint/2010/main" val="293416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6" y="558139"/>
            <a:ext cx="11375270" cy="5672180"/>
          </a:xfrm>
        </p:spPr>
      </p:pic>
    </p:spTree>
    <p:extLst>
      <p:ext uri="{BB962C8B-B14F-4D97-AF65-F5344CB8AC3E}">
        <p14:creationId xmlns:p14="http://schemas.microsoft.com/office/powerpoint/2010/main" val="15773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106" y="611294"/>
            <a:ext cx="12593181" cy="6750399"/>
          </a:xfrm>
        </p:spPr>
      </p:pic>
    </p:spTree>
    <p:extLst>
      <p:ext uri="{BB962C8B-B14F-4D97-AF65-F5344CB8AC3E}">
        <p14:creationId xmlns:p14="http://schemas.microsoft.com/office/powerpoint/2010/main" val="8221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8" y="647575"/>
            <a:ext cx="11474899" cy="5784222"/>
          </a:xfrm>
        </p:spPr>
      </p:pic>
    </p:spTree>
    <p:extLst>
      <p:ext uri="{BB962C8B-B14F-4D97-AF65-F5344CB8AC3E}">
        <p14:creationId xmlns:p14="http://schemas.microsoft.com/office/powerpoint/2010/main" val="366373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5" y="649920"/>
            <a:ext cx="11659489" cy="5766378"/>
          </a:xfrm>
        </p:spPr>
      </p:pic>
    </p:spTree>
    <p:extLst>
      <p:ext uri="{BB962C8B-B14F-4D97-AF65-F5344CB8AC3E}">
        <p14:creationId xmlns:p14="http://schemas.microsoft.com/office/powerpoint/2010/main" val="91008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1" y="713864"/>
            <a:ext cx="11591173" cy="5764427"/>
          </a:xfrm>
        </p:spPr>
      </p:pic>
    </p:spTree>
    <p:extLst>
      <p:ext uri="{BB962C8B-B14F-4D97-AF65-F5344CB8AC3E}">
        <p14:creationId xmlns:p14="http://schemas.microsoft.com/office/powerpoint/2010/main" val="1154749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IRVIANTO CATUR SAPUTRA 1801388531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IRVIANTO CATUR SAPUTRA 1801388531</dc:title>
  <dc:creator>PUTRA</dc:creator>
  <cp:lastModifiedBy>PUTRA</cp:lastModifiedBy>
  <cp:revision>2</cp:revision>
  <dcterms:created xsi:type="dcterms:W3CDTF">2019-01-13T04:54:32Z</dcterms:created>
  <dcterms:modified xsi:type="dcterms:W3CDTF">2019-01-13T05:05:54Z</dcterms:modified>
</cp:coreProperties>
</file>