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4" r:id="rId5"/>
    <p:sldId id="275" r:id="rId6"/>
    <p:sldId id="258" r:id="rId7"/>
    <p:sldId id="259" r:id="rId8"/>
    <p:sldId id="260" r:id="rId9"/>
    <p:sldId id="262" r:id="rId10"/>
    <p:sldId id="261" r:id="rId11"/>
    <p:sldId id="279" r:id="rId12"/>
    <p:sldId id="276" r:id="rId13"/>
    <p:sldId id="277" r:id="rId14"/>
    <p:sldId id="263" r:id="rId15"/>
    <p:sldId id="264" r:id="rId16"/>
    <p:sldId id="266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B4AA-F24E-41F6-9D59-6F6BB30A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6576-6DDC-4242-B61E-F8457A07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A0DE-F166-49CD-A4AA-BECAA5B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CFE0-ED8A-4A62-8AD8-B27F5C60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90FF-2F47-4A42-B73B-A414DFAC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7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0A1F-875F-40DA-908B-1FE8833B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19E28-73A1-4F4C-A8ED-C2DD4B44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447A-DAF4-435C-8719-737B862F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BB2B-7291-4CBC-93E2-E548E216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1EE2-3A4C-4AB1-A571-B9335C9B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8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FE8F6-BAED-411C-9C59-59C8BC6B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2B0A-86E9-44A0-BE7D-F0A4374F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6AD0-E89C-434B-BC5F-7FD49B9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EDFA-A928-4643-9E3E-B9171CE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936BD-42D5-4F42-9251-F994E187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6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4A44-E70D-4129-A3E7-9EC2D31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7E02-1D25-4CDD-9B85-1C815731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A566-9F4B-419A-AFF8-F0A51A6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8C42-471E-494D-9DBE-1D1C698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5515-859B-4ABF-8430-3222CB68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11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B775-4C52-40D0-875E-A5D80E90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E578-77A7-4A4B-8CB1-F03BDA00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56E8-77F3-4E71-B979-A3555DB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1DB6-B0EF-4D10-8052-083B7E6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83E6-38D2-4B31-9120-8DF7FBB7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0E46-2F68-4F5F-8481-ECDF556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31C3-40BD-46CD-B70F-7331A2734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57D6-9456-4AB5-ABD9-E2D46A40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E80B7-5E89-4B5E-B73E-C4A3F420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F4A4-61EA-4D8B-8D08-EEE75385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8D0D-80BD-4658-8979-AE923655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75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33DA-42F3-4019-AF9A-B3FF9ED5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09BC-7939-4FAC-8F88-F7FFEF7E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B8B8-93D0-4C21-ABCD-16639347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390FF-89A3-4718-B032-E2EA3592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66286-5CEE-4419-8AE2-E52D39714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7292-D191-484C-A8ED-6DC24F38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1DC94-67EE-42F3-96AF-9D088E88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CD19-F1A5-4EA6-AEB9-2B69EF48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49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71CA-315D-4FF1-98EA-BE29726F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A39FB-ECCD-4461-BF06-E362DA4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2F091-3476-4955-9D67-7B01D0D2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E051F-78DD-4B45-9428-5214A9DC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6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1432E-7FC1-4789-91A3-57EF5E41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45353-BDB8-4A0A-A602-6F690850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003E-C83B-4925-9C1A-E0140854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0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83CA-9ED1-473A-B360-2BFD719B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1C42-5AFA-4EDB-AB25-F3BC7B92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C393-6F75-4B88-A0D8-08680A54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CA4DF-F920-4952-976F-70F4A664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C699-8F21-4B14-9273-7D1F27E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0057-2403-422A-BC51-7510FCC2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62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8F6D-7F3F-4E25-A52C-27D394F8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62840-B2D6-47DB-A775-AE2A68545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5C34-59F0-4595-A5B7-6D262DDD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B6CE-C5AB-4534-8976-938C6BAE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3A4B3-06FF-4912-8055-9F406337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F4BA-FDFE-449D-BD6C-A6D15A6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59090-4362-4FAF-A47F-2A4029F4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9B7C7-97AD-4BE5-AF2B-521413CC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0FB7-A160-49C4-98E4-501F15CF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734C-AFFD-4366-9C1C-4F50F76B12DD}" type="datetimeFigureOut">
              <a:rPr lang="en-ID" smtClean="0"/>
              <a:t>13/01/2019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5A6E-DA9D-41D8-ACAB-54C07404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CC8-76AD-48EA-AA0B-F81F51C1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2A23-2ABB-4EC7-AD5B-9861F74BCE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DB8C-1A22-485E-A614-ED8EDEF7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9133"/>
          </a:xfrm>
        </p:spPr>
        <p:txBody>
          <a:bodyPr/>
          <a:lstStyle/>
          <a:p>
            <a:pPr algn="ctr"/>
            <a:r>
              <a:rPr lang="en-GB"/>
              <a:t>UX-TM09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69EC-AF61-4440-8639-EC331096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258"/>
            <a:ext cx="10515600" cy="3702705"/>
          </a:xfrm>
        </p:spPr>
        <p:txBody>
          <a:bodyPr/>
          <a:lstStyle/>
          <a:p>
            <a:r>
              <a:rPr lang="en-GB" dirty="0" err="1"/>
              <a:t>Ferdy</a:t>
            </a:r>
            <a:r>
              <a:rPr lang="en-GB" dirty="0"/>
              <a:t> </a:t>
            </a:r>
            <a:r>
              <a:rPr lang="en-GB" dirty="0" err="1"/>
              <a:t>Arli</a:t>
            </a:r>
            <a:r>
              <a:rPr lang="en-GB" dirty="0"/>
              <a:t> (2101645221)</a:t>
            </a:r>
          </a:p>
          <a:p>
            <a:r>
              <a:rPr lang="en-GB" dirty="0"/>
              <a:t>Faris </a:t>
            </a:r>
            <a:r>
              <a:rPr lang="en-GB" dirty="0" err="1"/>
              <a:t>Pradiatma</a:t>
            </a:r>
            <a:r>
              <a:rPr lang="en-GB" dirty="0"/>
              <a:t> (2101632036)</a:t>
            </a:r>
          </a:p>
          <a:p>
            <a:r>
              <a:rPr lang="en-GB"/>
              <a:t>Rafael Kevin Liman (2101678775)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389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DFF5D-0500-49AB-A85A-E01D695C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2" b="39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CA5A6-2EE8-4CDF-A00F-8E61AEB5CBD1}"/>
              </a:ext>
            </a:extLst>
          </p:cNvPr>
          <p:cNvSpPr txBox="1"/>
          <p:nvPr/>
        </p:nvSpPr>
        <p:spPr>
          <a:xfrm>
            <a:off x="9696450" y="228600"/>
            <a:ext cx="213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Friend Profile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60ECA-500E-482A-9E14-BB9403C2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 b="146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1152-E252-456E-ACF6-E8C914682787}"/>
              </a:ext>
            </a:extLst>
          </p:cNvPr>
          <p:cNvSpPr txBox="1"/>
          <p:nvPr/>
        </p:nvSpPr>
        <p:spPr>
          <a:xfrm>
            <a:off x="2031023" y="193430"/>
            <a:ext cx="13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Currency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ndoor, monitor&#10;&#10;Description automatically generated">
            <a:extLst>
              <a:ext uri="{FF2B5EF4-FFF2-40B4-BE49-F238E27FC236}">
                <a16:creationId xmlns:a16="http://schemas.microsoft.com/office/drawing/2014/main" id="{331C7906-1A82-4642-AECB-3CBF8B9C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" b="194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C0ACB-BAFF-4003-8D60-60516EBBBE2F}"/>
              </a:ext>
            </a:extLst>
          </p:cNvPr>
          <p:cNvSpPr txBox="1"/>
          <p:nvPr/>
        </p:nvSpPr>
        <p:spPr>
          <a:xfrm>
            <a:off x="10429875" y="33337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Shop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9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FAF2239-DE87-4E32-A72E-1C4E60D1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43D98-63BF-45CD-801E-63BE7BCD4D35}"/>
              </a:ext>
            </a:extLst>
          </p:cNvPr>
          <p:cNvSpPr txBox="1"/>
          <p:nvPr/>
        </p:nvSpPr>
        <p:spPr>
          <a:xfrm>
            <a:off x="9944100" y="466725"/>
            <a:ext cx="1801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Item Menu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3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photo, indoor&#10;&#10;Description automatically generated">
            <a:extLst>
              <a:ext uri="{FF2B5EF4-FFF2-40B4-BE49-F238E27FC236}">
                <a16:creationId xmlns:a16="http://schemas.microsoft.com/office/drawing/2014/main" id="{14F9AAD1-0797-4E6D-AD08-15EDE7EB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7" b="74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63C1F-A18D-446F-8021-3EB0A6AECA12}"/>
              </a:ext>
            </a:extLst>
          </p:cNvPr>
          <p:cNvSpPr txBox="1"/>
          <p:nvPr/>
        </p:nvSpPr>
        <p:spPr>
          <a:xfrm>
            <a:off x="10125075" y="123825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Hero List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1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B05DC-0F56-4D56-A56F-AAA20348E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b="61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7895F-0CCA-403A-9F28-AAAA51015BE8}"/>
              </a:ext>
            </a:extLst>
          </p:cNvPr>
          <p:cNvSpPr txBox="1"/>
          <p:nvPr/>
        </p:nvSpPr>
        <p:spPr>
          <a:xfrm>
            <a:off x="11087100" y="87924"/>
            <a:ext cx="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Hero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C0CD30-0ADB-49E9-B069-9639579C8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008FC-790F-44AA-A125-13EE90513812}"/>
              </a:ext>
            </a:extLst>
          </p:cNvPr>
          <p:cNvSpPr txBox="1"/>
          <p:nvPr/>
        </p:nvSpPr>
        <p:spPr>
          <a:xfrm>
            <a:off x="342901" y="228600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Match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F46A5-A5FE-42E3-91D9-B63CCA23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1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409A0-359C-4FB5-8CC2-91108BB60386}"/>
              </a:ext>
            </a:extLst>
          </p:cNvPr>
          <p:cNvSpPr txBox="1"/>
          <p:nvPr/>
        </p:nvSpPr>
        <p:spPr>
          <a:xfrm>
            <a:off x="333375" y="5991225"/>
            <a:ext cx="156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Pick Hero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ndoor&#10;&#10;Description automatically generated">
            <a:extLst>
              <a:ext uri="{FF2B5EF4-FFF2-40B4-BE49-F238E27FC236}">
                <a16:creationId xmlns:a16="http://schemas.microsoft.com/office/drawing/2014/main" id="{5DA833F4-7AF3-474E-8A11-F2E8318A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29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5C857-94C4-4E20-812A-166C5848AB04}"/>
              </a:ext>
            </a:extLst>
          </p:cNvPr>
          <p:cNvSpPr txBox="1"/>
          <p:nvPr/>
        </p:nvSpPr>
        <p:spPr>
          <a:xfrm>
            <a:off x="4495800" y="5853479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 Game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7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16221-E699-4485-A43E-8B68EC70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3A194-E967-4A24-BE19-BBFAE8CCDB23}"/>
              </a:ext>
            </a:extLst>
          </p:cNvPr>
          <p:cNvSpPr txBox="1"/>
          <p:nvPr/>
        </p:nvSpPr>
        <p:spPr>
          <a:xfrm>
            <a:off x="10353675" y="247649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Match Result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colorful sunset&#10;&#10;Description automatically generated">
            <a:extLst>
              <a:ext uri="{FF2B5EF4-FFF2-40B4-BE49-F238E27FC236}">
                <a16:creationId xmlns:a16="http://schemas.microsoft.com/office/drawing/2014/main" id="{41D43271-38ED-4B64-907B-329F30C3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40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55228-5040-4CA2-808E-580BE605A56F}"/>
              </a:ext>
            </a:extLst>
          </p:cNvPr>
          <p:cNvSpPr txBox="1"/>
          <p:nvPr/>
        </p:nvSpPr>
        <p:spPr>
          <a:xfrm>
            <a:off x="5653453" y="114300"/>
            <a:ext cx="180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Title</a:t>
            </a:r>
            <a:endParaRPr lang="en-ID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2FA12547-D55A-45CC-BBBF-7E61A3FB1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9481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D09869-6C02-4F20-A8DE-BD4FE75E1203}"/>
              </a:ext>
            </a:extLst>
          </p:cNvPr>
          <p:cNvSpPr txBox="1"/>
          <p:nvPr/>
        </p:nvSpPr>
        <p:spPr>
          <a:xfrm>
            <a:off x="10552081" y="205739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Main Menu</a:t>
            </a:r>
            <a:endParaRPr lang="en-ID" sz="2400" dirty="0">
              <a:solidFill>
                <a:schemeClr val="bg1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1569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television&#10;&#10;Description automatically generated">
            <a:extLst>
              <a:ext uri="{FF2B5EF4-FFF2-40B4-BE49-F238E27FC236}">
                <a16:creationId xmlns:a16="http://schemas.microsoft.com/office/drawing/2014/main" id="{26455167-56A7-4230-8ADA-122FCC0BD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1E746B-4D54-47F8-A501-3E5CCBD45C9F}"/>
              </a:ext>
            </a:extLst>
          </p:cNvPr>
          <p:cNvSpPr txBox="1"/>
          <p:nvPr/>
        </p:nvSpPr>
        <p:spPr>
          <a:xfrm>
            <a:off x="11163300" y="114300"/>
            <a:ext cx="75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News</a:t>
            </a:r>
            <a:endParaRPr lang="en-ID" sz="2000" dirty="0">
              <a:solidFill>
                <a:schemeClr val="bg1"/>
              </a:solidFill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1631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81AE8-E013-4038-A00E-6463E3FA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14106-E504-49DD-B8BB-F03E2071620C}"/>
              </a:ext>
            </a:extLst>
          </p:cNvPr>
          <p:cNvSpPr txBox="1"/>
          <p:nvPr/>
        </p:nvSpPr>
        <p:spPr>
          <a:xfrm>
            <a:off x="10848975" y="613410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Event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monitor, black&#10;&#10;Description automatically generated">
            <a:extLst>
              <a:ext uri="{FF2B5EF4-FFF2-40B4-BE49-F238E27FC236}">
                <a16:creationId xmlns:a16="http://schemas.microsoft.com/office/drawing/2014/main" id="{61DC9231-F673-4687-8AFD-E52ABA1F8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b="107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2BAE7B-46CB-4B7C-9DF8-2943E0917FE0}"/>
              </a:ext>
            </a:extLst>
          </p:cNvPr>
          <p:cNvSpPr txBox="1"/>
          <p:nvPr/>
        </p:nvSpPr>
        <p:spPr>
          <a:xfrm>
            <a:off x="10742428" y="283552"/>
            <a:ext cx="108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9744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2F0578D-8764-44E9-B447-1206F4E8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2" b="43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84BDD-AE59-448F-83AF-075A2C1D9FCF}"/>
              </a:ext>
            </a:extLst>
          </p:cNvPr>
          <p:cNvSpPr txBox="1"/>
          <p:nvPr/>
        </p:nvSpPr>
        <p:spPr>
          <a:xfrm>
            <a:off x="10668000" y="161925"/>
            <a:ext cx="1129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Profile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3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B4D1B1D-2922-4D99-AE75-1D86C7DDB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0450B-9234-4AE7-951F-B8CD0B2D0C6A}"/>
              </a:ext>
            </a:extLst>
          </p:cNvPr>
          <p:cNvSpPr txBox="1"/>
          <p:nvPr/>
        </p:nvSpPr>
        <p:spPr>
          <a:xfrm>
            <a:off x="11096625" y="228600"/>
            <a:ext cx="77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Exp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5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84F1CAE-0612-4138-BE54-8325C8D764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437"/>
            <a:ext cx="12192000" cy="6974437"/>
          </a:xfrm>
        </p:spPr>
      </p:pic>
    </p:spTree>
    <p:extLst>
      <p:ext uri="{BB962C8B-B14F-4D97-AF65-F5344CB8AC3E}">
        <p14:creationId xmlns:p14="http://schemas.microsoft.com/office/powerpoint/2010/main" val="34550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UX-TM09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UX-TM09</dc:title>
  <dc:creator>Mystery Dragonborn</dc:creator>
  <cp:lastModifiedBy>Mystery Dragonborn</cp:lastModifiedBy>
  <cp:revision>3</cp:revision>
  <dcterms:created xsi:type="dcterms:W3CDTF">2019-01-13T11:16:50Z</dcterms:created>
  <dcterms:modified xsi:type="dcterms:W3CDTF">2019-01-13T14:07:38Z</dcterms:modified>
</cp:coreProperties>
</file>