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6" r:id="rId1"/>
  </p:sldMasterIdLst>
  <p:notesMasterIdLst>
    <p:notesMasterId r:id="rId5"/>
  </p:notesMasterIdLst>
  <p:handoutMasterIdLst>
    <p:handoutMasterId r:id="rId6"/>
  </p:handoutMasterIdLst>
  <p:sldIdLst>
    <p:sldId id="382" r:id="rId2"/>
    <p:sldId id="381" r:id="rId3"/>
    <p:sldId id="380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966" autoAdjust="0"/>
    <p:restoredTop sz="94660"/>
  </p:normalViewPr>
  <p:slideViewPr>
    <p:cSldViewPr>
      <p:cViewPr varScale="1">
        <p:scale>
          <a:sx n="68" d="100"/>
          <a:sy n="68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id-ID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85337581-EA16-4A87-A917-3379BCB4CE2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id-ID"/>
          </a:p>
        </p:txBody>
      </p:sp>
      <p:sp>
        <p:nvSpPr>
          <p:cNvPr id="1638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89C6DEDD-C767-49C6-BCC6-D1EDDFB920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15468F-6230-4CBF-86B3-315718AA64C1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BC57E8E8-FF35-4E62-885C-1B538644037D}" type="datetime1">
              <a:rPr lang="en-US" smtClean="0"/>
              <a:pPr>
                <a:defRPr/>
              </a:pPr>
              <a:t>12/19/2014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91A8F4F4-C6A9-4B2B-9F4B-090D4CE95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BF551290-4132-4755-B6F7-3533BDD07F15}" type="datetime1">
              <a:rPr lang="en-US" smtClean="0"/>
              <a:pPr>
                <a:defRPr/>
              </a:pPr>
              <a:t>12/19/2014</a:t>
            </a:fld>
            <a:r>
              <a:rPr lang="en-US" smtClean="0"/>
              <a:t>Bina Nusantara University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878B5A31-7DA3-4EF2-98EB-C6C7AFA83B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76186998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11D821-EA51-4259-8E38-3E5E614973E3}" type="datetime1">
              <a:rPr lang="en-US" smtClean="0"/>
              <a:pPr>
                <a:defRPr/>
              </a:pPr>
              <a:t>12/19/2014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B2DE-0C0E-4D48-85AF-4E31DDF4F6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E54DCD-2E75-4954-9B0B-8CA2ECEF1DF3}" type="datetime1">
              <a:rPr lang="en-US" smtClean="0"/>
              <a:pPr>
                <a:defRPr/>
              </a:pPr>
              <a:t>12/19/2014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1C43-9D05-4963-9892-E3BB028BAD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556E50-8A97-43B4-B5CA-E9560DD52DE6}" type="datetime1">
              <a:rPr lang="en-US" smtClean="0"/>
              <a:pPr>
                <a:defRPr/>
              </a:pPr>
              <a:t>12/19/2014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156B-92EB-4974-83A9-7BFDA8C241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3551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71A03-7718-448D-808F-9A3F5CC9C431}" type="datetime1">
              <a:rPr lang="en-US"/>
              <a:pPr>
                <a:defRPr/>
              </a:pPr>
              <a:t>12/19/2014</a:t>
            </a:fld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0243A4-4F74-4BAE-B6B8-C672A70AF7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F551290-4132-4755-B6F7-3533BDD07F15}" type="datetime1">
              <a:rPr lang="en-US" smtClean="0"/>
              <a:pPr>
                <a:defRPr/>
              </a:pPr>
              <a:t>12/19/2014</a:t>
            </a:fld>
            <a:r>
              <a:rPr lang="en-US" smtClean="0"/>
              <a:t>Bina Nusantara University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B5A31-7DA3-4EF2-98EB-C6C7AFA83B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7" r:id="rId1"/>
    <p:sldLayoutId id="2147484088" r:id="rId2"/>
    <p:sldLayoutId id="2147484089" r:id="rId3"/>
    <p:sldLayoutId id="2147484090" r:id="rId4"/>
    <p:sldLayoutId id="2147484091" r:id="rId5"/>
    <p:sldLayoutId id="2147484092" r:id="rId6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3327127"/>
            <a:ext cx="7128792" cy="1470025"/>
          </a:xfrm>
        </p:spPr>
        <p:txBody>
          <a:bodyPr>
            <a:normAutofit/>
          </a:bodyPr>
          <a:lstStyle/>
          <a:p>
            <a:r>
              <a:rPr lang="en-AU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Quiz 1 </a:t>
            </a:r>
            <a:endParaRPr lang="id-ID" sz="3200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691680" y="1628800"/>
            <a:ext cx="87868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Subject	: 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COMP6047 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AND PROGRAMMING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Year	: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201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5</a:t>
            </a:r>
            <a:endParaRPr lang="en-US" sz="2400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Quiz 1 (P2)</a:t>
            </a: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5CD5AA-6A08-494B-9AB8-DB3B0371D641}" type="slidenum">
              <a:rPr lang="en-US"/>
              <a:pPr/>
              <a:t>2</a:t>
            </a:fld>
            <a:endParaRPr lang="en-US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Algorithm &amp; Programming</a:t>
            </a:r>
          </a:p>
          <a:p>
            <a:r>
              <a:rPr lang="en-US" smtClean="0"/>
              <a:t>Introduction to C Programming</a:t>
            </a:r>
          </a:p>
          <a:p>
            <a:r>
              <a:rPr lang="en-US" smtClean="0"/>
              <a:t>Formatted Input / Output</a:t>
            </a:r>
          </a:p>
          <a:p>
            <a:r>
              <a:rPr lang="en-US" smtClean="0"/>
              <a:t>Operator, Operand, and Arithmetic</a:t>
            </a:r>
          </a:p>
          <a:p>
            <a:r>
              <a:rPr lang="en-US" smtClean="0"/>
              <a:t>Program Control: Selection</a:t>
            </a:r>
          </a:p>
          <a:p>
            <a:r>
              <a:rPr lang="en-US" smtClean="0"/>
              <a:t>Program Control: Repetition</a:t>
            </a:r>
          </a:p>
          <a:p>
            <a:r>
              <a:rPr lang="en-US" smtClean="0"/>
              <a:t>Pointers and Arrays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9D7F02-41B1-4D9F-883F-83665E06E0E4}" type="slidenum">
              <a:rPr lang="en-US">
                <a:latin typeface="Tahoma" pitchFamily="34" charset="0"/>
                <a:cs typeface="Tahoma" pitchFamily="34" charset="0"/>
              </a:rPr>
              <a:pPr/>
              <a:t>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>
              <a:buFontTx/>
              <a:buNone/>
            </a:pPr>
            <a:r>
              <a:rPr lang="en-US" sz="3200" b="1" smtClean="0">
                <a:latin typeface="Tahoma" pitchFamily="34" charset="0"/>
                <a:cs typeface="Tahoma" pitchFamily="34" charset="0"/>
              </a:rPr>
              <a:t>END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971</TotalTime>
  <Words>50</Words>
  <Application>Microsoft Office PowerPoint</Application>
  <PresentationFormat>On-screen Show (4:3)</PresentationFormat>
  <Paragraphs>20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Interstate</vt:lpstr>
      <vt:lpstr>Tahoma</vt:lpstr>
      <vt:lpstr>TemplateBM</vt:lpstr>
      <vt:lpstr>Quiz 1 </vt:lpstr>
      <vt:lpstr>Quiz 1 (P2)</vt:lpstr>
      <vt:lpstr>Slide 3</vt:lpstr>
    </vt:vector>
  </TitlesOfParts>
  <Company>ubinus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BINUS</cp:lastModifiedBy>
  <cp:revision>107</cp:revision>
  <dcterms:created xsi:type="dcterms:W3CDTF">2009-07-15T08:07:45Z</dcterms:created>
  <dcterms:modified xsi:type="dcterms:W3CDTF">2014-12-19T03:23:26Z</dcterms:modified>
</cp:coreProperties>
</file>