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1"/>
  </p:sldMasterIdLst>
  <p:notesMasterIdLst>
    <p:notesMasterId r:id="rId5"/>
  </p:notesMasterIdLst>
  <p:handoutMasterIdLst>
    <p:handoutMasterId r:id="rId6"/>
  </p:handoutMasterIdLst>
  <p:sldIdLst>
    <p:sldId id="382" r:id="rId2"/>
    <p:sldId id="381" r:id="rId3"/>
    <p:sldId id="380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66" autoAdjust="0"/>
    <p:restoredTop sz="94660"/>
  </p:normalViewPr>
  <p:slideViewPr>
    <p:cSldViewPr>
      <p:cViewPr varScale="1">
        <p:scale>
          <a:sx n="68" d="100"/>
          <a:sy n="68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F7118B9C-C568-4EF1-BFAA-93A19353BA1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16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FB7538AA-609C-4690-9D70-670A109EEB1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C1F19-E336-4570-96EA-5B0A32F01DDD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9A6045F-6EFA-445A-90DF-DFD06AE54D96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D478332F-0AF1-41AE-967A-96AC980CE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AA05426E-C022-411F-9BB2-261CDB5BEC78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BECCC05E-AE8E-4B54-8FFA-B5B66FCF6E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3D06D2-4DA3-447A-BAD7-B39686BA3635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532A-203F-4F6C-8C38-E11B941580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AC4D9C-118F-46C2-A32C-73C4D78FA06E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8406-5C4C-425F-82D0-5FEC8CE3E3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E273F-B92C-487A-8F6B-14E8DDB2E55C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F771-2288-47D1-B8E1-43AD18887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ACD2B-E45F-4FF8-8ACA-DA204A3C7EA6}" type="datetime1">
              <a:rPr lang="en-US"/>
              <a:pPr>
                <a:defRPr/>
              </a:pPr>
              <a:t>12/19/2014</a:t>
            </a:fld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C432C-FC03-43B0-A803-DD6B3BEFF9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A05426E-C022-411F-9BB2-261CDB5BEC78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C05E-AE8E-4B54-8FFA-B5B66FCF6E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Quiz II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Quiz II (P2)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4AFEBF-D0B8-43B6-B82E-527D8B77D1CC}" type="slidenum">
              <a:rPr lang="en-US"/>
              <a:pPr/>
              <a:t>2</a:t>
            </a:fld>
            <a:endParaRPr lang="en-US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Function and Recursion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Structures and Unions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Memory Allocation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File Processing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Sorting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Searching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3BC56C-357C-4D17-A337-3C14B3D0B114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965</TotalTime>
  <Words>34</Words>
  <Application>Microsoft Office PowerPoint</Application>
  <PresentationFormat>On-screen Show (4:3)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Interstate</vt:lpstr>
      <vt:lpstr>Tahoma</vt:lpstr>
      <vt:lpstr>TemplateBM</vt:lpstr>
      <vt:lpstr>Quiz II</vt:lpstr>
      <vt:lpstr>Quiz II (P2)</vt:lpstr>
      <vt:lpstr>Slide 3</vt:lpstr>
    </vt:vector>
  </TitlesOfParts>
  <Company>ubinus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BINUS</cp:lastModifiedBy>
  <cp:revision>104</cp:revision>
  <dcterms:created xsi:type="dcterms:W3CDTF">2009-07-15T08:07:45Z</dcterms:created>
  <dcterms:modified xsi:type="dcterms:W3CDTF">2014-12-19T06:31:40Z</dcterms:modified>
</cp:coreProperties>
</file>