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6"/>
  </p:notesMasterIdLst>
  <p:handoutMasterIdLst>
    <p:handoutMasterId r:id="rId7"/>
  </p:handoutMasterIdLst>
  <p:sldIdLst>
    <p:sldId id="389" r:id="rId2"/>
    <p:sldId id="381" r:id="rId3"/>
    <p:sldId id="388" r:id="rId4"/>
    <p:sldId id="38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BA155C9-A31D-4675-B907-1066C901D8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9CB7D2E-F70A-4BB1-BD26-14B99D1F71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9ED30-E09E-4B44-BE92-5F7E4B54CAF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23CFD-AB57-4F41-8167-5455867D1FE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12F78395-D590-4880-9E68-C4C60B2119A6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C279B146-69A6-48DB-93E5-73E62CCDB2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A3EC2B7E-21C4-4948-B3D1-B348156F42DF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B57F2EFF-1C21-4DC2-9020-51D3111CCB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1DD33F-7DCF-48D7-937D-ED0CA70C9CA0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007-43E2-490D-AF78-48E132CB9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C33BC-F833-44AE-8B08-A42A13362A42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7B53-6517-4E34-9904-C5205D943E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9CE5A2-BEB5-45B4-8EF1-50C492FBC92C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F987-A78B-4797-A14D-3997CDDB13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7182C-E6F1-463D-9245-CB13D84E7029}" type="datetime1">
              <a:rPr lang="en-US"/>
              <a:pPr>
                <a:defRPr/>
              </a:pPr>
              <a:t>12/19/2014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C5BB3-82F2-4C8F-8244-1B53019175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EC2B7E-21C4-4948-B3D1-B348156F42DF}" type="datetime1">
              <a:rPr lang="en-US" smtClean="0"/>
              <a:pPr>
                <a:defRPr/>
              </a:pPr>
              <a:t>12/19/2014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2EFF-1C21-4DC2-9020-51D3111CCB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Review Quiz II</a:t>
            </a:r>
            <a:r>
              <a:rPr lang="en-AU" sz="3200" dirty="0" smtClean="0"/>
              <a:t>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Quiz II (P2)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21562-0CCB-459A-A2EB-5145CF72305B}" type="slidenum">
              <a:rPr lang="en-US"/>
              <a:pPr/>
              <a:t>2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Function and Recursion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Structures and Unions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Memory Allocation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File Processing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Sorting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Searching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Quiz II Review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CAB1F-ADC7-413E-86B2-D9042E75911C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4000" dirty="0" smtClean="0">
                <a:latin typeface="Tahoma" pitchFamily="34" charset="0"/>
                <a:cs typeface="Tahoma" pitchFamily="34" charset="0"/>
              </a:rPr>
              <a:t>Discussion</a:t>
            </a:r>
            <a:r>
              <a:rPr lang="id-ID" sz="4000" dirty="0" smtClean="0">
                <a:latin typeface="Tahoma" pitchFamily="34" charset="0"/>
                <a:cs typeface="Tahoma" pitchFamily="34" charset="0"/>
              </a:rPr>
              <a:t> &amp; Quiz Review</a:t>
            </a:r>
            <a:endParaRPr lang="en-US" sz="4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47DC27-FD7A-49B6-9B82-7A67006199A6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965</TotalTime>
  <Words>49</Words>
  <Application>Microsoft Office PowerPoint</Application>
  <PresentationFormat>On-screen Show 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Interstate</vt:lpstr>
      <vt:lpstr>Tahoma</vt:lpstr>
      <vt:lpstr>TemplateBM</vt:lpstr>
      <vt:lpstr>Review Quiz II </vt:lpstr>
      <vt:lpstr>Quiz II (P2)</vt:lpstr>
      <vt:lpstr>Quiz II Review</vt:lpstr>
      <vt:lpstr>Slide 4</vt:lpstr>
    </vt:vector>
  </TitlesOfParts>
  <Company>ubinus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104</cp:revision>
  <dcterms:created xsi:type="dcterms:W3CDTF">2009-07-15T08:07:45Z</dcterms:created>
  <dcterms:modified xsi:type="dcterms:W3CDTF">2014-12-19T06:32:56Z</dcterms:modified>
</cp:coreProperties>
</file>