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2" r:id="rId6"/>
    <p:sldId id="286" r:id="rId7"/>
    <p:sldId id="293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4272-9121-4ECE-8956-83B7C032205C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4FA9-C863-456B-9318-720A23B01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yb68z7u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bpancasilala22.blogspot.co.id/2017/" TargetMode="External"/><Relationship Id="rId2" Type="http://schemas.openxmlformats.org/officeDocument/2006/relationships/hyperlink" Target="http://characterbuilding2020.blogspot.co.id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achforcare.blogspot.co.id/2017/03/" TargetMode="External"/><Relationship Id="rId4" Type="http://schemas.openxmlformats.org/officeDocument/2006/relationships/hyperlink" Target="http://cblf01.blogspot.co.i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Panduan</a:t>
            </a:r>
            <a:r>
              <a:rPr lang="en-US" sz="2800" dirty="0" smtClean="0"/>
              <a:t> </a:t>
            </a:r>
            <a:r>
              <a:rPr lang="en-US" sz="2800" dirty="0" err="1" smtClean="0"/>
              <a:t>Projcet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CB </a:t>
            </a:r>
            <a:r>
              <a:rPr lang="en-US" sz="2800" dirty="0" err="1" smtClean="0"/>
              <a:t>Pancasila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81100" y="1524000"/>
            <a:ext cx="6781800" cy="424999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  <a:p>
            <a:pPr algn="l"/>
            <a:r>
              <a:rPr lang="en-US" sz="1800" b="1" i="1" dirty="0" err="1" smtClean="0">
                <a:solidFill>
                  <a:schemeClr val="bg1"/>
                </a:solidFill>
              </a:rPr>
              <a:t>Tema</a:t>
            </a:r>
            <a:r>
              <a:rPr lang="en-US" sz="1800" b="1" i="1" dirty="0" smtClean="0">
                <a:solidFill>
                  <a:schemeClr val="bg1"/>
                </a:solidFill>
              </a:rPr>
              <a:t>: </a:t>
            </a:r>
            <a:r>
              <a:rPr lang="en-US" sz="1800" b="1" i="1" dirty="0" err="1" smtClean="0">
                <a:solidFill>
                  <a:schemeClr val="bg1"/>
                </a:solidFill>
              </a:rPr>
              <a:t>Pendampingan</a:t>
            </a:r>
            <a:r>
              <a:rPr lang="en-US" sz="1800" b="1" i="1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anak-anak</a:t>
            </a:r>
            <a:r>
              <a:rPr lang="en-US" sz="1800" b="1" i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sz="1800" b="1" i="1" dirty="0">
              <a:solidFill>
                <a:schemeClr val="bg1"/>
              </a:solidFill>
            </a:endParaRPr>
          </a:p>
          <a:p>
            <a:pPr algn="l"/>
            <a:r>
              <a:rPr lang="en-US" sz="1800" b="1" i="1" dirty="0" err="1" smtClean="0">
                <a:solidFill>
                  <a:schemeClr val="bg1"/>
                </a:solidFill>
              </a:rPr>
              <a:t>Pilihan</a:t>
            </a:r>
            <a:r>
              <a:rPr lang="en-US" sz="1800" b="1" i="1" dirty="0" smtClean="0">
                <a:solidFill>
                  <a:schemeClr val="bg1"/>
                </a:solidFill>
              </a:rPr>
              <a:t> </a:t>
            </a:r>
            <a:r>
              <a:rPr lang="en-US" sz="1800" b="1" i="1" dirty="0" err="1" smtClean="0">
                <a:solidFill>
                  <a:schemeClr val="bg1"/>
                </a:solidFill>
              </a:rPr>
              <a:t>Kegiatan</a:t>
            </a:r>
            <a:endParaRPr lang="en-US" sz="1800" b="1" i="1" dirty="0" smtClean="0">
              <a:solidFill>
                <a:schemeClr val="bg1"/>
              </a:solidFill>
            </a:endParaRPr>
          </a:p>
          <a:p>
            <a:pPr algn="l"/>
            <a:endParaRPr lang="en-US" sz="1800" b="1" i="1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1"/>
                </a:solidFill>
              </a:rPr>
              <a:t>Kegiatan</a:t>
            </a:r>
            <a:r>
              <a:rPr lang="en-US" sz="1800" dirty="0" smtClean="0">
                <a:solidFill>
                  <a:schemeClr val="bg1"/>
                </a:solidFill>
              </a:rPr>
              <a:t> PAUD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1"/>
                </a:solidFill>
              </a:rPr>
              <a:t>Kegiatan</a:t>
            </a:r>
            <a:r>
              <a:rPr lang="en-US" sz="1800" dirty="0" smtClean="0">
                <a:solidFill>
                  <a:schemeClr val="bg1"/>
                </a:solidFill>
              </a:rPr>
              <a:t> di </a:t>
            </a:r>
            <a:r>
              <a:rPr lang="en-US" sz="1800" dirty="0" err="1" smtClean="0">
                <a:solidFill>
                  <a:schemeClr val="bg1"/>
                </a:solidFill>
              </a:rPr>
              <a:t>rumah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singgah</a:t>
            </a:r>
            <a:r>
              <a:rPr lang="en-US" sz="1800" dirty="0" smtClean="0">
                <a:solidFill>
                  <a:schemeClr val="bg1"/>
                </a:solidFill>
              </a:rPr>
              <a:t> / </a:t>
            </a:r>
            <a:r>
              <a:rPr lang="en-US" sz="1800" dirty="0" err="1" smtClean="0">
                <a:solidFill>
                  <a:schemeClr val="bg1"/>
                </a:solidFill>
              </a:rPr>
              <a:t>rumah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belajar</a:t>
            </a:r>
            <a:r>
              <a:rPr lang="en-US" sz="1800" dirty="0" smtClean="0">
                <a:solidFill>
                  <a:schemeClr val="bg1"/>
                </a:solidFill>
              </a:rPr>
              <a:t> / </a:t>
            </a:r>
            <a:r>
              <a:rPr lang="en-US" sz="1800" dirty="0" err="1" smtClean="0">
                <a:solidFill>
                  <a:schemeClr val="bg1"/>
                </a:solidFill>
              </a:rPr>
              <a:t>rumah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susun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1"/>
                </a:solidFill>
              </a:rPr>
              <a:t>Volunter</a:t>
            </a:r>
            <a:r>
              <a:rPr lang="en-US" sz="1800" dirty="0" smtClean="0">
                <a:solidFill>
                  <a:schemeClr val="bg1"/>
                </a:solidFill>
              </a:rPr>
              <a:t> di RPTRA (</a:t>
            </a:r>
            <a:r>
              <a:rPr lang="en-US" sz="1800" dirty="0" err="1" smtClean="0">
                <a:solidFill>
                  <a:schemeClr val="bg1"/>
                </a:solidFill>
              </a:rPr>
              <a:t>Ruang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Publik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Terpadu</a:t>
            </a:r>
            <a:r>
              <a:rPr lang="en-US" sz="1800" dirty="0" smtClean="0">
                <a:solidFill>
                  <a:schemeClr val="bg1"/>
                </a:solidFill>
              </a:rPr>
              <a:t> Ramah </a:t>
            </a:r>
            <a:r>
              <a:rPr lang="en-US" sz="1800" dirty="0" err="1" smtClean="0">
                <a:solidFill>
                  <a:schemeClr val="bg1"/>
                </a:solidFill>
              </a:rPr>
              <a:t>Anak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04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Volunteering CB </a:t>
            </a:r>
            <a:r>
              <a:rPr lang="en-US" dirty="0" err="1" smtClean="0">
                <a:solidFill>
                  <a:schemeClr val="bg1"/>
                </a:solidFill>
              </a:rPr>
              <a:t>Pancasila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solidFill>
            <a:srgbClr val="00206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Lokasi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komunitas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susun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rumah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singgah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panti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asuhan</a:t>
            </a:r>
            <a:r>
              <a:rPr lang="en-US" dirty="0" smtClean="0">
                <a:solidFill>
                  <a:schemeClr val="bg1"/>
                </a:solidFill>
              </a:rPr>
              <a:t>, RPTRA,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PAUD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Minimal </a:t>
            </a:r>
            <a:r>
              <a:rPr lang="en-US" dirty="0">
                <a:solidFill>
                  <a:schemeClr val="bg1"/>
                </a:solidFill>
              </a:rPr>
              <a:t>5 </a:t>
            </a:r>
            <a:r>
              <a:rPr lang="en-US" dirty="0" err="1">
                <a:solidFill>
                  <a:schemeClr val="bg1"/>
                </a:solidFill>
              </a:rPr>
              <a:t>pertemuan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meliputi</a:t>
            </a:r>
            <a:r>
              <a:rPr lang="en-US" dirty="0">
                <a:solidFill>
                  <a:schemeClr val="bg1"/>
                </a:solidFill>
              </a:rPr>
              <a:t> : </a:t>
            </a:r>
          </a:p>
          <a:p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 1 : </a:t>
            </a:r>
            <a:r>
              <a:rPr lang="en-US" dirty="0" err="1">
                <a:solidFill>
                  <a:schemeClr val="bg1"/>
                </a:solidFill>
              </a:rPr>
              <a:t>survei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urus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perijinan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2-5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pelaksanaan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menjelaskan</a:t>
            </a:r>
            <a:r>
              <a:rPr lang="en-US" dirty="0">
                <a:solidFill>
                  <a:schemeClr val="bg1"/>
                </a:solidFill>
              </a:rPr>
              <a:t> progress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pertemuan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1-5</a:t>
            </a:r>
          </a:p>
          <a:p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Link TFI</a:t>
            </a:r>
          </a:p>
          <a:p>
            <a:r>
              <a:rPr lang="en-US" dirty="0" err="1">
                <a:solidFill>
                  <a:schemeClr val="bg1"/>
                </a:solidFill>
              </a:rPr>
              <a:t>Presentasi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Template Proposal CB </a:t>
            </a:r>
            <a:r>
              <a:rPr lang="en-US" sz="2800" dirty="0" err="1" smtClean="0">
                <a:solidFill>
                  <a:schemeClr val="bg1"/>
                </a:solidFill>
              </a:rPr>
              <a:t>Pancasila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1905000"/>
            <a:ext cx="8153400" cy="441959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Lembar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sampul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Lembar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Pengesahan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Daftar</a:t>
            </a:r>
            <a:r>
              <a:rPr lang="en-US" sz="2800" dirty="0" smtClean="0">
                <a:solidFill>
                  <a:schemeClr val="bg1"/>
                </a:solidFill>
              </a:rPr>
              <a:t> Isi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Bab I:	</a:t>
            </a:r>
            <a:r>
              <a:rPr lang="en-US" sz="2800" dirty="0" err="1" smtClean="0">
                <a:solidFill>
                  <a:schemeClr val="bg1"/>
                </a:solidFill>
              </a:rPr>
              <a:t>Pendahuluan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berisi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err="1" smtClean="0">
                <a:solidFill>
                  <a:schemeClr val="bg1"/>
                </a:solidFill>
              </a:rPr>
              <a:t>latar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belakang</a:t>
            </a:r>
            <a:r>
              <a:rPr lang="en-US" sz="2800" dirty="0" smtClean="0">
                <a:solidFill>
                  <a:schemeClr val="bg1"/>
                </a:solidFill>
              </a:rPr>
              <a:t>, 	</a:t>
            </a:r>
            <a:r>
              <a:rPr lang="en-US" sz="2800" dirty="0" err="1" smtClean="0">
                <a:solidFill>
                  <a:schemeClr val="bg1"/>
                </a:solidFill>
              </a:rPr>
              <a:t>deskrispsi</a:t>
            </a:r>
            <a:r>
              <a:rPr lang="en-US" sz="2800" dirty="0" smtClean="0">
                <a:solidFill>
                  <a:schemeClr val="bg1"/>
                </a:solidFill>
              </a:rPr>
              <a:t> 	</a:t>
            </a:r>
            <a:r>
              <a:rPr lang="en-US" sz="2800" dirty="0" err="1" smtClean="0">
                <a:solidFill>
                  <a:schemeClr val="bg1"/>
                </a:solidFill>
              </a:rPr>
              <a:t>situasi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pemasalahan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tujuan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	</a:t>
            </a:r>
            <a:r>
              <a:rPr lang="en-US" sz="2800" dirty="0" err="1" smtClean="0">
                <a:solidFill>
                  <a:schemeClr val="bg1"/>
                </a:solidFill>
              </a:rPr>
              <a:t>manfaat</a:t>
            </a:r>
            <a:r>
              <a:rPr lang="en-US" sz="2800" dirty="0" smtClean="0">
                <a:solidFill>
                  <a:schemeClr val="bg1"/>
                </a:solidFill>
              </a:rPr>
              <a:t> 	</a:t>
            </a:r>
            <a:r>
              <a:rPr lang="en-US" sz="2800" dirty="0" err="1" smtClean="0">
                <a:solidFill>
                  <a:schemeClr val="bg1"/>
                </a:solidFill>
              </a:rPr>
              <a:t>kegiatan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Bab II:	</a:t>
            </a:r>
            <a:r>
              <a:rPr lang="en-US" sz="2800" dirty="0" err="1" smtClean="0">
                <a:solidFill>
                  <a:schemeClr val="bg1"/>
                </a:solidFill>
              </a:rPr>
              <a:t>Metode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kegiatan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bentuk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rencana</a:t>
            </a:r>
            <a:r>
              <a:rPr lang="en-US" sz="2800" dirty="0" smtClean="0">
                <a:solidFill>
                  <a:schemeClr val="bg1"/>
                </a:solidFill>
              </a:rPr>
              <a:t> 	</a:t>
            </a:r>
            <a:r>
              <a:rPr lang="en-US" sz="2800" dirty="0" err="1" smtClean="0">
                <a:solidFill>
                  <a:schemeClr val="bg1"/>
                </a:solidFill>
              </a:rPr>
              <a:t>kegiatan</a:t>
            </a:r>
            <a:r>
              <a:rPr lang="en-US" sz="2800" dirty="0" smtClean="0">
                <a:solidFill>
                  <a:schemeClr val="bg1"/>
                </a:solidFill>
              </a:rPr>
              <a:t>, 	</a:t>
            </a:r>
            <a:r>
              <a:rPr lang="en-US" sz="2800" dirty="0" err="1" smtClean="0">
                <a:solidFill>
                  <a:schemeClr val="bg1"/>
                </a:solidFill>
              </a:rPr>
              <a:t>waktu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kegiatan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dll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Bab III: </a:t>
            </a:r>
            <a:r>
              <a:rPr lang="en-US" sz="2800" dirty="0" err="1" smtClean="0">
                <a:solidFill>
                  <a:schemeClr val="bg1"/>
                </a:solidFill>
              </a:rPr>
              <a:t>Konsep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konsep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diambil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topic-topic </a:t>
            </a:r>
            <a:r>
              <a:rPr lang="en-US" sz="2800" dirty="0" err="1" smtClean="0">
                <a:solidFill>
                  <a:schemeClr val="bg1"/>
                </a:solidFill>
              </a:rPr>
              <a:t>pelajaran</a:t>
            </a:r>
            <a:r>
              <a:rPr lang="en-US" sz="2800" dirty="0" smtClean="0">
                <a:solidFill>
                  <a:schemeClr val="bg1"/>
                </a:solidFill>
              </a:rPr>
              <a:t> 	</a:t>
            </a:r>
            <a:r>
              <a:rPr lang="en-US" sz="2800" dirty="0" err="1" smtClean="0">
                <a:solidFill>
                  <a:schemeClr val="bg1"/>
                </a:solidFill>
              </a:rPr>
              <a:t>atau</a:t>
            </a:r>
            <a:r>
              <a:rPr lang="en-US" sz="2800" dirty="0" smtClean="0">
                <a:solidFill>
                  <a:schemeClr val="bg1"/>
                </a:solidFill>
              </a:rPr>
              <a:t> 	sub-sub </a:t>
            </a:r>
            <a:r>
              <a:rPr lang="en-US" sz="2800" dirty="0" err="1" smtClean="0">
                <a:solidFill>
                  <a:schemeClr val="bg1"/>
                </a:solidFill>
              </a:rPr>
              <a:t>topiknya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Referensi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3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Template </a:t>
            </a:r>
            <a:r>
              <a:rPr lang="en-US" sz="2800" dirty="0" err="1" smtClean="0">
                <a:solidFill>
                  <a:schemeClr val="bg1"/>
                </a:solidFill>
              </a:rPr>
              <a:t>Laporan</a:t>
            </a:r>
            <a:r>
              <a:rPr lang="en-US" sz="2800" dirty="0" smtClean="0">
                <a:solidFill>
                  <a:schemeClr val="bg1"/>
                </a:solidFill>
              </a:rPr>
              <a:t> CB </a:t>
            </a:r>
            <a:r>
              <a:rPr lang="en-US" sz="2800" dirty="0" err="1" smtClean="0">
                <a:solidFill>
                  <a:schemeClr val="bg1"/>
                </a:solidFill>
              </a:rPr>
              <a:t>Pancasila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7772400" cy="5105400"/>
          </a:xfrm>
          <a:solidFill>
            <a:srgbClr val="002060"/>
          </a:solidFill>
        </p:spPr>
        <p:txBody>
          <a:bodyPr>
            <a:normAutofit fontScale="47500" lnSpcReduction="20000"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Lembar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sampul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Lembar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Pengesahan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Daftar</a:t>
            </a:r>
            <a:r>
              <a:rPr lang="en-US" b="1" dirty="0" smtClean="0">
                <a:solidFill>
                  <a:schemeClr val="bg1"/>
                </a:solidFill>
              </a:rPr>
              <a:t> Isi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Bab. I:	</a:t>
            </a:r>
            <a:r>
              <a:rPr lang="en-US" dirty="0" err="1" smtClean="0">
                <a:solidFill>
                  <a:schemeClr val="bg1"/>
                </a:solidFill>
              </a:rPr>
              <a:t>Pendahuluan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berisi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latar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deskrispsi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situasi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pemasalahan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manfaat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Bab II:	</a:t>
            </a:r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bentuk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waktu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,  </a:t>
            </a:r>
            <a:r>
              <a:rPr lang="en-US" dirty="0" err="1" smtClean="0">
                <a:solidFill>
                  <a:schemeClr val="bg1"/>
                </a:solidFill>
              </a:rPr>
              <a:t>dll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Bab III:	</a:t>
            </a:r>
            <a:r>
              <a:rPr lang="en-US" dirty="0" err="1" smtClean="0">
                <a:solidFill>
                  <a:schemeClr val="bg1"/>
                </a:solidFill>
              </a:rPr>
              <a:t>Konsep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konsep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diambil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topic-topic </a:t>
            </a:r>
            <a:r>
              <a:rPr lang="en-US" dirty="0" err="1" smtClean="0">
                <a:solidFill>
                  <a:schemeClr val="bg1"/>
                </a:solidFill>
              </a:rPr>
              <a:t>pelajaran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sub-sub </a:t>
            </a:r>
            <a:r>
              <a:rPr lang="en-US" dirty="0" err="1" smtClean="0">
                <a:solidFill>
                  <a:schemeClr val="bg1"/>
                </a:solidFill>
              </a:rPr>
              <a:t>topiknya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Bab IV:	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Bab V:	</a:t>
            </a:r>
            <a:r>
              <a:rPr lang="en-US" dirty="0" err="1" smtClean="0">
                <a:solidFill>
                  <a:schemeClr val="bg1"/>
                </a:solidFill>
              </a:rPr>
              <a:t>Penutup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kesimpulan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refleksi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masing-masing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anggota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, saran 	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</a:rPr>
              <a:t>Lampiran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kegiatan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Foto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setiap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Video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Dan </a:t>
            </a:r>
            <a:r>
              <a:rPr lang="en-US" dirty="0" err="1" smtClean="0">
                <a:solidFill>
                  <a:schemeClr val="bg1"/>
                </a:solidFill>
              </a:rPr>
              <a:t>berbagai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dokumen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penunjang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Referensi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8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200" y="76201"/>
            <a:ext cx="7772400" cy="10668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Link TFI CB </a:t>
            </a:r>
            <a:r>
              <a:rPr lang="en-US" sz="2800" dirty="0" err="1" smtClean="0">
                <a:solidFill>
                  <a:schemeClr val="bg1"/>
                </a:solidFill>
              </a:rPr>
              <a:t>Pancasila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76400"/>
            <a:ext cx="7848600" cy="48006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Buat</a:t>
            </a:r>
            <a:r>
              <a:rPr lang="en-US" dirty="0" smtClean="0">
                <a:solidFill>
                  <a:schemeClr val="bg1"/>
                </a:solidFill>
              </a:rPr>
              <a:t> blog (per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Didaftarkan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di Link TFI, paling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lambat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pertemuan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ke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7  (November  2017).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Ini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sebagai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syarat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presentasi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kelas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CB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Pancasila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http://tinyurl.com/yb68z7uv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Isi blog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meliputi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marL="971550" lvl="1" indent="-514350" algn="l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Nama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NIM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anggota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Proposal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ditandatangani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dosen</a:t>
            </a: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 algn="l">
              <a:buFont typeface="+mj-lt"/>
              <a:buAutoNum type="arabicParenR"/>
            </a:pPr>
            <a:r>
              <a:rPr lang="en-US" dirty="0" err="1" smtClean="0">
                <a:solidFill>
                  <a:schemeClr val="bg1"/>
                </a:solidFill>
              </a:rPr>
              <a:t>Laporan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soft copy di upload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blog  (</a:t>
            </a:r>
            <a:r>
              <a:rPr lang="en-US" dirty="0" err="1" smtClean="0">
                <a:solidFill>
                  <a:schemeClr val="bg1"/>
                </a:solidFill>
              </a:rPr>
              <a:t>lengkap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lampirannya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presentasi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laporan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: </a:t>
            </a:r>
            <a:r>
              <a:rPr lang="en-US" dirty="0" err="1" smtClean="0">
                <a:solidFill>
                  <a:schemeClr val="bg1"/>
                </a:solidFill>
              </a:rPr>
              <a:t>Pertemuan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11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12.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menunjukkan</a:t>
            </a:r>
            <a:r>
              <a:rPr lang="en-US" dirty="0" smtClean="0">
                <a:solidFill>
                  <a:schemeClr val="bg1"/>
                </a:solidFill>
              </a:rPr>
              <a:t> blog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delink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TFI </a:t>
            </a:r>
            <a:r>
              <a:rPr lang="en-US" dirty="0" err="1" smtClean="0">
                <a:solidFill>
                  <a:schemeClr val="bg1"/>
                </a:solidFill>
              </a:rPr>
              <a:t>kepada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dosen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6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1800" dirty="0" err="1" smtClean="0">
                <a:solidFill>
                  <a:schemeClr val="bg1"/>
                </a:solidFill>
              </a:rPr>
              <a:t>Contoh</a:t>
            </a:r>
            <a:r>
              <a:rPr lang="en-US" sz="1800" dirty="0" smtClean="0">
                <a:solidFill>
                  <a:schemeClr val="bg1"/>
                </a:solidFill>
              </a:rPr>
              <a:t> blog </a:t>
            </a:r>
            <a:r>
              <a:rPr lang="en-US" sz="1800" dirty="0" err="1" smtClean="0">
                <a:solidFill>
                  <a:schemeClr val="bg1"/>
                </a:solidFill>
              </a:rPr>
              <a:t>dan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laporan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kegiatan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Berikut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adalah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contoh-contoh</a:t>
            </a:r>
            <a:r>
              <a:rPr lang="en-US" sz="1800" dirty="0" smtClean="0">
                <a:solidFill>
                  <a:schemeClr val="bg1"/>
                </a:solidFill>
              </a:rPr>
              <a:t> blog yang </a:t>
            </a:r>
            <a:r>
              <a:rPr lang="en-US" sz="1800" dirty="0" err="1" smtClean="0">
                <a:solidFill>
                  <a:schemeClr val="bg1"/>
                </a:solidFill>
              </a:rPr>
              <a:t>sudah</a:t>
            </a:r>
            <a:r>
              <a:rPr lang="en-US" sz="1800" dirty="0" smtClean="0">
                <a:solidFill>
                  <a:schemeClr val="bg1"/>
                </a:solidFill>
              </a:rPr>
              <a:t> di link </a:t>
            </a:r>
            <a:r>
              <a:rPr lang="en-US" sz="1800" dirty="0" err="1" smtClean="0">
                <a:solidFill>
                  <a:schemeClr val="bg1"/>
                </a:solidFill>
              </a:rPr>
              <a:t>ke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tfi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dengan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segala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kelebihan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kekurangan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masing-masing</a:t>
            </a:r>
            <a:r>
              <a:rPr lang="en-US" sz="1800" dirty="0" smtClean="0">
                <a:solidFill>
                  <a:schemeClr val="bg1"/>
                </a:solidFill>
              </a:rPr>
              <a:t> blog. </a:t>
            </a:r>
            <a:r>
              <a:rPr lang="en-US" sz="1800" dirty="0" err="1" smtClean="0">
                <a:solidFill>
                  <a:schemeClr val="bg1"/>
                </a:solidFill>
              </a:rPr>
              <a:t>Tapi</a:t>
            </a:r>
            <a:r>
              <a:rPr lang="en-US" sz="1800" dirty="0" smtClean="0">
                <a:solidFill>
                  <a:schemeClr val="bg1"/>
                </a:solidFill>
              </a:rPr>
              <a:t> yang </a:t>
            </a:r>
            <a:r>
              <a:rPr lang="en-US" sz="1800" dirty="0" err="1" smtClean="0">
                <a:solidFill>
                  <a:schemeClr val="bg1"/>
                </a:solidFill>
              </a:rPr>
              <a:t>penting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adalah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bahwa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dengan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contoh-contoh</a:t>
            </a:r>
            <a:r>
              <a:rPr lang="en-US" sz="1800" dirty="0" smtClean="0">
                <a:solidFill>
                  <a:schemeClr val="bg1"/>
                </a:solidFill>
              </a:rPr>
              <a:t> blog </a:t>
            </a:r>
            <a:r>
              <a:rPr lang="en-US" sz="1800" dirty="0" err="1" smtClean="0">
                <a:solidFill>
                  <a:schemeClr val="bg1"/>
                </a:solidFill>
              </a:rPr>
              <a:t>berikut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mahasiswa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memiliki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gambaran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tentang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apa</a:t>
            </a:r>
            <a:r>
              <a:rPr lang="en-US" sz="1800" dirty="0" smtClean="0">
                <a:solidFill>
                  <a:schemeClr val="bg1"/>
                </a:solidFill>
              </a:rPr>
              <a:t> yang </a:t>
            </a:r>
            <a:r>
              <a:rPr lang="en-US" sz="1800" dirty="0" err="1" smtClean="0">
                <a:solidFill>
                  <a:schemeClr val="bg1"/>
                </a:solidFill>
              </a:rPr>
              <a:t>mereka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harus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lakukan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dengan</a:t>
            </a:r>
            <a:r>
              <a:rPr lang="en-US" sz="1800" dirty="0" smtClean="0">
                <a:solidFill>
                  <a:schemeClr val="bg1"/>
                </a:solidFill>
              </a:rPr>
              <a:t> blog </a:t>
            </a:r>
            <a:r>
              <a:rPr lang="en-US" sz="1800" dirty="0" err="1" smtClean="0">
                <a:solidFill>
                  <a:schemeClr val="bg1"/>
                </a:solidFill>
              </a:rPr>
              <a:t>mereka</a:t>
            </a:r>
            <a:r>
              <a:rPr lang="en-US" sz="1800" dirty="0" smtClean="0">
                <a:solidFill>
                  <a:schemeClr val="bg1"/>
                </a:solidFill>
              </a:rPr>
              <a:t> yang delink </a:t>
            </a:r>
            <a:r>
              <a:rPr lang="en-US" sz="1800" dirty="0" err="1" smtClean="0">
                <a:solidFill>
                  <a:schemeClr val="bg1"/>
                </a:solidFill>
              </a:rPr>
              <a:t>ke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tifi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0"/>
            <a:ext cx="8305800" cy="3352800"/>
          </a:xfrm>
          <a:solidFill>
            <a:schemeClr val="bg1"/>
          </a:solidFill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://characterbuilding2020.blogspot.co.id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http://cbpancasilala22.blogspot.co.id/2017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http://cblf01.blogspot.co.id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http://teachforcare.blogspot.co.id/2017/03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14299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Konversi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Nilai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Proyek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Jam Community Service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2133600"/>
          <a:ext cx="74676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075"/>
                <a:gridCol w="4200525"/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Proyek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Penghargaan</a:t>
                      </a:r>
                      <a:r>
                        <a:rPr lang="en-US" dirty="0" smtClean="0"/>
                        <a:t> Jam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ComServ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85 -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Jam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Jam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65 -74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Jam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55 - 64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Jam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- 54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Jam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6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800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Komponen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Penilaian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26966"/>
              </p:ext>
            </p:extLst>
          </p:nvPr>
        </p:nvGraphicFramePr>
        <p:xfrm>
          <a:off x="685800" y="2057400"/>
          <a:ext cx="7543800" cy="292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Komponen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Bobot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smtClean="0"/>
                        <a:t>Survey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20 %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Pelaksanaan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Kegiatan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40 %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Pembuatan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Laporan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30 %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Presentasi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50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287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Panduan Projcet Untuk CB Pancasila</vt:lpstr>
      <vt:lpstr>Kegiatan Volunteering CB Pancasila</vt:lpstr>
      <vt:lpstr>Template Proposal CB Pancasila</vt:lpstr>
      <vt:lpstr>Template Laporan CB Pancasila</vt:lpstr>
      <vt:lpstr>Link TFI CB Pancasila</vt:lpstr>
      <vt:lpstr>Contoh blog dan laporan kegiatan  Berikut adalah contoh-contoh blog yang sudah di link ke tfi dengan segala kelebihan dan kekurangan masing-masing blog. Tapi yang penting adalah bahwa dengan contoh-contoh blog berikut mahasiswa memiliki gambaran tentang apa yang mereka harus lakukan dengan blog mereka yang delink ke tifi.</vt:lpstr>
      <vt:lpstr>Konversi Nilai Proyek ke dalam Jam Community Service</vt:lpstr>
      <vt:lpstr>Komponen Penilaian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Internal CBDC</dc:title>
  <dc:creator>CBDC</dc:creator>
  <cp:lastModifiedBy>Yustinus Suhardi Ruman</cp:lastModifiedBy>
  <cp:revision>39</cp:revision>
  <dcterms:created xsi:type="dcterms:W3CDTF">2017-01-25T03:10:43Z</dcterms:created>
  <dcterms:modified xsi:type="dcterms:W3CDTF">2017-09-14T06:29:07Z</dcterms:modified>
</cp:coreProperties>
</file>