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6" r:id="rId4"/>
    <p:sldId id="277" r:id="rId5"/>
    <p:sldId id="279" r:id="rId6"/>
    <p:sldId id="281" r:id="rId7"/>
    <p:sldId id="280" r:id="rId8"/>
    <p:sldId id="278" r:id="rId9"/>
    <p:sldId id="286" r:id="rId10"/>
    <p:sldId id="269" r:id="rId11"/>
    <p:sldId id="262" r:id="rId12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79DD58-3C48-4D5A-84C8-2D71C6C2A92B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B7493D-0DCE-4D85-949A-47429E7D4E45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AA00-4921-4B7D-9016-CFF89FF4548D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2D676-94D0-4401-8558-22C4D6C78C4C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437A9-D456-44F6-A725-B4DA6D90E08B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AEE6D-47AD-4150-9D88-AC26D86EE92C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D5B711-DD7F-45BF-94F5-C3B4E455E4D5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F848A4-C26A-4385-81A5-2B7B5A455A1D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C5CC-C764-4E0E-A356-BC2D872DF5E4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57D7E-3A2F-4DB9-A1A7-C553C86CDBD2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EB31-1EA2-4F06-974A-A06E6ABEBEBD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20B4-7433-4D30-BA7F-55D2255C7850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EAC4E-5E01-44B2-B8AD-5F8B894CCB59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CF0D8-2663-41CE-81F8-EF11C8C53A32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859A-7C58-40F4-BBBC-872925968BD8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5415-AE79-482C-A9CC-2B95334BFBE6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DA278C-6075-4FC2-9B56-3D5B5DD8A695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048728-A1C9-4D45-8C42-5FDEF8BA5464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D8B42-0977-4529-AE60-9D5EC724527E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F7D9B-D47B-4E29-A64D-DF93374C72B3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5BA94-2F02-4888-BFAE-B282BC4E1E81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2F925-DE6A-4587-AB54-8998CB876E9F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69922C2-64EE-4E7F-9033-552396AEB396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6AF734-E3DA-4EEC-BBE9-241A1222769B}" type="slidenum">
              <a:rPr lang="id-ID" altLang="en-US"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2819400"/>
            <a:ext cx="7467600" cy="3581400"/>
          </a:xfrm>
        </p:spPr>
        <p:txBody>
          <a:bodyPr/>
          <a:lstStyle/>
          <a:p>
            <a:r>
              <a:rPr lang="en-AU" altLang="en-US" smtClean="0"/>
              <a:t>Pancasila as the Ethical Basic in Developing Science and Technology</a:t>
            </a:r>
            <a:br>
              <a:rPr lang="en-AU" altLang="en-US" smtClean="0"/>
            </a:br>
            <a:r>
              <a:rPr lang="en-AU" altLang="en-US" smtClean="0"/>
              <a:t/>
            </a:r>
            <a:br>
              <a:rPr lang="en-AU" altLang="en-US" smtClean="0"/>
            </a:br>
            <a:r>
              <a:rPr lang="en-US" altLang="en-US" sz="2800" smtClean="0"/>
              <a:t>Session  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712595" y="1681480"/>
            <a:ext cx="6837363" cy="4724400"/>
          </a:xfrm>
        </p:spPr>
        <p:txBody>
          <a:bodyPr/>
          <a:lstStyle/>
          <a:p>
            <a:pPr eaLnBrk="1" hangingPunct="1"/>
            <a:r>
              <a:rPr lang="id-ID" altLang="en-US" u="sng" smtClean="0"/>
              <a:t>Tim </a:t>
            </a:r>
            <a:r>
              <a:rPr lang="en-US" altLang="en-US" u="sng" smtClean="0"/>
              <a:t>Penulis </a:t>
            </a:r>
            <a:r>
              <a:rPr lang="id-ID" altLang="en-US" u="sng" smtClean="0"/>
              <a:t>CB</a:t>
            </a:r>
            <a:r>
              <a:rPr lang="en-US" altLang="en-US" u="sng" smtClean="0"/>
              <a:t>: Pancasila (2014).</a:t>
            </a:r>
            <a:r>
              <a:rPr lang="id-ID" altLang="en-US" u="sng" smtClean="0"/>
              <a:t>  </a:t>
            </a:r>
            <a:r>
              <a:rPr lang="en-US" altLang="en-US" u="sng" smtClean="0"/>
              <a:t>Diktat Kuliah Character Building: Pancasila. Binus University: CBDC, 000</a:t>
            </a:r>
          </a:p>
          <a:p>
            <a:pPr eaLnBrk="1" hangingPunct="1"/>
            <a:r>
              <a:rPr lang="en-US" altLang="en-US" smtClean="0"/>
              <a:t>Materi Ajar Matakuliah Pendidikan Pancasila (2013). Buku Modul Kuliah Pancasila oleh Direktorat Pembelajaran dan Kemahasiswaan Direktorat Jenderal Pendidikan Tinggi Depdiknas , Kementerian Pendidikan dan Kebudayaan RI.</a:t>
            </a:r>
          </a:p>
          <a:p>
            <a:pPr eaLnBrk="1" hangingPunct="1"/>
            <a:r>
              <a:rPr lang="en-US" altLang="en-US" smtClean="0"/>
              <a:t>Gambar   pria bertopeng dam polisi: </a:t>
            </a:r>
            <a:r>
              <a:rPr lang="en-US" altLang="en-US" smtClean="0">
                <a:solidFill>
                  <a:srgbClr val="984807"/>
                </a:solidFill>
              </a:rPr>
              <a:t> </a:t>
            </a:r>
            <a:r>
              <a:rPr lang="en-US" altLang="en-US" smtClean="0"/>
              <a:t>http://eptikbsipwt.blogspot.co.id/2013/05/#</a:t>
            </a:r>
          </a:p>
          <a:p>
            <a:pPr eaLnBrk="1" hangingPunct="1"/>
            <a:r>
              <a:rPr lang="en-US" altLang="en-US" smtClean="0"/>
              <a:t>case study: </a:t>
            </a:r>
            <a:r>
              <a:rPr lang="en-US">
                <a:sym typeface="+mn-ea"/>
              </a:rPr>
              <a:t>http://nasional.kompas.com/read/2017/02/14/09055481/media.sosial.penyebaran.hoax.dan.budaya.berbagi.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495800" y="609600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11350" y="3352800"/>
            <a:ext cx="6837363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Student will be able to explain Pancasila as the ethical basic in developing science and technology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048000" y="1981200"/>
            <a:ext cx="43640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5638800" cy="838200"/>
          </a:xfrm>
        </p:spPr>
        <p:txBody>
          <a:bodyPr/>
          <a:lstStyle/>
          <a:p>
            <a:pPr algn="ctr"/>
            <a:r>
              <a:rPr lang="en-US" altLang="en-US" smtClean="0"/>
              <a:t>Knowledge and Science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391400" cy="4411663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en-US" sz="2800" smtClean="0"/>
              <a:t>Humans  have  the ability to reason</a:t>
            </a:r>
          </a:p>
          <a:p>
            <a:pPr algn="just">
              <a:buFontTx/>
              <a:buChar char="•"/>
            </a:pPr>
            <a:r>
              <a:rPr lang="en-US" altLang="en-US" sz="2800" smtClean="0"/>
              <a:t>The ability to reason allows the development of  knowledge</a:t>
            </a:r>
          </a:p>
          <a:p>
            <a:pPr algn="just">
              <a:buFontTx/>
              <a:buChar char="•"/>
            </a:pPr>
            <a:r>
              <a:rPr lang="en-US" altLang="en-US" sz="2800" smtClean="0"/>
              <a:t>The ability to reason allows man made distance 	between subject and object</a:t>
            </a:r>
          </a:p>
          <a:p>
            <a:pPr algn="just">
              <a:buFontTx/>
              <a:buChar char="•"/>
            </a:pPr>
            <a:r>
              <a:rPr lang="en-US" altLang="en-US" sz="2800" smtClean="0"/>
              <a:t> Science is a manifestation of human reasoning  ability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05200" y="757555"/>
            <a:ext cx="4953000" cy="1295400"/>
          </a:xfrm>
        </p:spPr>
        <p:txBody>
          <a:bodyPr/>
          <a:lstStyle/>
          <a:p>
            <a:r>
              <a:rPr lang="en-US" altLang="en-US" smtClean="0"/>
              <a:t>Ambivalence of Science and Technology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38020" y="2376170"/>
            <a:ext cx="6837680" cy="3509010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en-US" sz="280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smtClean="0">
                <a:solidFill>
                  <a:srgbClr val="9848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Progress optimism of science and 	technology</a:t>
            </a:r>
          </a:p>
          <a:p>
            <a:pPr algn="just">
              <a:buFontTx/>
              <a:buChar char="•"/>
            </a:pPr>
            <a:endParaRPr lang="en-US" altLang="en-US" sz="2800" smtClean="0">
              <a:solidFill>
                <a:srgbClr val="98480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•"/>
            </a:pPr>
            <a:r>
              <a:rPr lang="en-US" altLang="en-US" sz="2800" smtClean="0">
                <a:solidFill>
                  <a:srgbClr val="9848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The victory of science in the world </a:t>
            </a:r>
          </a:p>
          <a:p>
            <a:pPr algn="just">
              <a:buFontTx/>
              <a:buChar char="•"/>
            </a:pPr>
            <a:endParaRPr lang="en-US" altLang="en-US" sz="2800" smtClean="0">
              <a:solidFill>
                <a:srgbClr val="98480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•"/>
            </a:pPr>
            <a:r>
              <a:rPr lang="en-US" altLang="en-US" sz="2800" smtClean="0">
                <a:solidFill>
                  <a:srgbClr val="9848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Problem of value free in science </a:t>
            </a:r>
            <a:r>
              <a:rPr lang="en-US" altLang="en-US" sz="2800" smtClean="0">
                <a:solidFill>
                  <a:srgbClr val="984807"/>
                </a:solidFill>
              </a:rPr>
              <a:t>	</a:t>
            </a:r>
          </a:p>
          <a:p>
            <a:endParaRPr lang="en-US" altLang="en-US" sz="2800" smtClean="0"/>
          </a:p>
          <a:p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1484630"/>
            <a:ext cx="664273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Abuse of Science and Technology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1619885" y="2637155"/>
            <a:ext cx="3456305" cy="245300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mtClean="0">
                <a:solidFill>
                  <a:srgbClr val="984807"/>
                </a:solidFill>
              </a:rPr>
              <a:t>                 </a:t>
            </a:r>
            <a:endParaRPr lang="en-US" altLang="en-US" smtClean="0"/>
          </a:p>
          <a:p>
            <a:pPr algn="just">
              <a:buFontTx/>
              <a:buChar char="•"/>
            </a:pPr>
            <a:r>
              <a:rPr lang="en-US" altLang="en-US" smtClean="0">
                <a:solidFill>
                  <a:srgbClr val="984807"/>
                </a:solidFill>
              </a:rPr>
              <a:t>Technology in general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mtClean="0">
              <a:solidFill>
                <a:srgbClr val="984807"/>
              </a:solidFill>
            </a:endParaRPr>
          </a:p>
          <a:p>
            <a:pPr algn="just">
              <a:buFontTx/>
              <a:buChar char="•"/>
            </a:pPr>
            <a:r>
              <a:rPr lang="en-US" altLang="en-US" smtClean="0">
                <a:solidFill>
                  <a:srgbClr val="984807"/>
                </a:solidFill>
              </a:rPr>
              <a:t> Computer abuse (cyber crime etc)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mtClean="0"/>
              <a:t> </a:t>
            </a:r>
          </a:p>
          <a:p>
            <a:endParaRPr lang="en-US" altLang="en-US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8915" y="2637155"/>
            <a:ext cx="3113405" cy="2359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75300" y="4996180"/>
            <a:ext cx="2540000" cy="22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/>
              <a:t>http://eptikbsipwt.blogspot.co.id/2013/05/#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885" y="640715"/>
            <a:ext cx="5314950" cy="791845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Pancasila</a:t>
            </a:r>
            <a:r>
              <a:rPr lang="en-US" sz="2400" dirty="0" smtClean="0"/>
              <a:t> as the Basic Ethics in Developing Science and Technology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2655570"/>
            <a:ext cx="6837114" cy="304042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ethics of </a:t>
            </a:r>
            <a:r>
              <a:rPr lang="en-US" dirty="0" err="1" smtClean="0"/>
              <a:t>Pancasila</a:t>
            </a:r>
            <a:r>
              <a:rPr lang="en-US" dirty="0" smtClean="0"/>
              <a:t> is about the basic values of Indonesians :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value : Believe in God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value : Humanity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value : Nationality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value : Democracy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value : Justice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842135" y="2032635"/>
            <a:ext cx="6840760" cy="504056"/>
          </a:xfrm>
        </p:spPr>
        <p:txBody>
          <a:bodyPr/>
          <a:lstStyle/>
          <a:p>
            <a:r>
              <a:rPr lang="en-US" dirty="0" err="1" smtClean="0"/>
              <a:t>Pancasila</a:t>
            </a:r>
            <a:r>
              <a:rPr lang="en-US" dirty="0" smtClean="0"/>
              <a:t> as the Basic Ethics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790" y="730250"/>
            <a:ext cx="497967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Pancasila</a:t>
            </a:r>
            <a:r>
              <a:rPr lang="en-US" dirty="0" smtClean="0"/>
              <a:t> as the Basic Ethics in Developing Science and Technology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668780" y="2273935"/>
            <a:ext cx="6837680" cy="3784600"/>
          </a:xfrm>
        </p:spPr>
        <p:txBody>
          <a:bodyPr/>
          <a:lstStyle/>
          <a:p>
            <a:pPr algn="just"/>
            <a:r>
              <a:rPr lang="en-US" altLang="en-US" smtClean="0"/>
              <a:t>Science and technology should bring people to the Creator (God).</a:t>
            </a:r>
          </a:p>
          <a:p>
            <a:pPr algn="just"/>
            <a:r>
              <a:rPr lang="en-US" altLang="en-US" smtClean="0"/>
              <a:t>  Science and technology should increase the humanity.</a:t>
            </a:r>
          </a:p>
          <a:p>
            <a:pPr algn="just"/>
            <a:r>
              <a:rPr lang="en-US" altLang="en-US" smtClean="0"/>
              <a:t> Science and technology should promote the spirit of 	togetherness.</a:t>
            </a:r>
          </a:p>
          <a:p>
            <a:pPr algn="just"/>
            <a:r>
              <a:rPr lang="en-US" altLang="en-US" smtClean="0"/>
              <a:t>  Science and technology should help the progress of 	democracy.</a:t>
            </a:r>
          </a:p>
          <a:p>
            <a:pPr algn="just"/>
            <a:r>
              <a:rPr lang="en-US" altLang="en-US" smtClean="0"/>
              <a:t>  Science must create justice for all human beings.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11350" y="1066800"/>
            <a:ext cx="6837363" cy="1295400"/>
          </a:xfrm>
        </p:spPr>
        <p:txBody>
          <a:bodyPr/>
          <a:lstStyle/>
          <a:p>
            <a:pPr algn="ctr"/>
            <a:r>
              <a:rPr lang="en-US" altLang="en-US" sz="3600" smtClean="0"/>
              <a:t>Discussion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05000" y="2286000"/>
            <a:ext cx="6837363" cy="39544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    </a:t>
            </a:r>
            <a:r>
              <a:rPr lang="en-US" altLang="en-US" sz="3600" smtClean="0"/>
              <a:t>Could you describe the application of Pancasila as The Basic </a:t>
            </a:r>
            <a:r>
              <a:rPr lang="en-US" sz="3600" dirty="0" smtClean="0">
                <a:sym typeface="+mn-ea"/>
              </a:rPr>
              <a:t>Ethics in Developing Science and Technology</a:t>
            </a: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635"/>
            <a:ext cx="6837045" cy="3039745"/>
          </a:xfrm>
        </p:spPr>
        <p:txBody>
          <a:bodyPr/>
          <a:lstStyle/>
          <a:p>
            <a:r>
              <a:rPr lang="en-US"/>
              <a:t>http://nasional.kompas.com/read/2017/02/14/09055481/media.sosial.penyebaran.hoax.dan.budaya.berbagi.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907540" y="2711450"/>
            <a:ext cx="6840855" cy="717550"/>
          </a:xfrm>
        </p:spPr>
        <p:txBody>
          <a:bodyPr>
            <a:noAutofit/>
          </a:bodyPr>
          <a:lstStyle/>
          <a:p>
            <a:endParaRPr lang="en-US" sz="1800" dirty="0">
              <a:sym typeface="+mn-ea"/>
            </a:endParaRPr>
          </a:p>
          <a:p>
            <a:r>
              <a:rPr lang="en-US" sz="1800" dirty="0" smtClean="0">
                <a:sym typeface="+mn-ea"/>
              </a:rPr>
              <a:t>Read </a:t>
            </a:r>
            <a:r>
              <a:rPr lang="en-US" sz="1800" dirty="0">
                <a:sym typeface="+mn-ea"/>
              </a:rPr>
              <a:t>the article based on the following link ….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r>
              <a:rPr lang="en-US" sz="1800" dirty="0" smtClean="0">
                <a:sym typeface="+mn-ea"/>
              </a:rPr>
              <a:t>And </a:t>
            </a:r>
            <a:r>
              <a:rPr lang="en-US" sz="1800" dirty="0">
                <a:sym typeface="+mn-ea"/>
              </a:rPr>
              <a:t>give your opinion 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15" y="4718685"/>
            <a:ext cx="3403600" cy="1282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2</TotalTime>
  <Words>270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 PPT 2015</vt:lpstr>
      <vt:lpstr>Pancasila as the Ethical Basic in Developing Science and Technology  Session  04</vt:lpstr>
      <vt:lpstr>Student will be able to explain Pancasila as the ethical basic in developing science and technology</vt:lpstr>
      <vt:lpstr>Knowledge and Science </vt:lpstr>
      <vt:lpstr>Ambivalence of Science and Technology</vt:lpstr>
      <vt:lpstr>Abuse of Science and Technology</vt:lpstr>
      <vt:lpstr>Pancasila as the Basic Ethics in Developing Science and Technology</vt:lpstr>
      <vt:lpstr>Pancasila as the Basic Ethics in Developing Science and Technology</vt:lpstr>
      <vt:lpstr>Discussion</vt:lpstr>
      <vt:lpstr>Case Study: </vt:lpstr>
      <vt:lpstr>Question and Answer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PC Dosen</cp:lastModifiedBy>
  <cp:revision>49</cp:revision>
  <dcterms:created xsi:type="dcterms:W3CDTF">2015-05-04T03:33:00Z</dcterms:created>
  <dcterms:modified xsi:type="dcterms:W3CDTF">2017-06-06T04:15:16Z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