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7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6.xml"/><Relationship Id="rId32" Type="http://schemas.openxmlformats.org/officeDocument/2006/relationships/font" Target="fonts/Nunito-italic.fntdata"/><Relationship Id="rId13" Type="http://schemas.openxmlformats.org/officeDocument/2006/relationships/slide" Target="slides/slide9.xml"/><Relationship Id="rId35" Type="http://schemas.openxmlformats.org/officeDocument/2006/relationships/font" Target="fonts/MavenPro-bold.fntdata"/><Relationship Id="rId12" Type="http://schemas.openxmlformats.org/officeDocument/2006/relationships/slide" Target="slides/slide8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HdKcUZOWqo0" TargetMode="External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0" y="223625"/>
            <a:ext cx="8520600" cy="156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500"/>
              <a:t>Kelompok CB 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Beriman Kepada Tuhan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1846525"/>
            <a:ext cx="8520600" cy="314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9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Kelompok III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Fernando	C. P				:	2101675501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M. Irvan F.M. 				:	2101719680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Nicholas 					:	2101645114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Rafael Kevin Liman		:	2101678775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Eric Thomas 				:	2101633902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William Sebastian 			:	2101637762</a:t>
            </a: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Chandra Delon 			:	2101662013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1262450" y="516600"/>
            <a:ext cx="7030500" cy="427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Pembedaan Tiga Dewa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600"/>
              <a:t>- Brahma, Wisnu, Siwa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Allah Tritunggal(Trinitas)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600"/>
              <a:t>- Tritunggal : Bapa, Putra (Yesus Kristus), Roh Kudus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Tuhan dan Sifat-sifat-Nya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600"/>
              <a:t>- Penggambaran melalui sifat-sifat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Bukan Sebagai Pribadi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600"/>
              <a:t>-  Hakikat Tuhan jauh di luar pikiran manusia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126050" y="1560050"/>
            <a:ext cx="7249800" cy="151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Implikasi Gambaran Tuhan dalam Keseharian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1210350" y="447750"/>
            <a:ext cx="7094100" cy="393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Tuhan Maha Kuasa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Tidak patah semangat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Berusaha dengan dengan maksimal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Tuhan Maha Adil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Berpikir positif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Tuhan Maha Tahu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Mengintropeksi diri sendiri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Tuhan Maha Pemaaf dan Pengampun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Belajar mengampuni dan memaafkan orang lain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Tuhan Maha Pengasih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Belajar untuk mengasihi sesama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CommonEggflyButterflyHypolimnasbolin[35]_thumb[9].jpg"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300" y="2852575"/>
            <a:ext cx="2996825" cy="2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subTitle"/>
          </p:nvPr>
        </p:nvSpPr>
        <p:spPr>
          <a:xfrm>
            <a:off x="1056750" y="411750"/>
            <a:ext cx="7030500" cy="413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C</a:t>
            </a:r>
          </a:p>
          <a:p>
            <a:pPr lvl="0" rtl="0" algn="ctr">
              <a:spcBef>
                <a:spcPts val="0"/>
              </a:spcBef>
              <a:buNone/>
            </a:pPr>
            <a:br>
              <a:rPr lang="en" sz="3000">
                <a:solidFill>
                  <a:srgbClr val="FFFFFF"/>
                </a:solidFill>
              </a:rPr>
            </a:br>
            <a:r>
              <a:rPr lang="en" sz="3000">
                <a:solidFill>
                  <a:srgbClr val="FFFFFF"/>
                </a:solidFill>
              </a:rPr>
              <a:t>RELASI VERTIKAL MANUSIA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DENGAN TUHAN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buAutoNum type="arabicPeriod"/>
            </a:pPr>
            <a:r>
              <a:rPr lang="en"/>
              <a:t>Makna Ibadat Kepada Tuhan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1303800" y="1213525"/>
            <a:ext cx="7030500" cy="382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AutoNum type="alphaUcPeriod"/>
            </a:pPr>
            <a:r>
              <a:rPr b="1" lang="en"/>
              <a:t>Sebagai Perayaan Iman</a:t>
            </a:r>
            <a:br>
              <a:rPr b="1" lang="en"/>
            </a:br>
            <a:r>
              <a:rPr lang="en"/>
              <a:t>Iman yang dihayati dalam hidup, dan memenuhi seluruh hidup, dirayakan dalam suatu kegiatan-kegiatan khusus, yakni dalam ibadat atau perayaan ritual keagamaan.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AutoNum type="alphaUcPeriod"/>
            </a:pPr>
            <a:r>
              <a:rPr b="1" lang="en"/>
              <a:t>Membawa Seluruh Aktivitas Hidup Kepada Tuhan</a:t>
            </a:r>
            <a:br>
              <a:rPr lang="en"/>
            </a:br>
            <a:r>
              <a:rPr lang="en"/>
              <a:t>Sebagai perayaan iman dan penghayatan hubungan khusus dengan Tuhan, beribadat mengandung makna persembahan seluruh hidup, termasuk berbagai aktivitas dan perjuangan hidup ke hadapan Tuhan.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AutoNum type="alphaUcPeriod"/>
            </a:pPr>
            <a:r>
              <a:rPr b="1" lang="en"/>
              <a:t>Menimba Kekuatan Yang Akan Dibawa Dalam Kehidupan</a:t>
            </a:r>
            <a:br>
              <a:rPr b="1" lang="en"/>
            </a:br>
            <a:r>
              <a:rPr lang="en"/>
              <a:t>Dalam beribadat kita juga membuka hati untuk mendengar pesan-pesan Tuhan yang disampaikan kepada kita melalui firman-Nya, serta melalui pengarahan yang sudah diberi tugas dan wewenang untuk itu.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056750" y="70105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2. Menghayati K</a:t>
            </a:r>
            <a:r>
              <a:rPr lang="en">
                <a:solidFill>
                  <a:srgbClr val="000000"/>
                </a:solidFill>
              </a:rPr>
              <a:t>ekhusyukan</a:t>
            </a:r>
            <a:r>
              <a:rPr lang="en">
                <a:solidFill>
                  <a:srgbClr val="000000"/>
                </a:solidFill>
              </a:rPr>
              <a:t> Ibadat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283125" y="18346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UcPeriod"/>
            </a:pPr>
            <a:r>
              <a:rPr b="1" lang="en" sz="1800">
                <a:solidFill>
                  <a:srgbClr val="000000"/>
                </a:solidFill>
              </a:rPr>
              <a:t>Mempersiapkan Diri dengan Baik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UcPeriod"/>
            </a:pPr>
            <a:r>
              <a:rPr b="1" lang="en" sz="1800">
                <a:solidFill>
                  <a:srgbClr val="000000"/>
                </a:solidFill>
              </a:rPr>
              <a:t>Mengikuti dengan Kesungguhan Hati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UcPeriod"/>
            </a:pPr>
            <a:r>
              <a:rPr b="1" lang="en" sz="1800">
                <a:solidFill>
                  <a:srgbClr val="000000"/>
                </a:solidFill>
              </a:rPr>
              <a:t>Hidup Sebagai Orang yang Selalu Diperbaharui (Mengibadahkan Seluruh Hidup)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303800" y="598575"/>
            <a:ext cx="7030500" cy="83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500"/>
              <a:t>Study Case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BERITA HARI INI" id="364" name="Shape 364" title="Eggi Sudjana: Semua Agama Bertentangan Dengan Pancasila Kecuali Islam">
            <a:hlinkClick r:id="rId3"/>
          </p:cNvPr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77625" y="1356150"/>
            <a:ext cx="9066300" cy="363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7200"/>
              <a:t>Q&amp;</a:t>
            </a:r>
            <a:r>
              <a:rPr lang="en" sz="7200"/>
              <a:t>A 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7200"/>
              <a:t> </a:t>
            </a:r>
            <a:r>
              <a:rPr lang="en" sz="7200"/>
              <a:t>Session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679500" y="478200"/>
            <a:ext cx="5773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Arti Bhinneka Tugngal Ika (Abia)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Ateis bagaimana (tidak ad tuhan) (Yosua)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217950" y="1216350"/>
            <a:ext cx="8708100" cy="194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Thanks for your attention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_6878939818471.jpg"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" y="0"/>
            <a:ext cx="91404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844625" y="1449025"/>
            <a:ext cx="7007700" cy="2570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Kepercayaan kepada Tuhan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_6878939995913.jpg"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" y="0"/>
            <a:ext cx="91404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_6878940321277.jpg"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" y="0"/>
            <a:ext cx="91404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_6878940474206.jpg"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" y="0"/>
            <a:ext cx="91404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_6878940618142.jpg"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" y="0"/>
            <a:ext cx="91404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_6878940984694.jpg"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" y="0"/>
            <a:ext cx="91404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_6878940805140.jpg"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" y="0"/>
            <a:ext cx="91404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650" y="3461150"/>
            <a:ext cx="1682350" cy="1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300" y="3461149"/>
            <a:ext cx="1682350" cy="1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>
            <p:ph idx="1" type="subTitle"/>
          </p:nvPr>
        </p:nvSpPr>
        <p:spPr>
          <a:xfrm>
            <a:off x="477863" y="652925"/>
            <a:ext cx="8520600" cy="408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914400" algn="l">
              <a:spcBef>
                <a:spcPts val="0"/>
              </a:spcBef>
              <a:buNone/>
            </a:pPr>
            <a:r>
              <a:rPr lang="en" sz="3600">
                <a:solidFill>
                  <a:srgbClr val="1C4587"/>
                </a:solidFill>
              </a:rPr>
              <a:t> </a:t>
            </a:r>
          </a:p>
          <a:p>
            <a:pPr indent="-5334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4800">
                <a:solidFill>
                  <a:srgbClr val="FFFFFF"/>
                </a:solidFill>
              </a:rPr>
              <a:t>KBBI = Diyakini, dipuja, disembah.</a:t>
            </a:r>
          </a:p>
          <a:p>
            <a:pPr indent="-5334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4800">
                <a:solidFill>
                  <a:srgbClr val="FFFFFF"/>
                </a:solidFill>
              </a:rPr>
              <a:t>Keagamaan = Kedudukan yang tertinggi.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91" name="Shape 291"/>
          <p:cNvSpPr txBox="1"/>
          <p:nvPr>
            <p:ph type="ctrTitle"/>
          </p:nvPr>
        </p:nvSpPr>
        <p:spPr>
          <a:xfrm>
            <a:off x="311700" y="0"/>
            <a:ext cx="8520600" cy="175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    </a:t>
            </a:r>
            <a:r>
              <a:rPr lang="en" sz="6000"/>
              <a:t>Pengertian Tuhan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Makna Ketuhanan Yang Maha Esa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Etimologi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/>
              <a:t>Ketuhanan-&gt; segala sifat-sifat tuhan atau yang berhubungan dengan tuhan.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Maha-&gt; besar, amat, paling tinggi.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Esa-&gt; satu atau tunggal.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Ketuhanan Yang Maha Esa-&gt; memahami dan mengimani 1 tuhan.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Sifat-sifat luhur atau mulia Tuhan yang mutlak harus ada.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Makna 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2267950"/>
            <a:ext cx="7030500" cy="229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Percaya kepada Tuhan sesuai agama dan kepercayaan masing-masing.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Saling hormat dan menjalin kerjasama antar pemeluk agama.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Tidak memaksakan agama atau kepercayaan pada orang lain.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Negara menjamin penduduk untuk memeluk agama dan melakukan ibadah.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ctrTitle"/>
          </p:nvPr>
        </p:nvSpPr>
        <p:spPr>
          <a:xfrm>
            <a:off x="844625" y="1449025"/>
            <a:ext cx="7007700" cy="2570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Konsep tentang Tuhan dalam Agama-agama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640700" y="811450"/>
            <a:ext cx="79659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Teologi</a:t>
            </a:r>
          </a:p>
          <a:p>
            <a:pPr indent="-228600" lvl="1" marL="9144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Makna yang sangat luas dan dalam. Adapun yang dimaksudkan teologi dalam ruang lingkup metafisika adalah filsafat ketuhanan yang bertitik tolak semata - mata kepada kejadian alam.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Dinanisme</a:t>
            </a:r>
          </a:p>
          <a:p>
            <a:pPr indent="-228600" lvl="1" marL="9144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Kepercayaan kepada kekuatan gaib yang misterius.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Animisme</a:t>
            </a:r>
          </a:p>
          <a:p>
            <a:pPr indent="-228600" lvl="1" marL="9144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Kepercayaan tiap - tiap benda, baik yang bernyawa maupun yang tidak bernyawa mempunyai ruh.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Politeisme </a:t>
            </a:r>
          </a:p>
          <a:p>
            <a:pPr indent="-228600" lvl="1" marL="9144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Kepercayaan kepada dewa - dewa.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Monoteisme</a:t>
            </a:r>
          </a:p>
          <a:p>
            <a:pPr indent="-228600" lvl="1" marL="914400" rtl="0">
              <a:spcBef>
                <a:spcPts val="0"/>
              </a:spcBef>
              <a:buFont typeface="Nunito"/>
              <a:buAutoNum type="arabicPeriod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Kepercayaan yang tidak mengingkari dewa - dewa lain, tetapi hanya satu Tuhan saja yang diarah dan dipuja.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108025" y="347450"/>
            <a:ext cx="6543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Jenis Kepercayaan Manusia kepada Tuhan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83150" y="192110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Gambaran Manusia tentang Tuhan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