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83" r:id="rId6"/>
    <p:sldId id="284" r:id="rId7"/>
    <p:sldId id="286" r:id="rId8"/>
    <p:sldId id="285" r:id="rId9"/>
    <p:sldId id="280" r:id="rId10"/>
    <p:sldId id="291" r:id="rId11"/>
    <p:sldId id="269" r:id="rId12"/>
    <p:sldId id="262" r:id="rId1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32BDEA-34B7-4AF3-8709-CDDDC9650D41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8F3C9A-F34C-4DED-A6A7-49601E68106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6CD2-3905-402F-B5C3-FCCC01A7886B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9991-82C9-4D80-B970-936069B17167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41C81-98B8-486C-AA76-4E2A8CC34F42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DB3DE-5E84-478B-A169-CE1BE770C33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E8C6B-A91D-4E4A-92BD-29CBBF0EFD86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348BC6-363F-4211-9D51-E67575C8369A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647B8-1E1C-41D9-A763-F1E85665CF72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8F085-7C50-48DA-B15E-0EA63083D747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03D4-5125-4686-BC0C-E56518B4EECD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D1C9-784A-4075-999C-CBDFFA033988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8DD4-C891-4C1E-8E49-515C7F579887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B1F43-1697-45D1-8C11-3B2723E09EB9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BF99C-96CC-4164-8BE8-FD449856E087}" type="datetimeFigureOut">
              <a:rPr lang="id-ID" altLang="en-US"/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D72CB-46BC-4549-BC13-202F912ADBF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194921-8B47-44EB-9A77-5F05F498AB90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A053C-2015-47E8-891E-A760A151C36A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4972-62EF-47F7-BBC8-BCDC96F7873A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253D-5EC9-43D4-825B-9A5F211890B3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B513E-8EC7-4F9A-AFA5-9F4BB031E053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5A1D-E3C5-42FD-ACB5-1F6514271E32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CADEC8-0E06-4F54-9971-C753491A3C4D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70B7BD-EF2B-4586-94B8-3A7B849C1B0F}" type="slidenum">
              <a:rPr lang="id-ID" altLang="en-US"/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lideshare.net/FusuySayi/kepemimpinan-demokratis-257795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Democratic Leadership</a:t>
            </a:r>
            <a:br>
              <a:rPr lang="en-AU" altLang="en-US" smtClean="0"/>
            </a:br>
            <a:br>
              <a:rPr lang="en-AU" altLang="en-US" smtClean="0"/>
            </a:br>
            <a:r>
              <a:rPr lang="en-US" altLang="en-US" sz="2800" smtClean="0"/>
              <a:t>Session  11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85925" y="1678940"/>
            <a:ext cx="6837363" cy="4953000"/>
          </a:xfrm>
        </p:spPr>
        <p:txBody>
          <a:bodyPr/>
          <a:lstStyle/>
          <a:p>
            <a:pPr eaLnBrk="1" hangingPunct="1"/>
            <a:r>
              <a:rPr lang="id-ID" altLang="en-US" sz="1800" u="sng" dirty="0" smtClean="0"/>
              <a:t>Tim </a:t>
            </a:r>
            <a:r>
              <a:rPr lang="en-US" altLang="en-US" sz="1800" u="sng" dirty="0" err="1" smtClean="0"/>
              <a:t>Penulis</a:t>
            </a:r>
            <a:r>
              <a:rPr lang="en-US" altLang="en-US" sz="1800" u="sng" dirty="0" smtClean="0"/>
              <a:t> </a:t>
            </a:r>
            <a:r>
              <a:rPr lang="id-ID" altLang="en-US" sz="1800" u="sng" dirty="0" smtClean="0"/>
              <a:t>CB</a:t>
            </a:r>
            <a:r>
              <a:rPr lang="en-US" altLang="en-US" sz="1800" u="sng" dirty="0" smtClean="0"/>
              <a:t>: </a:t>
            </a:r>
            <a:r>
              <a:rPr lang="en-US" altLang="en-US" sz="1800" u="sng" dirty="0" err="1" smtClean="0"/>
              <a:t>Pancasila</a:t>
            </a:r>
            <a:r>
              <a:rPr lang="en-US" altLang="en-US" sz="1800" u="sng" dirty="0" smtClean="0"/>
              <a:t> (2014).</a:t>
            </a:r>
            <a:r>
              <a:rPr lang="id-ID" altLang="en-US" sz="1800" u="sng" dirty="0" smtClean="0"/>
              <a:t>  </a:t>
            </a:r>
            <a:r>
              <a:rPr lang="en-US" altLang="en-US" sz="1800" u="sng" dirty="0" smtClean="0"/>
              <a:t>Diktat </a:t>
            </a:r>
            <a:r>
              <a:rPr lang="en-US" altLang="en-US" sz="1800" u="sng" dirty="0" err="1" smtClean="0"/>
              <a:t>Kuliah</a:t>
            </a:r>
            <a:r>
              <a:rPr lang="en-US" altLang="en-US" sz="1800" u="sng" dirty="0" smtClean="0"/>
              <a:t> Character Building: </a:t>
            </a:r>
            <a:r>
              <a:rPr lang="en-US" altLang="en-US" sz="1800" u="sng" dirty="0" err="1" smtClean="0"/>
              <a:t>Pancasila</a:t>
            </a:r>
            <a:r>
              <a:rPr lang="en-US" altLang="en-US" sz="1800" u="sng" dirty="0" smtClean="0"/>
              <a:t>. </a:t>
            </a:r>
            <a:r>
              <a:rPr lang="en-US" altLang="en-US" sz="1800" u="sng" dirty="0" err="1" smtClean="0"/>
              <a:t>Binus</a:t>
            </a:r>
            <a:r>
              <a:rPr lang="en-US" altLang="en-US" sz="1800" u="sng" dirty="0" smtClean="0"/>
              <a:t> University: CBDC, 000</a:t>
            </a:r>
            <a:endParaRPr lang="en-US" altLang="en-US" sz="1800" u="sng" dirty="0" smtClean="0"/>
          </a:p>
          <a:p>
            <a:pPr eaLnBrk="1" hangingPunct="1"/>
            <a:r>
              <a:rPr lang="en-AU" altLang="en-US" sz="1800" dirty="0" err="1" smtClean="0"/>
              <a:t>Kepemimpinan</a:t>
            </a:r>
            <a:r>
              <a:rPr lang="en-AU" altLang="en-US" sz="1800" dirty="0" smtClean="0"/>
              <a:t> </a:t>
            </a:r>
            <a:r>
              <a:rPr lang="en-AU" altLang="en-US" sz="1800" dirty="0" err="1" smtClean="0"/>
              <a:t>Demokratis</a:t>
            </a:r>
            <a:r>
              <a:rPr lang="en-AU" altLang="en-US" sz="1800" dirty="0" smtClean="0"/>
              <a:t>:</a:t>
            </a:r>
            <a:endParaRPr lang="en-US" altLang="en-US" sz="1800" dirty="0" smtClean="0"/>
          </a:p>
          <a:p>
            <a:pPr>
              <a:buFont typeface="Arial" panose="020B0604020202020204" pitchFamily="34" charset="0"/>
              <a:buNone/>
            </a:pPr>
            <a:r>
              <a:rPr lang="en-AU" altLang="en-US" sz="1800" dirty="0" smtClean="0"/>
              <a:t>	</a:t>
            </a:r>
            <a:r>
              <a:rPr lang="en-AU" altLang="en-US" sz="1800" dirty="0" smtClean="0">
                <a:hlinkClick r:id="rId1"/>
              </a:rPr>
              <a:t>http://www.slideshare.net/FusuySayi/kepemimpinan-demokratis-25779531</a:t>
            </a:r>
            <a:endParaRPr lang="en-AU" altLang="en-US" sz="1800" dirty="0" smtClean="0"/>
          </a:p>
          <a:p>
            <a:r>
              <a:rPr lang="en-AU" altLang="en-US" sz="1800" i="1" dirty="0" smtClean="0"/>
              <a:t>Business Insider</a:t>
            </a:r>
            <a:r>
              <a:rPr lang="en-AU" altLang="en-US" sz="1800" dirty="0" smtClean="0"/>
              <a:t> - Indonesia:</a:t>
            </a:r>
            <a:endParaRPr lang="en-AU" altLang="en-US" sz="1800" dirty="0" smtClean="0"/>
          </a:p>
          <a:p>
            <a:pPr>
              <a:buNone/>
            </a:pPr>
            <a:r>
              <a:rPr lang="en-AU" altLang="en-US" sz="1800" dirty="0" smtClean="0"/>
              <a:t>	http://www.businessinsider.co.id/biggest-differences-between-managers-and-leaders-2016-3/?r=US&amp;IR=T#TDcjyJOl5cWxeg4G.97</a:t>
            </a:r>
            <a:endParaRPr lang="en-AU" alt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AU" sz="1800" dirty="0" smtClean="0"/>
              <a:t>case study &amp; picture: </a:t>
            </a:r>
            <a:r>
              <a:rPr lang="en-US" sz="1800">
                <a:sym typeface="+mn-ea"/>
              </a:rPr>
              <a:t>https://nasional.sindonews.com/read/1207598/18/pilkada-jakarta-2017-dan-demokrasi-indonesia-1495559010/13</a:t>
            </a:r>
            <a:endParaRPr lang="en-US" sz="180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altLang="en-AU" dirty="0" smtClean="0"/>
          </a:p>
          <a:p>
            <a:pPr>
              <a:buNone/>
            </a:pPr>
            <a:endParaRPr lang="en-AU" altLang="en-US" dirty="0" smtClean="0"/>
          </a:p>
          <a:p>
            <a:pPr>
              <a:buNone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dirty="0" smtClean="0"/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415790" y="68707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1350" y="3200400"/>
            <a:ext cx="6837363" cy="2133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Student will be able to analyze the problems of democratic leadership  </a:t>
            </a:r>
            <a:endParaRPr lang="en-US" altLang="en-US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352800" y="19812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  <p:sp>
        <p:nvSpPr>
          <p:cNvPr id="6148" name="AutoShape 5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49" name="AutoShape 7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0" name="AutoShape 9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1" name="AutoShape 11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2" name="AutoShape 13" descr="data:image/jpeg;base64,/9j/4AAQSkZJRgABAQAAAQABAAD/2wCEAAkGBxQTEhQUEhQUFhUXFxcXFxcYGBgXGRwXFxcaFxcXFhcYHCggHBwlHBQXITEhJSkrLi4uGB8zODMsNygtLiwBCgoKDg0OGhAQGiwkHR8sLCwsLCwsLCwsLCwsLCwsLCwsLCwsLCwsLCwsLCwsLCwsLCwsLCwsLCwsLCwsLDc3N//AABEIANAA8gMBIgACEQEDEQH/xAAcAAABBAMBAAAAAAAAAAAAAAAABAUGBwEDCAL/xABAEAACAQIDBQcBBgUCBQUBAAABAgMAEQQSIQUGMUFRBxMiYXGBkTIUQlKhscEjYnLR8ILhM0OSorIVJETC0hf/xAAZAQADAQEBAAAAAAAAAAAAAAAAAQIDBAX/xAAlEQACAgICAgIBBQAAAAAAAAAAAQIRAxIhMRNBIlEEFCMyYYH/2gAMAwEAAhEDEQA/ALxooooAKKKKACiiigAooooAKKKwaACi9acVikjXM7BR51DN7t/kghJg1Y8GI09geNS5JDUW+ibF6yr1zfNvpjXJkM8n1AWBt7aaD4qztx99TiFCzG8htlsNSDoTpbUG19OdGxWjLForxG2le6ogKad6dqnDYWWYC7KvhH8x0H5mnUmqw7Qt7oppE2fE2Ys38VwfCuUEhR1149KTdDSt0VDtLasskjySMWdiSSepNzT3uVvRNhZ1dGcx2JkjJ8LD34Hoab8Tujii5VEBW+jXFj/al+F2C8ToGAIZSGPS31G/LQH4rNZIv2avDNdosLZ/bRh3YLJhp4x1BR/kXBqYbL30wc4BWULf8fh/PhXMdgHbKTa5y3/Dy/KlEGJZeBt+nvW9GHR1qrX4Vmqw7NN72Pc4aYgqyBY35h1GsbdQQCQfIjpVnVIzNFFFABRRRQAUUUUAFFFFABRRRQAUUGke09opBG0khCqo+fIedACu9Q7fDtBgwV0H8SUcVB0XXgxHPyqMYztQmMlo0iVNblgzHh1BA/I1UO0NoZ3YvqWYs1uZJN9aHwNKy39ndssZkAnhKpe2dCWtfmVI/SrPwGOjmQPE6uh4FTcVyjgsE8rfw0dhysL8BwNWl2ICZZ5wUdYygOoKguG5A87Go2V0W8bqy5KQ7VxvdoSPq5X4DzbyFG2NpLh4ZJpDZUUk/sPc2FR2TbBn2dHMtmLhAVva8hNih6AG9/IVT6JiuSI7e2k8kozy5tdLXUf9NRHeDEXBVj/nAceenPpU/n3XUxySO+QoCA9uL8GJ00UcLDpzqrcUZEYyyQs8SkLJcNl5EODbjpeuVp3ydq1rg1bD2XNOGVY2KMbZ+QYfSb9KedmYWbB4rDJKos8gRSp0JbiL1NNnSqqqYsndMAVs3EHXRffrTZt2JnxGEUZmZcSsjNYBVVVbReJ58fKiMnJ0VLGoxst/Zv8Aw1v06k/maV02DGpHGHlZUUC5ZjlA9zTPi+0TZ6KT9pRyPupqx8gDaus85jL2ob8fZf8A2sVxK6As/wCFWuAF/mNjVHrie6xEUxJyq4LcyBwJ/OnftJ3hTHYwzxIVUIqeL6mCknMRy+q1qj5kDrahq0NOuS3dl4kyxlkMbgDRtQCPMcQaWzgHB4lrq2SGS+XhmKkDjroCaqrdLajQMsZJKMwBte4ubDLbjrargx2GJwWIhUZXEb6j7wKnU+tre1ceix5FftnfPN5MbS7KJk0rzm0rQs1wDWrGS2Ww4m1/TyruPPJPsnaJR4wptlZW0PNBxB9TXSW7W0xicPHLpcizf1KbH9K5P2bN4geldA9jMkhwj5h4DISp11J+q3loNetJiLEooopDCiiigAooooAKKKKACiisUAacbiljRnc2VRcmqM7QN8+/ky2uF4Lfwrfr1a1TXtJ21qMOp0Fi/ryHsKpXaKASSE2NybA+Z4mqSEJIse5dmJATLfKB1NhbmeFbsfu5KuHjxSsHSQZiqg3T+rkeNr9TSPJbhw4WqY7s7yqMOYXA8GhUgEGM6EjzB4+WvKssrlHlHThjF2pD/wBmeAbC4cyzGNFlyspJtYW0uTw9BVj7tziSTNGQy5TduA/09daimzNoxNEqKiuoGi6ZQB5eVO24G88WImnhQZXhABFvCwzWzJ5A6Wrmh8p2dOVqOKhs7c8a64eCJPpkZ2f0QDKPlr+1VFu3vrPgWK/8SBmDNETpmBBDoSPC2noedTLtc213+KMYPghBQf1cXPzp7VVO0Vsa7DgReGyN9cNj3jiEjo7taNHFgGJJJuNGcg2F9BVgxbNVUyIoyEWI5HrmvxrljdmFmnjZSwKOrKVFznUgrb3ANdTbGx/fRK7KUY6lTyI0Ptz96I1ZVuirsRbBbQkw4X+G4DxoDorNfh0Btwpv3u3ybCq0cTDvnBudDkBHEX51Ke1rCNGgxiLmyKEbllF9GPUXI9K5/wAbOXdmYkljck8daxUHvZu8q8Wvsf8AG7x4mdEE08kioLIGN7f3Pmaa1lZzY8ON6SQP9349aU4NTe/LnWxyjlGprRKMsmnC2o9T/tSqPQdPWmHESlnYi/8AtTAle5sYmxsKclfO3ogzfqAPerpkxQyyE8CrA/FVB2TORNNf6QgvoL3LWGvHrUx352uYcG7IbOxVF9Sbn4ANefn+WaK+qOnHxjbKwxmyJ4pFQwuM5IiFr5tfDl605bT3LxeGRJZ0sj6BgbhW/A3Q1vw22oldcweRlsWxGYk5jqbdFHDTpU/3x3sybLaN1ErSERgngBowYnm45H+1dymrqjF4mo7Xf2VZDGFN3+mxB5Hyy3qzsD2viCCOOLCKFjQKt5Pwi1yAvP8Aeq2xWEVwhzZbgaHqRf8ASk//AKLY371coF76/pQ+SaL63P7Uo8UwWZFjuQA4Ylcx4BgQCPWrGDVyQZIoFIRiz3AJGgHP3q8+x/epsXA0Umrw2AJ4lTwv5i36UWFFi0Vi9ZpkhRRRQBiis0UAFI9q45YInkY6KL+p5D5pZVd9ru1ckaRA6m7H0Gg/f4oArvbW1S7u7HUkm/qaiWIOZs3Wt+0J7rbrTfHLbjwqrA9V4F1YOtgwNxcX9iOYPD3rwXJ8hXghuTCgYpw20pogzxSmMkkFByB6A8BcgCl+EwGOgjbFrFiIkAs0pDR3DG1tbMQTakGw8Q8eKjlULcNxNiAxFgwvpfh72qZb9bxYn7Nkd5WSbwEMQV0sx43104i1qz2SklXZooOUHK+iDYjGuwJJJJ1u2p96RSHMNa9qetecVhpIjlkjkRiLhXRlNjwIBFyPOmyELN3tuHCudGaMkZlDFTcfeBB4+R0PCrl3N7Q8NJNHBdv4gOUkWCvb6WJ62sLcxVCPCxGYKxHUAkfPCjDubi178rXvfytS1+WxayPXX0dcbSMUkDJNbK6shFrkgix08q5S2hsd4pZI2sAjlczHKDY6HXXUW+atnczauOns+MhlCoiokzRsisOjEixYnW441Ot3tg4OSeV5cPE8xAbOy5iQLC1jppYcBzqHl+erKeJePZFN9ju8OHwmNC4iKNhKQqTlbtGx0FieCkmx58Kzv53Z2jiu5jWNFlZbKLAsujtbldgTVqdpm7GAXDEjCJ9okYRwd0MjmVvp+niBYk35Cqqxu6ONgTPNh5VUcWtnHqxUn861RgRzaUuVNOJ09udMcUpU3UkGpe+7GLnZUiwc7lk7xGAIUoSAGufDbjzpVhOyrab3/wDalLa3d0F7XNhYkk+1Axh3f28+GMjBQc4HlZhwPpqdKT7R2pNOwMrkgagcAPQCkzKVJBBBBIIOhBGhB8xTrsDYM2LkEcCZmPPUKPNmtpUKEb2rkrZ1Qgw0xVgf8/zjVr7vbDTH4O04JjzXVgctiot4bcemopVul2Qxrd9ofxGvYRoxCADgWYWLX6cKnGMwYiWygKgUBVGgAAsB5CtljsjyVwvZUW++5zyDvcPdjEioyE3ZlQWDjqwAsarUTNqLnhb/AD4q8MRtoPLEuHMTFpu6ka98pys2pB14cKrnfXZoWZiQElFjIoFlIa5Dp1GhvWKjOP8ALo3k4Tpx7IulzfzFTXcTauJgYfZWAklbLbjfKLlcvO9Qk9Kt3sT2AO+bFv4hH4IvJiPGfOwsPeqUbM26Li3anxRiviwgfll6fzAaA+lPQNNySG2lbsHKbWa1/LpyOtW40ZbWxbRXlXFeqkoKKKKAMVQHattXvMZKL6KQgHko/ver/Ncvbytnxc4Nsxkk188xtQFWMUklJ5GrY9wbHjSj7DaxkJW/AAa2Ivf0osqMW+Br+1day2IvwNOc2yY3W6vqB1B+RamefZrrqLMOqm/yKSkmU4OPZ7OJ4A8On963jEkqFZmKZrhbmynUXA5aGmxLsQOZ0pQEIAvp+9jyoJ5oUvhzlNuh0511BNsmDaOBiJKljGmWRbMVbKLi/S/EVzCk/lT7sDeLEYRs+HlZDxIvdT/UvA0xF69m+6UuBjninaN0aTNGo1A08R1GmY62qWx7OhU3WKMHqEUH5Aqs92+2FHypjIirEgd5ECy3JsLoTmHterUVtKBCTa2C72J06jTyI1H5iolsnEZZInOmuRvLN4SD6G1Tmont7AiN2f7jjN6MOPzx9awzR6kvR0/jy7g/Y+bYeNVVpQNHGUlcxDHS400Nr60jxPd4uCSGOUjvEKMyGzqpFiRmHte1R/H7wGeCNQpHNydDcaC3kbX96WbounetmHjK2Vv5eJX5ANEc6c9V0KX4zWNyfaJRgcIkUaRoLKiqijyUWH6Vvatc86oMzEAedI2mzgE8DqB/euhcujmfCsg+3+z2DF4/v2SOOFV1EYAeaRjdnkI4AaC/E61LMFgooECRIqKBwUW+etKFDN9PzypVDggNWNz+XxV8RI5ZFd896UwEAmkjdwzZFCgasQTxPAWB1NUpvv2hTY4d2i9zDxKhiWfpnbTT+Ue9Xh2sbK+0bMxAAu0Y75fWPU/9txXMMiD2/Q1DmzSMUaUmZQUBsrWPupuCPPXjU43n2fJiMHh8YGzlUWJ72uB+K/PXTXrUMwkipIrSJ3iA+JOF1OhseR6GnGLeKZIXhXXDsWyq+rC+oswtqDSi17K59DXs3D95Ksf4jbqda6Q3awf2WBI0XWwvpw04etU32Wy4ZJnfENGHFu7zkacbkX58Ku/A7VidfBKrEclIP6VvjiqsynLmhzhxpCjMLedKIMRfUcOR/tTJMgd8wY3tbyt59ayC6G7MMp49BboKvUiyRR4vXU0uglvUXwOMLi9rDhf+45VINnxm1zzrPJFJFRbF16KLUViaGGNcsby4nu5ZmAzM0jG+hUeIjXSup2rmHfzBGKVwwKhpJTY3Ggc20+aTLh2RjDY8Zs0qlifp5A+Z6gUoxOOeaTvEBsAoK31sBYn/AGp+2jud9n2V9skcHOYTEgHDvFBbMx4EdBoah+GcAgqf8+almkX6HTDj69Tw06E9Ked29jpiJiilgAhsx5yEcvIGmOePhc3vqBzvUw3B2bN3rcNLXJ+6L9eulZTdI6ILZ0ytpAQ5NtQdfUHWvEsua3K1/wBSf3p/3xxglx0xWNUAYpYfeKEgsbc2t+lM0UN2A4i4+AdfyrdfZxy9pFk7mdj+LxKpLiJBBCwDLbxyMrC4sOC8uJ9qdttdi+JjucLMk4/DJ/DcehF1Pvarq2RiI3hjMTKyZVAKkEWsNBallMgojs63CxIxqvjIHjjgIezAEO4PgCkEggHU+gqdbxbRk+0N45oEuED5HIIAN2A56n8qntq1zRKwKsAQeR1qZKy4z1ZEtk7ZniXJNaa3CTVWK8swtxrZtvbCSwMCpVhqAdQSOV/PhSja2y44xm74RjkrHT25/rURxONKqSQhA0s1xe5suqkWufI3rlnKSdN9nbjx45LaK6EseKYsFGpY8f5ENpHA6XAUeS0p2fNLHiGZHGt1GgBRh92x0YWatGCjiYgiPL4WUKWDZVLXK3FgRcXHrSHbOPXDyKoJGfvJGsbm7vmJufO/sKx4XR1N3wye4HCyTtd2uR9420/pUaXp+i2WigC5txIJ4k8z/aohujvWzlYu7jIAuWDZTbTUi2prON7VsFFM8REpKMVLKoK3HG2t9DpXZhqrR5mfa9WTtVtwqJ74b9xYCRY3jdyUz3W1hckAG/XKaTQdqezm4yOv9Ubf/UGqz7YNp4fFyxYnCy58q91KMrLbUsh8QHVhWrMYq2SkdsUUiSJJhZBmDKLOrCxFvFwI41STw+KwIN9CAfi168tOQoOpDMSbdOGnxW3JY3NrWuOvpUWzSkJpVy3zX05GtAhvp868/IU8Y9BNGCpu0YGbTWw0sfTQ3ppi4efP1qkSzY+y7QpNe2ZmWx/lPFfLWnDY29EkBtlEgvcXJDD0I/Smxg1stzbX2vxtWYMOQQRxGvvVKTRLimWAnamVW0WGJbq7m3wov+dSTcnaGLxuebEsMhNo0VcoAFwx6/JPCo/uFjJ55ZO+YPGi80QHOx8OoAPAGrD2VhJTKqwABSwMpP0qg426u3AfJ4UR/Ie9MuX468eyZI9lYLh0sL+1SNEsK1YaAKNBSiqlK2YxVBRRRUlGudrCqo7adhyTyYQon8MtkkfozsgW/la4qzDNmI9Rp6GiTXz8qKKTojWF3VjlwMeDxC50VFUg9Vtax5EWqLy9h+FD3SadV6XRtfVl1FWgD00rKmikFsrLbm6X2aJnaBZkiQ2aNRnAGt2jtr6gmoJh9+fDaCJY73sWObXkSALX9a6NUnrVZ9onZomKb7RgwsWIv4x9KSDXUgcG8+fOs/DFM2/UTfBQDuzSOZDdyzFyeOYm5NemkyWbmCDVk4vsbxblXE2HBNg4Ofwm2pHh8XIedKx2NMAt8UhP3rqbX/lFaGI5dh29ES97hZJAoZs8ILeHUEyICRYNfW1XMGvVN4fschsCzGQk3sh7pR6k3JPoK3bYP/peGaCKSQElRrIz2uLm1zp4eQrKWTX0XDFv7HPejtEOd4cMLWJUyHnbQkdBe+vlUYfeecFcks4I5gtkJ9KjpicrdbEDV7asQRqfTrTnhRYJlNwwtZgb69PS4+awlJvk6YxSXBKNh7ROMkZXJablzuvUX4W5jlep5sfd1YxmkszaEKbWFtR6nzqnN0sY8e0cPYgZpcp1voRlPz+1dAirxY03bIzZZJarohm2ocBhpjJiJBEH+4ToW5lVAv8AtWrDbl7PxZ+0h2mVzpaS6WH3dBf2NVF2h4qSTamL703KuEUclQKMoHqDf1NPPY3i5htERRuRE8cjyppY5QAp/qzMuvlXR4o1dHP5ZdWWxNubh1u+GRYJLWBS4U+TLwPDjxrl/bSyQ4maKbSRZHDX65ib+hveuxRTftHYWGn/AOPBFIerorH5IvQlXRLbfZyKmJ5E+h6U+Q4eSXATMoNkmUv6ZLG3pcH3q+sd2WbLk/8AihD1jZ0/JWt+VMW0uzr7JhcQmEkdonue7cZitxlYhhqRYDSpneppia25KFw5I0J8J/zSt6+KTUadOvlTtvJux9nhSWJ2cZsrggXBte4ty5G/lUbTHkA/kf3pJ7LgqacHTHWPEZbuBlsMo68eDe9KnwUcsXfQqwYXDryNvqKgfPnUbkndrXNydPP3qYYVRFEqjRhYi3Xib1pGJjORHopVPA06bM2VJM2WJGc9FF/nkPel+0djrMoljssnEryY2/I1r3M2++ExCyC5W9pE/EnAgjrfh5im4C2ZaW5u5skSKHtHfVhozFja5JHkLDpVl7PwSxoFUWA/y9eNlSI6K6EFWAZT1B4UvrOMEnZcsspKmZFFFFWQFFFFADXg11JI4fqaUGkOxcWssZdHzgu2o4aaWpVfWhOxtUbK9itamsl7UxG0GtU0lhTNtvbvcRvISoVFLMxvoB6VSmO7UNoSMckiKCSVVYgWVbkrctpwtxoboqMbLtxWI6adPfS5/OkHfnkCT8+wrn3E764+QHNi5T1AIT/xFW52KbKlAfEzyyZpF8MTMWut7iRybm/QC1gdaWyHXFky2fNKSFyNr1BA+aYe0HdLPhp58zPKCH42VUFgQq/08zrVh0l2kY+6cSsqoVIYsQBYi3E0pLZUKMmnwc1YSEkKQ2Y629BqQfalEuKVfBGbkngSbDgdKa9v4MYWYLFPHIp0WRHutrnz+oDiKRYV4zYyswYE6i/iH+k3HThWGjOhZETDs9xhO0oUKqxLkaDXRWObysBeugsViFjRnc2VVLE9ABc/pXMu6m35cJO0scaHwuqFr+EtYBrXuxAB4241naG2p5iTLNK5PG7m3plBsB5AVvjxtGOXIpf4Nu28f3882IkLKJZGcDW4BPhuRztapH2OYll2tCA2ZJEmAJ4iyFrX/wBIpgdr/FOvZNjBBtaDMtxJnjH8rOpsw+Le9atUqMjpkUVis1mMxQRWawaAIzvfsHDyQSSOEjKIzF7C1lFzmHMaVy7i40eV3RGCFiVHlfQnp1q1O1HfWSaeTDQyFYEujZdO8a3jzEcVBuLcNKrxF1oUFdlObapibBYIE94RqPpUcB0p2wcUmbxKbdTwrRBGVv041vMrHTMbetapEMcMLJl05Un23s4EGaIeIfWo5j8Q8+tJ+9twNKcNj/PWmSWl2J7e7zDvAxuY/Gv9DGxA9G/8qs5WvXNu7G02ws5ngsCrFWU/SVYAkHpx4+ldB7Dx6TwpNGfC4uPI8CD5ggispIpDjRRRSGFFYooAjG5sWTBqOrOflzTwlRXcvEaTRk8Crr6NofzH51KkqMTTgjfMqmzYaTYh7Ct51pn25tBYYpJm4IrFR5qCf2rUwK97QR9rzYd2ZVU3GUkeK2mYc7Gqt25sXEYaBcyrkZrM6km55ZrgEXp9wG86PZpJFDnxNc28R1Opp5n3pwzRNHKY3RhYi4N/jmON6zfJStdFTRylSCLXBBHtU93V31kV+8nxEwKEEKhCqdeageK/MGoRioFEjCNsyX8J8vPzrfFDlHnQ4qRUZuJbm9XatNPlGDLQRlfESFzlj0NzlX86rza2PlmuZpJJCT99i36m1aIXuo9LfFeq3SM7B4xzANbsOB0FYvesBbGnRJvrNeQazmpiAmnXs1whl2thAPuyNIfREY3+bD3pllatmwt75dnySPh1QyuuTO4zZBcE5V4XNudTLgaOpdqbWhwyd5iJUiTq7BR6C/GvOytsQYlc2HmjlHPIwNvUDUVyPj9sz4uXvcTK8r8i3ADyAsAPIWpfsXbs2AmTEYc2ZeIP0sp4qw5is9eCjqfbW2YMKgkxEixoWC5m4XbQVUm9vbLIsksOFiiKgsomzl7jk6BbDn1qptu7wYjGMZMRI0jEmwJOVb8lXgAOHCmqIki1IY8x43Mbtc35/uacYCOVMC3HDUVtw85vzHuP0q06Ex+kfrWlnrRFNfjXt2qiTJatUs1hevDyVqZb6nlw/vTAX7NxOXjzNz78vipjuxvXJs9y63aAkGWPjp+NOjD8+FQAGnUYn+GrHUA5JP6W0v7GpYHUWzcfHPEksTB0dQysOYP7+VKqr/sY2S8GBLOxIlkZ0XkEHhBX+qxb3qwKzKPNFFFAFeKPsuNHAKQ6sTwyWLD3BUVMkaojv/gMwYEkFvpYaEE6cfX9agh7UpcKDBJBI00QyEmXwEgWDWKlrHjxrDC6bideZbRjP+i65pFVSzMFUaliQAPMk1SPar2gwzxHDYJs4awklAIUJ+BL8STa7dBaoFtnbWJxjmTEyu9zotyEGt7BBoAPmmTEC3ub/HCuizlo15awEpUYayIjUFmuNKVohtTpszd7ETW7uGV79EYj5tUm/wD5xjRE8jRhQqMxDMMxCi5AUX1052oXZLIZgzdSOn71tzUkEuQk8RzHlSth04HUe9bWQz0pr3etSmvd6pEmwGs3rWK9A0wMSVG52ux9TUgmJqPDj7momVFC3BLSvFC4PpWnBrT7u/DmlLHUKD6a6f3pN0rBcsi0Oq2rCLaw8zUyxO6Jku2HAB/AdL+Sn9qj8mBaNykqlW5hhY+ovUJlM0xRn1pUoyi5rdHAF8zTdj4Xb06VQjbHjdSFI9+fpW9WJ/z/AGpiKlTrThh8R50JioWgdayWryrE1g1ViMk0r2dIASrfS4yn0OlI7X4Vuw6eIX9f7UmxnR/ZVMTsyBT/AMsNHfqEYgH4tUuqI9lkGXZ0R/GXb2JsP0qXVA0FFFFAEP31LuVjUWABbvLiwbSwtzNMeI3FXHLeVct9c40fMNL+YsBpwqynjB4gH1rKrYaCslj+e1nQ8/7ahRRu0OxnEgnupomXkGDKfci4prTsXx7OMxgVbG5zk/kFroi1FaUYWU/sjsVQW+0Ts/ki5R8tc/pU42NuLgsNbu4EuPvN42/6mvUooooLNCYZRXp4gQRbiLH0NbaKYjlDfbY5wuLnhIsFdsvmjHMhHsR8U3xxeBCOY/PhVsdv+yQO4xSjUhonNulmQk/9QqqMC14vRm/v+9XETC1ZvXm9F6sk9g16vWoNWb0wMzcKZ8TFY3HPjTtJSUpoaTBBhNRVxbi7j5sIkjghpfHb+XgvyBf3qvNwN3zjcXHEPo+uQjlGpGb5uB711FhogAAAAAAABwAGgFZz+i0QiDc8x/TrSbbO7scy5J4724Hgw/parIrVNArCzAGooDnLenct8MrSRsHjFuOjLc21HA+oqHFiONdRbW3cWRGS2ZWBDKeh86qLePs6kQkw3cfgawceQPBvyNUmBWeJQMjC2o1H70igUDmPfl6084/CPC+WRSp8xam+OCxZTw4imBtWK2ulei1uVaolINl4dKWjD214mmFHhTYeZrbg11vyv+S/71shwDMQNbnQKBcnyAHOrW7P+zMnJPjFKKpDJEfqaxuDJ0X+X5pNgWTubhDFgcMjCxESkjoSMxH509VhRWakAooooAKKKKACiiigAooooAKKKKAKk7ftqOsMGGCnu5SXke2h7sjKgPW5ufIVTOGl0K8r/sK6U7T93/tmAkRReRLSx/1JqV91uPeuZlBu62vZrjla4H9quPQjZesXrwxb0rINWSehWa831tXqmB6avKV6Wsga0AWF2I4+OLGSQlAGmTwP0KnMU9Dqf9NXzGKpjsM2SjzTYhhd41VE8s9yxt1soHuauoCsZdlozRRRSAK0YrCK4sw9630UAQrb26KzKVkjWReV+I9DxFQPEdkbEnu2YDkHGYjyzC1x61eNFAFGwdkWIv8A8q3ViR8ixqQ7L7I0BviJyeojAH/cwP5CrRotQAzbD3YwuEH8CJVPNz4nPqx1p4rNFABRRRQAUUUUAFFFFABRRRQAUUUUAFFFFAHkiqN7S+zmWOZ8Rg488Tku6KPEjaliBzQ8dOFzV6Vi1NOhHIRgPNbeZ0rW+nr1roTe/s0hxN5MPaGYkk6EoxP4gOHqPioBi+yXGrqqwufKT/8AQFWpIVFYq/jt5X/M0qC162hs545mV1IZCUYdCpsRppxr0qVaEzCitqQG9Pm6e6eJxr5YVsgPilb6F9+Z8hV27sdn2EwgBK99KLXkkAOvPKvBaTkkB47LN3/suCUsLSTfxHvxt9xfYfrUzrAFZrFuyw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341438"/>
            <a:ext cx="3257550" cy="2800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3" name="AutoShape 15" descr="data:image/jpeg;base64,/9j/4AAQSkZJRgABAQAAAQABAAD/2wCEAAkGBxQTEhQUEhQUFhUXFxcXFxcYGBgXGRwXFxcaFxcXFhcYHCggHBwlHBQXITEhJSkrLi4uGB8zODMsNygtLiwBCgoKDg0OGhAQGiwkHR8sLCwsLCwsLCwsLCwsLCwsLCwsLCwsLCwsLCwsLCwsLCwsLCwsLCwsLCwsLCwsLDc3N//AABEIANAA8gMBIgACEQEDEQH/xAAcAAABBAMBAAAAAAAAAAAAAAAABAUGBwEDCAL/xABAEAACAQIDBQcBBgUCBQUBAAABAgMAEQQSIQUGMUFRBxMiYXGBkTIUQlKhscEjYnLR8ILhM0OSorIVJETC0hf/xAAZAQADAQEBAAAAAAAAAAAAAAAAAQIDBAX/xAAlEQACAgICAgIBBQAAAAAAAAAAAQIRAxIhMRNBIlEEFCMyYYH/2gAMAwEAAhEDEQA/ALxooooAKKKKACiiigAooooAKKKwaACi9acVikjXM7BR51DN7t/kghJg1Y8GI09geNS5JDUW+ibF6yr1zfNvpjXJkM8n1AWBt7aaD4qztx99TiFCzG8htlsNSDoTpbUG19OdGxWjLForxG2le6ogKad6dqnDYWWYC7KvhH8x0H5mnUmqw7Qt7oppE2fE2Ys38VwfCuUEhR1149KTdDSt0VDtLasskjySMWdiSSepNzT3uVvRNhZ1dGcx2JkjJ8LD34Hoab8Tujii5VEBW+jXFj/al+F2C8ToGAIZSGPS31G/LQH4rNZIv2avDNdosLZ/bRh3YLJhp4x1BR/kXBqYbL30wc4BWULf8fh/PhXMdgHbKTa5y3/Dy/KlEGJZeBt+nvW9GHR1qrX4Vmqw7NN72Pc4aYgqyBY35h1GsbdQQCQfIjpVnVIzNFFFABRRRQAUUUUAFFFFABRRRQAUUGke09opBG0khCqo+fIedACu9Q7fDtBgwV0H8SUcVB0XXgxHPyqMYztQmMlo0iVNblgzHh1BA/I1UO0NoZ3YvqWYs1uZJN9aHwNKy39ndssZkAnhKpe2dCWtfmVI/SrPwGOjmQPE6uh4FTcVyjgsE8rfw0dhysL8BwNWl2ICZZ5wUdYygOoKguG5A87Go2V0W8bqy5KQ7VxvdoSPq5X4DzbyFG2NpLh4ZJpDZUUk/sPc2FR2TbBn2dHMtmLhAVva8hNih6AG9/IVT6JiuSI7e2k8kozy5tdLXUf9NRHeDEXBVj/nAceenPpU/n3XUxySO+QoCA9uL8GJ00UcLDpzqrcUZEYyyQs8SkLJcNl5EODbjpeuVp3ydq1rg1bD2XNOGVY2KMbZ+QYfSb9KedmYWbB4rDJKos8gRSp0JbiL1NNnSqqqYsndMAVs3EHXRffrTZt2JnxGEUZmZcSsjNYBVVVbReJ58fKiMnJ0VLGoxst/Zv8Aw1v06k/maV02DGpHGHlZUUC5ZjlA9zTPi+0TZ6KT9pRyPupqx8gDaus85jL2ob8fZf8A2sVxK6As/wCFWuAF/mNjVHrie6xEUxJyq4LcyBwJ/OnftJ3hTHYwzxIVUIqeL6mCknMRy+q1qj5kDrahq0NOuS3dl4kyxlkMbgDRtQCPMcQaWzgHB4lrq2SGS+XhmKkDjroCaqrdLajQMsZJKMwBte4ubDLbjrargx2GJwWIhUZXEb6j7wKnU+tre1ceix5FftnfPN5MbS7KJk0rzm0rQs1wDWrGS2Ww4m1/TyruPPJPsnaJR4wptlZW0PNBxB9TXSW7W0xicPHLpcizf1KbH9K5P2bN4geldA9jMkhwj5h4DISp11J+q3loNetJiLEooopDCiiigAooooAKKKKACiisUAacbiljRnc2VRcmqM7QN8+/ky2uF4Lfwrfr1a1TXtJ21qMOp0Fi/ryHsKpXaKASSE2NybA+Z4mqSEJIse5dmJATLfKB1NhbmeFbsfu5KuHjxSsHSQZiqg3T+rkeNr9TSPJbhw4WqY7s7yqMOYXA8GhUgEGM6EjzB4+WvKssrlHlHThjF2pD/wBmeAbC4cyzGNFlyspJtYW0uTw9BVj7tziSTNGQy5TduA/09daimzNoxNEqKiuoGi6ZQB5eVO24G88WImnhQZXhABFvCwzWzJ5A6Wrmh8p2dOVqOKhs7c8a64eCJPpkZ2f0QDKPlr+1VFu3vrPgWK/8SBmDNETpmBBDoSPC2noedTLtc213+KMYPghBQf1cXPzp7VVO0Vsa7DgReGyN9cNj3jiEjo7taNHFgGJJJuNGcg2F9BVgxbNVUyIoyEWI5HrmvxrljdmFmnjZSwKOrKVFznUgrb3ANdTbGx/fRK7KUY6lTyI0Ptz96I1ZVuirsRbBbQkw4X+G4DxoDorNfh0Btwpv3u3ybCq0cTDvnBudDkBHEX51Ke1rCNGgxiLmyKEbllF9GPUXI9K5/wAbOXdmYkljck8daxUHvZu8q8Wvsf8AG7x4mdEE08kioLIGN7f3Pmaa1lZzY8ON6SQP9349aU4NTe/LnWxyjlGprRKMsmnC2o9T/tSqPQdPWmHESlnYi/8AtTAle5sYmxsKclfO3ogzfqAPerpkxQyyE8CrA/FVB2TORNNf6QgvoL3LWGvHrUx352uYcG7IbOxVF9Sbn4ANefn+WaK+qOnHxjbKwxmyJ4pFQwuM5IiFr5tfDl605bT3LxeGRJZ0sj6BgbhW/A3Q1vw22oldcweRlsWxGYk5jqbdFHDTpU/3x3sybLaN1ErSERgngBowYnm45H+1dymrqjF4mo7Xf2VZDGFN3+mxB5Hyy3qzsD2viCCOOLCKFjQKt5Pwi1yAvP8Aeq2xWEVwhzZbgaHqRf8ASk//AKLY371coF76/pQ+SaL63P7Uo8UwWZFjuQA4Ylcx4BgQCPWrGDVyQZIoFIRiz3AJGgHP3q8+x/epsXA0Umrw2AJ4lTwv5i36UWFFi0Vi9ZpkhRRRQBiis0UAFI9q45YInkY6KL+p5D5pZVd9ru1ckaRA6m7H0Gg/f4oArvbW1S7u7HUkm/qaiWIOZs3Wt+0J7rbrTfHLbjwqrA9V4F1YOtgwNxcX9iOYPD3rwXJ8hXghuTCgYpw20pogzxSmMkkFByB6A8BcgCl+EwGOgjbFrFiIkAs0pDR3DG1tbMQTakGw8Q8eKjlULcNxNiAxFgwvpfh72qZb9bxYn7Nkd5WSbwEMQV0sx43104i1qz2SklXZooOUHK+iDYjGuwJJJJ1u2p96RSHMNa9qetecVhpIjlkjkRiLhXRlNjwIBFyPOmyELN3tuHCudGaMkZlDFTcfeBB4+R0PCrl3N7Q8NJNHBdv4gOUkWCvb6WJ62sLcxVCPCxGYKxHUAkfPCjDubi178rXvfytS1+WxayPXX0dcbSMUkDJNbK6shFrkgix08q5S2hsd4pZI2sAjlczHKDY6HXXUW+atnczauOns+MhlCoiokzRsisOjEixYnW441Ot3tg4OSeV5cPE8xAbOy5iQLC1jppYcBzqHl+erKeJePZFN9ju8OHwmNC4iKNhKQqTlbtGx0FieCkmx58Kzv53Z2jiu5jWNFlZbKLAsujtbldgTVqdpm7GAXDEjCJ9okYRwd0MjmVvp+niBYk35Cqqxu6ONgTPNh5VUcWtnHqxUn861RgRzaUuVNOJ09udMcUpU3UkGpe+7GLnZUiwc7lk7xGAIUoSAGufDbjzpVhOyrab3/wDalLa3d0F7XNhYkk+1Axh3f28+GMjBQc4HlZhwPpqdKT7R2pNOwMrkgagcAPQCkzKVJBBBBIIOhBGhB8xTrsDYM2LkEcCZmPPUKPNmtpUKEb2rkrZ1Qgw0xVgf8/zjVr7vbDTH4O04JjzXVgctiot4bcemopVul2Qxrd9ofxGvYRoxCADgWYWLX6cKnGMwYiWygKgUBVGgAAsB5CtljsjyVwvZUW++5zyDvcPdjEioyE3ZlQWDjqwAsarUTNqLnhb/AD4q8MRtoPLEuHMTFpu6ka98pys2pB14cKrnfXZoWZiQElFjIoFlIa5Dp1GhvWKjOP8ALo3k4Tpx7IulzfzFTXcTauJgYfZWAklbLbjfKLlcvO9Qk9Kt3sT2AO+bFv4hH4IvJiPGfOwsPeqUbM26Li3anxRiviwgfll6fzAaA+lPQNNySG2lbsHKbWa1/LpyOtW40ZbWxbRXlXFeqkoKKKKAMVQHattXvMZKL6KQgHko/ver/Ncvbytnxc4Nsxkk188xtQFWMUklJ5GrY9wbHjSj7DaxkJW/AAa2Ivf0osqMW+Br+1day2IvwNOc2yY3W6vqB1B+RamefZrrqLMOqm/yKSkmU4OPZ7OJ4A8On963jEkqFZmKZrhbmynUXA5aGmxLsQOZ0pQEIAvp+9jyoJ5oUvhzlNuh0511BNsmDaOBiJKljGmWRbMVbKLi/S/EVzCk/lT7sDeLEYRs+HlZDxIvdT/UvA0xF69m+6UuBjninaN0aTNGo1A08R1GmY62qWx7OhU3WKMHqEUH5Aqs92+2FHypjIirEgd5ECy3JsLoTmHterUVtKBCTa2C72J06jTyI1H5iolsnEZZInOmuRvLN4SD6G1Tmont7AiN2f7jjN6MOPzx9awzR6kvR0/jy7g/Y+bYeNVVpQNHGUlcxDHS400Nr60jxPd4uCSGOUjvEKMyGzqpFiRmHte1R/H7wGeCNQpHNydDcaC3kbX96WbounetmHjK2Vv5eJX5ANEc6c9V0KX4zWNyfaJRgcIkUaRoLKiqijyUWH6Vvatc86oMzEAedI2mzgE8DqB/euhcujmfCsg+3+z2DF4/v2SOOFV1EYAeaRjdnkI4AaC/E61LMFgooECRIqKBwUW+etKFDN9PzypVDggNWNz+XxV8RI5ZFd896UwEAmkjdwzZFCgasQTxPAWB1NUpvv2hTY4d2i9zDxKhiWfpnbTT+Ue9Xh2sbK+0bMxAAu0Y75fWPU/9txXMMiD2/Q1DmzSMUaUmZQUBsrWPupuCPPXjU43n2fJiMHh8YGzlUWJ72uB+K/PXTXrUMwkipIrSJ3iA+JOF1OhseR6GnGLeKZIXhXXDsWyq+rC+oswtqDSi17K59DXs3D95Ksf4jbqda6Q3awf2WBI0XWwvpw04etU32Wy4ZJnfENGHFu7zkacbkX58Ku/A7VidfBKrEclIP6VvjiqsynLmhzhxpCjMLedKIMRfUcOR/tTJMgd8wY3tbyt59ayC6G7MMp49BboKvUiyRR4vXU0uglvUXwOMLi9rDhf+45VINnxm1zzrPJFJFRbF16KLUViaGGNcsby4nu5ZmAzM0jG+hUeIjXSup2rmHfzBGKVwwKhpJTY3Ggc20+aTLh2RjDY8Zs0qlifp5A+Z6gUoxOOeaTvEBsAoK31sBYn/AGp+2jud9n2V9skcHOYTEgHDvFBbMx4EdBoah+GcAgqf8+almkX6HTDj69Tw06E9Ked29jpiJiilgAhsx5yEcvIGmOePhc3vqBzvUw3B2bN3rcNLXJ+6L9eulZTdI6ILZ0ytpAQ5NtQdfUHWvEsua3K1/wBSf3p/3xxglx0xWNUAYpYfeKEgsbc2t+lM0UN2A4i4+AdfyrdfZxy9pFk7mdj+LxKpLiJBBCwDLbxyMrC4sOC8uJ9qdttdi+JjucLMk4/DJ/DcehF1Pvarq2RiI3hjMTKyZVAKkEWsNBallMgojs63CxIxqvjIHjjgIezAEO4PgCkEggHU+gqdbxbRk+0N45oEuED5HIIAN2A56n8qntq1zRKwKsAQeR1qZKy4z1ZEtk7ZniXJNaa3CTVWK8swtxrZtvbCSwMCpVhqAdQSOV/PhSja2y44xm74RjkrHT25/rURxONKqSQhA0s1xe5suqkWufI3rlnKSdN9nbjx45LaK6EseKYsFGpY8f5ENpHA6XAUeS0p2fNLHiGZHGt1GgBRh92x0YWatGCjiYgiPL4WUKWDZVLXK3FgRcXHrSHbOPXDyKoJGfvJGsbm7vmJufO/sKx4XR1N3wye4HCyTtd2uR9420/pUaXp+i2WigC5txIJ4k8z/aohujvWzlYu7jIAuWDZTbTUi2prON7VsFFM8REpKMVLKoK3HG2t9DpXZhqrR5mfa9WTtVtwqJ74b9xYCRY3jdyUz3W1hckAG/XKaTQdqezm4yOv9Ubf/UGqz7YNp4fFyxYnCy58q91KMrLbUsh8QHVhWrMYq2SkdsUUiSJJhZBmDKLOrCxFvFwI41STw+KwIN9CAfi168tOQoOpDMSbdOGnxW3JY3NrWuOvpUWzSkJpVy3zX05GtAhvp868/IU8Y9BNGCpu0YGbTWw0sfTQ3ppi4efP1qkSzY+y7QpNe2ZmWx/lPFfLWnDY29EkBtlEgvcXJDD0I/Smxg1stzbX2vxtWYMOQQRxGvvVKTRLimWAnamVW0WGJbq7m3wov+dSTcnaGLxuebEsMhNo0VcoAFwx6/JPCo/uFjJ55ZO+YPGi80QHOx8OoAPAGrD2VhJTKqwABSwMpP0qg426u3AfJ4UR/Ie9MuX468eyZI9lYLh0sL+1SNEsK1YaAKNBSiqlK2YxVBRRRUlGudrCqo7adhyTyYQon8MtkkfozsgW/la4qzDNmI9Rp6GiTXz8qKKTojWF3VjlwMeDxC50VFUg9Vtax5EWqLy9h+FD3SadV6XRtfVl1FWgD00rKmikFsrLbm6X2aJnaBZkiQ2aNRnAGt2jtr6gmoJh9+fDaCJY73sWObXkSALX9a6NUnrVZ9onZomKb7RgwsWIv4x9KSDXUgcG8+fOs/DFM2/UTfBQDuzSOZDdyzFyeOYm5NemkyWbmCDVk4vsbxblXE2HBNg4Ofwm2pHh8XIedKx2NMAt8UhP3rqbX/lFaGI5dh29ES97hZJAoZs8ILeHUEyICRYNfW1XMGvVN4fschsCzGQk3sh7pR6k3JPoK3bYP/peGaCKSQElRrIz2uLm1zp4eQrKWTX0XDFv7HPejtEOd4cMLWJUyHnbQkdBe+vlUYfeecFcks4I5gtkJ9KjpicrdbEDV7asQRqfTrTnhRYJlNwwtZgb69PS4+awlJvk6YxSXBKNh7ROMkZXJablzuvUX4W5jlep5sfd1YxmkszaEKbWFtR6nzqnN0sY8e0cPYgZpcp1voRlPz+1dAirxY03bIzZZJarohm2ocBhpjJiJBEH+4ToW5lVAv8AtWrDbl7PxZ+0h2mVzpaS6WH3dBf2NVF2h4qSTamL703KuEUclQKMoHqDf1NPPY3i5htERRuRE8cjyppY5QAp/qzMuvlXR4o1dHP5ZdWWxNubh1u+GRYJLWBS4U+TLwPDjxrl/bSyQ4maKbSRZHDX65ib+hveuxRTftHYWGn/AOPBFIerorH5IvQlXRLbfZyKmJ5E+h6U+Q4eSXATMoNkmUv6ZLG3pcH3q+sd2WbLk/8AihD1jZ0/JWt+VMW0uzr7JhcQmEkdonue7cZitxlYhhqRYDSpneppia25KFw5I0J8J/zSt6+KTUadOvlTtvJux9nhSWJ2cZsrggXBte4ty5G/lUbTHkA/kf3pJ7LgqacHTHWPEZbuBlsMo68eDe9KnwUcsXfQqwYXDryNvqKgfPnUbkndrXNydPP3qYYVRFEqjRhYi3Xib1pGJjORHopVPA06bM2VJM2WJGc9FF/nkPel+0djrMoljssnEryY2/I1r3M2++ExCyC5W9pE/EnAgjrfh5im4C2ZaW5u5skSKHtHfVhozFja5JHkLDpVl7PwSxoFUWA/y9eNlSI6K6EFWAZT1B4UvrOMEnZcsspKmZFFFFWQFFFFADXg11JI4fqaUGkOxcWssZdHzgu2o4aaWpVfWhOxtUbK9itamsl7UxG0GtU0lhTNtvbvcRvISoVFLMxvoB6VSmO7UNoSMckiKCSVVYgWVbkrctpwtxoboqMbLtxWI6adPfS5/OkHfnkCT8+wrn3E764+QHNi5T1AIT/xFW52KbKlAfEzyyZpF8MTMWut7iRybm/QC1gdaWyHXFky2fNKSFyNr1BA+aYe0HdLPhp58zPKCH42VUFgQq/08zrVh0l2kY+6cSsqoVIYsQBYi3E0pLZUKMmnwc1YSEkKQ2Y629BqQfalEuKVfBGbkngSbDgdKa9v4MYWYLFPHIp0WRHutrnz+oDiKRYV4zYyswYE6i/iH+k3HThWGjOhZETDs9xhO0oUKqxLkaDXRWObysBeugsViFjRnc2VVLE9ABc/pXMu6m35cJO0scaHwuqFr+EtYBrXuxAB4241naG2p5iTLNK5PG7m3plBsB5AVvjxtGOXIpf4Nu28f3882IkLKJZGcDW4BPhuRztapH2OYll2tCA2ZJEmAJ4iyFrX/wBIpgdr/FOvZNjBBtaDMtxJnjH8rOpsw+Le9atUqMjpkUVis1mMxQRWawaAIzvfsHDyQSSOEjKIzF7C1lFzmHMaVy7i40eV3RGCFiVHlfQnp1q1O1HfWSaeTDQyFYEujZdO8a3jzEcVBuLcNKrxF1oUFdlObapibBYIE94RqPpUcB0p2wcUmbxKbdTwrRBGVv041vMrHTMbetapEMcMLJl05Un23s4EGaIeIfWo5j8Q8+tJ+9twNKcNj/PWmSWl2J7e7zDvAxuY/Gv9DGxA9G/8qs5WvXNu7G02ws5ngsCrFWU/SVYAkHpx4+ldB7Dx6TwpNGfC4uPI8CD5ggispIpDjRRRSGFFYooAjG5sWTBqOrOflzTwlRXcvEaTRk8Crr6NofzH51KkqMTTgjfMqmzYaTYh7Ct51pn25tBYYpJm4IrFR5qCf2rUwK97QR9rzYd2ZVU3GUkeK2mYc7Gqt25sXEYaBcyrkZrM6km55ZrgEXp9wG86PZpJFDnxNc28R1Opp5n3pwzRNHKY3RhYi4N/jmON6zfJStdFTRylSCLXBBHtU93V31kV+8nxEwKEEKhCqdeageK/MGoRioFEjCNsyX8J8vPzrfFDlHnQ4qRUZuJbm9XatNPlGDLQRlfESFzlj0NzlX86rza2PlmuZpJJCT99i36m1aIXuo9LfFeq3SM7B4xzANbsOB0FYvesBbGnRJvrNeQazmpiAmnXs1whl2thAPuyNIfREY3+bD3pllatmwt75dnySPh1QyuuTO4zZBcE5V4XNudTLgaOpdqbWhwyd5iJUiTq7BR6C/GvOytsQYlc2HmjlHPIwNvUDUVyPj9sz4uXvcTK8r8i3ADyAsAPIWpfsXbs2AmTEYc2ZeIP0sp4qw5is9eCjqfbW2YMKgkxEixoWC5m4XbQVUm9vbLIsksOFiiKgsomzl7jk6BbDn1qptu7wYjGMZMRI0jEmwJOVb8lXgAOHCmqIki1IY8x43Mbtc35/uacYCOVMC3HDUVtw85vzHuP0q06Ex+kfrWlnrRFNfjXt2qiTJatUs1hevDyVqZb6nlw/vTAX7NxOXjzNz78vipjuxvXJs9y63aAkGWPjp+NOjD8+FQAGnUYn+GrHUA5JP6W0v7GpYHUWzcfHPEksTB0dQysOYP7+VKqr/sY2S8GBLOxIlkZ0XkEHhBX+qxb3qwKzKPNFFFAFeKPsuNHAKQ6sTwyWLD3BUVMkaojv/gMwYEkFvpYaEE6cfX9agh7UpcKDBJBI00QyEmXwEgWDWKlrHjxrDC6bideZbRjP+i65pFVSzMFUaliQAPMk1SPar2gwzxHDYJs4awklAIUJ+BL8STa7dBaoFtnbWJxjmTEyu9zotyEGt7BBoAPmmTEC3ub/HCuizlo15awEpUYayIjUFmuNKVohtTpszd7ETW7uGV79EYj5tUm/wD5xjRE8jRhQqMxDMMxCi5AUX1052oXZLIZgzdSOn71tzUkEuQk8RzHlSth04HUe9bWQz0pr3etSmvd6pEmwGs3rWK9A0wMSVG52ux9TUgmJqPDj7momVFC3BLSvFC4PpWnBrT7u/DmlLHUKD6a6f3pN0rBcsi0Oq2rCLaw8zUyxO6Jku2HAB/AdL+Sn9qj8mBaNykqlW5hhY+ovUJlM0xRn1pUoyi5rdHAF8zTdj4Xb06VQjbHjdSFI9+fpW9WJ/z/AGpiKlTrThh8R50JioWgdayWryrE1g1ViMk0r2dIASrfS4yn0OlI7X4Vuw6eIX9f7UmxnR/ZVMTsyBT/AMsNHfqEYgH4tUuqI9lkGXZ0R/GXb2JsP0qXVA0FFFFAEP31LuVjUWABbvLiwbSwtzNMeI3FXHLeVct9c40fMNL+YsBpwqynjB4gH1rKrYaCslj+e1nQ8/7ahRRu0OxnEgnupomXkGDKfci4prTsXx7OMxgVbG5zk/kFroi1FaUYWU/sjsVQW+0Ts/ki5R8tc/pU42NuLgsNbu4EuPvN42/6mvUooooLNCYZRXp4gQRbiLH0NbaKYjlDfbY5wuLnhIsFdsvmjHMhHsR8U3xxeBCOY/PhVsdv+yQO4xSjUhonNulmQk/9QqqMC14vRm/v+9XETC1ZvXm9F6sk9g16vWoNWb0wMzcKZ8TFY3HPjTtJSUpoaTBBhNRVxbi7j5sIkjghpfHb+XgvyBf3qvNwN3zjcXHEPo+uQjlGpGb5uB711FhogAAAAAAABwAGgFZz+i0QiDc8x/TrSbbO7scy5J4724Hgw/parIrVNArCzAGooDnLenct8MrSRsHjFuOjLc21HA+oqHFiONdRbW3cWRGS2ZWBDKeh86qLePs6kQkw3cfgawceQPBvyNUmBWeJQMjC2o1H70igUDmPfl6084/CPC+WRSp8xam+OCxZTw4imBtWK2ulei1uVaolINl4dKWjD214mmFHhTYeZrbg11vyv+S/71shwDMQNbnQKBcnyAHOrW7P+zMnJPjFKKpDJEfqaxuDJ0X+X5pNgWTubhDFgcMjCxESkjoSMxH509VhRWakAooooAKKKKACiiigAooooAKKKKAKk7ftqOsMGGCnu5SXke2h7sjKgPW5ufIVTOGl0K8r/sK6U7T93/tmAkRReRLSx/1JqV91uPeuZlBu62vZrjla4H9quPQjZesXrwxb0rINWSehWa831tXqmB6avKV6Wsga0AWF2I4+OLGSQlAGmTwP0KnMU9Dqf9NXzGKpjsM2SjzTYhhd41VE8s9yxt1soHuauoCsZdlozRRRSAK0YrCK4sw9630UAQrb26KzKVkjWReV+I9DxFQPEdkbEnu2YDkHGYjyzC1x61eNFAFGwdkWIv8A8q3ViR8ixqQ7L7I0BviJyeojAH/cwP5CrRotQAzbD3YwuEH8CJVPNz4nPqx1p4rNFABRRRQAUUUUAFFFFABRRRQAUUUUAFFFFAHkiqN7S+zmWOZ8Rg488Tku6KPEjaliBzQ8dOFzV6Vi1NOhHIRgPNbeZ0rW+nr1roTe/s0hxN5MPaGYkk6EoxP4gOHqPioBi+yXGrqqwufKT/8AQFWpIVFYq/jt5X/M0qC162hs545mV1IZCUYdCpsRppxr0qVaEzCitqQG9Pm6e6eJxr5YVsgPilb6F9+Z8hV27sdn2EwgBK99KLXkkAOvPKvBaTkkB47LN3/suCUsLSTfxHvxt9xfYfrUzrAFZrFuyw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341438"/>
            <a:ext cx="3257550" cy="2800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4" name="AutoShape 11" descr="data:image/jpeg;base64,/9j/4AAQSkZJRgABAQAAAQABAAD/2wCEAAkGBxQTEhQUEhQUFhUXFxcXFxcYGBgXGRwXFxcaFxcXFhcYHCggHBwlHBQXITEhJSkrLi4uGB8zODMsNygtLiwBCgoKDg0OGhAQGiwkHR8sLCwsLCwsLCwsLCwsLCwsLCwsLCwsLCwsLCwsLCwsLCwsLCwsLCwsLCwsLCwsLDc3N//AABEIANAA8gMBIgACEQEDEQH/xAAcAAABBAMBAAAAAAAAAAAAAAAABAUGBwEDCAL/xABAEAACAQIDBQcBBgUCBQUBAAABAgMAEQQSIQUGMUFRBxMiYXGBkTIUQlKhscEjYnLR8ILhM0OSorIVJETC0hf/xAAZAQADAQEBAAAAAAAAAAAAAAAAAQIDBAX/xAAlEQACAgICAgIBBQAAAAAAAAAAAQIRAxIhMRNBIlEEFCMyYYH/2gAMAwEAAhEDEQA/ALxooooAKKKKACiiigAooooAKKKwaACi9acVikjXM7BR51DN7t/kghJg1Y8GI09geNS5JDUW+ibF6yr1zfNvpjXJkM8n1AWBt7aaD4qztx99TiFCzG8htlsNSDoTpbUG19OdGxWjLForxG2le6ogKad6dqnDYWWYC7KvhH8x0H5mnUmqw7Qt7oppE2fE2Ys38VwfCuUEhR1149KTdDSt0VDtLasskjySMWdiSSepNzT3uVvRNhZ1dGcx2JkjJ8LD34Hoab8Tujii5VEBW+jXFj/al+F2C8ToGAIZSGPS31G/LQH4rNZIv2avDNdosLZ/bRh3YLJhp4x1BR/kXBqYbL30wc4BWULf8fh/PhXMdgHbKTa5y3/Dy/KlEGJZeBt+nvW9GHR1qrX4Vmqw7NN72Pc4aYgqyBY35h1GsbdQQCQfIjpVnVIzNFFFABRRRQAUUUUAFFFFABRRRQAUUGke09opBG0khCqo+fIedACu9Q7fDtBgwV0H8SUcVB0XXgxHPyqMYztQmMlo0iVNblgzHh1BA/I1UO0NoZ3YvqWYs1uZJN9aHwNKy39ndssZkAnhKpe2dCWtfmVI/SrPwGOjmQPE6uh4FTcVyjgsE8rfw0dhysL8BwNWl2ICZZ5wUdYygOoKguG5A87Go2V0W8bqy5KQ7VxvdoSPq5X4DzbyFG2NpLh4ZJpDZUUk/sPc2FR2TbBn2dHMtmLhAVva8hNih6AG9/IVT6JiuSI7e2k8kozy5tdLXUf9NRHeDEXBVj/nAceenPpU/n3XUxySO+QoCA9uL8GJ00UcLDpzqrcUZEYyyQs8SkLJcNl5EODbjpeuVp3ydq1rg1bD2XNOGVY2KMbZ+QYfSb9KedmYWbB4rDJKos8gRSp0JbiL1NNnSqqqYsndMAVs3EHXRffrTZt2JnxGEUZmZcSsjNYBVVVbReJ58fKiMnJ0VLGoxst/Zv8Aw1v06k/maV02DGpHGHlZUUC5ZjlA9zTPi+0TZ6KT9pRyPupqx8gDaus85jL2ob8fZf8A2sVxK6As/wCFWuAF/mNjVHrie6xEUxJyq4LcyBwJ/OnftJ3hTHYwzxIVUIqeL6mCknMRy+q1qj5kDrahq0NOuS3dl4kyxlkMbgDRtQCPMcQaWzgHB4lrq2SGS+XhmKkDjroCaqrdLajQMsZJKMwBte4ubDLbjrargx2GJwWIhUZXEb6j7wKnU+tre1ceix5FftnfPN5MbS7KJk0rzm0rQs1wDWrGS2Ww4m1/TyruPPJPsnaJR4wptlZW0PNBxB9TXSW7W0xicPHLpcizf1KbH9K5P2bN4geldA9jMkhwj5h4DISp11J+q3loNetJiLEooopDCiiigAooooAKKKKACiisUAacbiljRnc2VRcmqM7QN8+/ky2uF4Lfwrfr1a1TXtJ21qMOp0Fi/ryHsKpXaKASSE2NybA+Z4mqSEJIse5dmJATLfKB1NhbmeFbsfu5KuHjxSsHSQZiqg3T+rkeNr9TSPJbhw4WqY7s7yqMOYXA8GhUgEGM6EjzB4+WvKssrlHlHThjF2pD/wBmeAbC4cyzGNFlyspJtYW0uTw9BVj7tziSTNGQy5TduA/09daimzNoxNEqKiuoGi6ZQB5eVO24G88WImnhQZXhABFvCwzWzJ5A6Wrmh8p2dOVqOKhs7c8a64eCJPpkZ2f0QDKPlr+1VFu3vrPgWK/8SBmDNETpmBBDoSPC2noedTLtc213+KMYPghBQf1cXPzp7VVO0Vsa7DgReGyN9cNj3jiEjo7taNHFgGJJJuNGcg2F9BVgxbNVUyIoyEWI5HrmvxrljdmFmnjZSwKOrKVFznUgrb3ANdTbGx/fRK7KUY6lTyI0Ptz96I1ZVuirsRbBbQkw4X+G4DxoDorNfh0Btwpv3u3ybCq0cTDvnBudDkBHEX51Ke1rCNGgxiLmyKEbllF9GPUXI9K5/wAbOXdmYkljck8daxUHvZu8q8Wvsf8AG7x4mdEE08kioLIGN7f3Pmaa1lZzY8ON6SQP9349aU4NTe/LnWxyjlGprRKMsmnC2o9T/tSqPQdPWmHESlnYi/8AtTAle5sYmxsKclfO3ogzfqAPerpkxQyyE8CrA/FVB2TORNNf6QgvoL3LWGvHrUx352uYcG7IbOxVF9Sbn4ANefn+WaK+qOnHxjbKwxmyJ4pFQwuM5IiFr5tfDl605bT3LxeGRJZ0sj6BgbhW/A3Q1vw22oldcweRlsWxGYk5jqbdFHDTpU/3x3sybLaN1ErSERgngBowYnm45H+1dymrqjF4mo7Xf2VZDGFN3+mxB5Hyy3qzsD2viCCOOLCKFjQKt5Pwi1yAvP8Aeq2xWEVwhzZbgaHqRf8ASk//AKLY371coF76/pQ+SaL63P7Uo8UwWZFjuQA4Ylcx4BgQCPWrGDVyQZIoFIRiz3AJGgHP3q8+x/epsXA0Umrw2AJ4lTwv5i36UWFFi0Vi9ZpkhRRRQBiis0UAFI9q45YInkY6KL+p5D5pZVd9ru1ckaRA6m7H0Gg/f4oArvbW1S7u7HUkm/qaiWIOZs3Wt+0J7rbrTfHLbjwqrA9V4F1YOtgwNxcX9iOYPD3rwXJ8hXghuTCgYpw20pogzxSmMkkFByB6A8BcgCl+EwGOgjbFrFiIkAs0pDR3DG1tbMQTakGw8Q8eKjlULcNxNiAxFgwvpfh72qZb9bxYn7Nkd5WSbwEMQV0sx43104i1qz2SklXZooOUHK+iDYjGuwJJJJ1u2p96RSHMNa9qetecVhpIjlkjkRiLhXRlNjwIBFyPOmyELN3tuHCudGaMkZlDFTcfeBB4+R0PCrl3N7Q8NJNHBdv4gOUkWCvb6WJ62sLcxVCPCxGYKxHUAkfPCjDubi178rXvfytS1+WxayPXX0dcbSMUkDJNbK6shFrkgix08q5S2hsd4pZI2sAjlczHKDY6HXXUW+atnczauOns+MhlCoiokzRsisOjEixYnW441Ot3tg4OSeV5cPE8xAbOy5iQLC1jppYcBzqHl+erKeJePZFN9ju8OHwmNC4iKNhKQqTlbtGx0FieCkmx58Kzv53Z2jiu5jWNFlZbKLAsujtbldgTVqdpm7GAXDEjCJ9okYRwd0MjmVvp+niBYk35Cqqxu6ONgTPNh5VUcWtnHqxUn861RgRzaUuVNOJ09udMcUpU3UkGpe+7GLnZUiwc7lk7xGAIUoSAGufDbjzpVhOyrab3/wDalLa3d0F7XNhYkk+1Axh3f28+GMjBQc4HlZhwPpqdKT7R2pNOwMrkgagcAPQCkzKVJBBBBIIOhBGhB8xTrsDYM2LkEcCZmPPUKPNmtpUKEb2rkrZ1Qgw0xVgf8/zjVr7vbDTH4O04JjzXVgctiot4bcemopVul2Qxrd9ofxGvYRoxCADgWYWLX6cKnGMwYiWygKgUBVGgAAsB5CtljsjyVwvZUW++5zyDvcPdjEioyE3ZlQWDjqwAsarUTNqLnhb/AD4q8MRtoPLEuHMTFpu6ka98pys2pB14cKrnfXZoWZiQElFjIoFlIa5Dp1GhvWKjOP8ALo3k4Tpx7IulzfzFTXcTauJgYfZWAklbLbjfKLlcvO9Qk9Kt3sT2AO+bFv4hH4IvJiPGfOwsPeqUbM26Li3anxRiviwgfll6fzAaA+lPQNNySG2lbsHKbWa1/LpyOtW40ZbWxbRXlXFeqkoKKKKAMVQHattXvMZKL6KQgHko/ver/Ncvbytnxc4Nsxkk188xtQFWMUklJ5GrY9wbHjSj7DaxkJW/AAa2Ivf0osqMW+Br+1day2IvwNOc2yY3W6vqB1B+RamefZrrqLMOqm/yKSkmU4OPZ7OJ4A8On963jEkqFZmKZrhbmynUXA5aGmxLsQOZ0pQEIAvp+9jyoJ5oUvhzlNuh0511BNsmDaOBiJKljGmWRbMVbKLi/S/EVzCk/lT7sDeLEYRs+HlZDxIvdT/UvA0xF69m+6UuBjninaN0aTNGo1A08R1GmY62qWx7OhU3WKMHqEUH5Aqs92+2FHypjIirEgd5ECy3JsLoTmHterUVtKBCTa2C72J06jTyI1H5iolsnEZZInOmuRvLN4SD6G1Tmont7AiN2f7jjN6MOPzx9awzR6kvR0/jy7g/Y+bYeNVVpQNHGUlcxDHS400Nr60jxPd4uCSGOUjvEKMyGzqpFiRmHte1R/H7wGeCNQpHNydDcaC3kbX96WbounetmHjK2Vv5eJX5ANEc6c9V0KX4zWNyfaJRgcIkUaRoLKiqijyUWH6Vvatc86oMzEAedI2mzgE8DqB/euhcujmfCsg+3+z2DF4/v2SOOFV1EYAeaRjdnkI4AaC/E61LMFgooECRIqKBwUW+etKFDN9PzypVDggNWNz+XxV8RI5ZFd896UwEAmkjdwzZFCgasQTxPAWB1NUpvv2hTY4d2i9zDxKhiWfpnbTT+Ue9Xh2sbK+0bMxAAu0Y75fWPU/9txXMMiD2/Q1DmzSMUaUmZQUBsrWPupuCPPXjU43n2fJiMHh8YGzlUWJ72uB+K/PXTXrUMwkipIrSJ3iA+JOF1OhseR6GnGLeKZIXhXXDsWyq+rC+oswtqDSi17K59DXs3D95Ksf4jbqda6Q3awf2WBI0XWwvpw04etU32Wy4ZJnfENGHFu7zkacbkX58Ku/A7VidfBKrEclIP6VvjiqsynLmhzhxpCjMLedKIMRfUcOR/tTJMgd8wY3tbyt59ayC6G7MMp49BboKvUiyRR4vXU0uglvUXwOMLi9rDhf+45VINnxm1zzrPJFJFRbF16KLUViaGGNcsby4nu5ZmAzM0jG+hUeIjXSup2rmHfzBGKVwwKhpJTY3Ggc20+aTLh2RjDY8Zs0qlifp5A+Z6gUoxOOeaTvEBsAoK31sBYn/AGp+2jud9n2V9skcHOYTEgHDvFBbMx4EdBoah+GcAgqf8+almkX6HTDj69Tw06E9Ked29jpiJiilgAhsx5yEcvIGmOePhc3vqBzvUw3B2bN3rcNLXJ+6L9eulZTdI6ILZ0ytpAQ5NtQdfUHWvEsua3K1/wBSf3p/3xxglx0xWNUAYpYfeKEgsbc2t+lM0UN2A4i4+AdfyrdfZxy9pFk7mdj+LxKpLiJBBCwDLbxyMrC4sOC8uJ9qdttdi+JjucLMk4/DJ/DcehF1Pvarq2RiI3hjMTKyZVAKkEWsNBallMgojs63CxIxqvjIHjjgIezAEO4PgCkEggHU+gqdbxbRk+0N45oEuED5HIIAN2A56n8qntq1zRKwKsAQeR1qZKy4z1ZEtk7ZniXJNaa3CTVWK8swtxrZtvbCSwMCpVhqAdQSOV/PhSja2y44xm74RjkrHT25/rURxONKqSQhA0s1xe5suqkWufI3rlnKSdN9nbjx45LaK6EseKYsFGpY8f5ENpHA6XAUeS0p2fNLHiGZHGt1GgBRh92x0YWatGCjiYgiPL4WUKWDZVLXK3FgRcXHrSHbOPXDyKoJGfvJGsbm7vmJufO/sKx4XR1N3wye4HCyTtd2uR9420/pUaXp+i2WigC5txIJ4k8z/aohujvWzlYu7jIAuWDZTbTUi2prON7VsFFM8REpKMVLKoK3HG2t9DpXZhqrR5mfa9WTtVtwqJ74b9xYCRY3jdyUz3W1hckAG/XKaTQdqezm4yOv9Ubf/UGqz7YNp4fFyxYnCy58q91KMrLbUsh8QHVhWrMYq2SkdsUUiSJJhZBmDKLOrCxFvFwI41STw+KwIN9CAfi168tOQoOpDMSbdOGnxW3JY3NrWuOvpUWzSkJpVy3zX05GtAhvp868/IU8Y9BNGCpu0YGbTWw0sfTQ3ppi4efP1qkSzY+y7QpNe2ZmWx/lPFfLWnDY29EkBtlEgvcXJDD0I/Smxg1stzbX2vxtWYMOQQRxGvvVKTRLimWAnamVW0WGJbq7m3wov+dSTcnaGLxuebEsMhNo0VcoAFwx6/JPCo/uFjJ55ZO+YPGi80QHOx8OoAPAGrD2VhJTKqwABSwMpP0qg426u3AfJ4UR/Ie9MuX468eyZI9lYLh0sL+1SNEsK1YaAKNBSiqlK2YxVBRRRUlGudrCqo7adhyTyYQon8MtkkfozsgW/la4qzDNmI9Rp6GiTXz8qKKTojWF3VjlwMeDxC50VFUg9Vtax5EWqLy9h+FD3SadV6XRtfVl1FWgD00rKmikFsrLbm6X2aJnaBZkiQ2aNRnAGt2jtr6gmoJh9+fDaCJY73sWObXkSALX9a6NUnrVZ9onZomKb7RgwsWIv4x9KSDXUgcG8+fOs/DFM2/UTfBQDuzSOZDdyzFyeOYm5NemkyWbmCDVk4vsbxblXE2HBNg4Ofwm2pHh8XIedKx2NMAt8UhP3rqbX/lFaGI5dh29ES97hZJAoZs8ILeHUEyICRYNfW1XMGvVN4fschsCzGQk3sh7pR6k3JPoK3bYP/peGaCKSQElRrIz2uLm1zp4eQrKWTX0XDFv7HPejtEOd4cMLWJUyHnbQkdBe+vlUYfeecFcks4I5gtkJ9KjpicrdbEDV7asQRqfTrTnhRYJlNwwtZgb69PS4+awlJvk6YxSXBKNh7ROMkZXJablzuvUX4W5jlep5sfd1YxmkszaEKbWFtR6nzqnN0sY8e0cPYgZpcp1voRlPz+1dAirxY03bIzZZJarohm2ocBhpjJiJBEH+4ToW5lVAv8AtWrDbl7PxZ+0h2mVzpaS6WH3dBf2NVF2h4qSTamL703KuEUclQKMoHqDf1NPPY3i5htERRuRE8cjyppY5QAp/qzMuvlXR4o1dHP5ZdWWxNubh1u+GRYJLWBS4U+TLwPDjxrl/bSyQ4maKbSRZHDX65ib+hveuxRTftHYWGn/AOPBFIerorH5IvQlXRLbfZyKmJ5E+h6U+Q4eSXATMoNkmUv6ZLG3pcH3q+sd2WbLk/8AihD1jZ0/JWt+VMW0uzr7JhcQmEkdonue7cZitxlYhhqRYDSpneppia25KFw5I0J8J/zSt6+KTUadOvlTtvJux9nhSWJ2cZsrggXBte4ty5G/lUbTHkA/kf3pJ7LgqacHTHWPEZbuBlsMo68eDe9KnwUcsXfQqwYXDryNvqKgfPnUbkndrXNydPP3qYYVRFEqjRhYi3Xib1pGJjORHopVPA06bM2VJM2WJGc9FF/nkPel+0djrMoljssnEryY2/I1r3M2++ExCyC5W9pE/EnAgjrfh5im4C2ZaW5u5skSKHtHfVhozFja5JHkLDpVl7PwSxoFUWA/y9eNlSI6K6EFWAZT1B4UvrOMEnZcsspKmZFFFFWQFFFFADXg11JI4fqaUGkOxcWssZdHzgu2o4aaWpVfWhOxtUbK9itamsl7UxG0GtU0lhTNtvbvcRvISoVFLMxvoB6VSmO7UNoSMckiKCSVVYgWVbkrctpwtxoboqMbLtxWI6adPfS5/OkHfnkCT8+wrn3E764+QHNi5T1AIT/xFW52KbKlAfEzyyZpF8MTMWut7iRybm/QC1gdaWyHXFky2fNKSFyNr1BA+aYe0HdLPhp58zPKCH42VUFgQq/08zrVh0l2kY+6cSsqoVIYsQBYi3E0pLZUKMmnwc1YSEkKQ2Y629BqQfalEuKVfBGbkngSbDgdKa9v4MYWYLFPHIp0WRHutrnz+oDiKRYV4zYyswYE6i/iH+k3HThWGjOhZETDs9xhO0oUKqxLkaDXRWObysBeugsViFjRnc2VVLE9ABc/pXMu6m35cJO0scaHwuqFr+EtYBrXuxAB4241naG2p5iTLNK5PG7m3plBsB5AVvjxtGOXIpf4Nu28f3882IkLKJZGcDW4BPhuRztapH2OYll2tCA2ZJEmAJ4iyFrX/wBIpgdr/FOvZNjBBtaDMtxJnjH8rOpsw+Le9atUqMjpkUVis1mMxQRWawaAIzvfsHDyQSSOEjKIzF7C1lFzmHMaVy7i40eV3RGCFiVHlfQnp1q1O1HfWSaeTDQyFYEujZdO8a3jzEcVBuLcNKrxF1oUFdlObapibBYIE94RqPpUcB0p2wcUmbxKbdTwrRBGVv041vMrHTMbetapEMcMLJl05Un23s4EGaIeIfWo5j8Q8+tJ+9twNKcNj/PWmSWl2J7e7zDvAxuY/Gv9DGxA9G/8qs5WvXNu7G02ws5ngsCrFWU/SVYAkHpx4+ldB7Dx6TwpNGfC4uPI8CD5ggispIpDjRRRSGFFYooAjG5sWTBqOrOflzTwlRXcvEaTRk8Crr6NofzH51KkqMTTgjfMqmzYaTYh7Ct51pn25tBYYpJm4IrFR5qCf2rUwK97QR9rzYd2ZVU3GUkeK2mYc7Gqt25sXEYaBcyrkZrM6km55ZrgEXp9wG86PZpJFDnxNc28R1Opp5n3pwzRNHKY3RhYi4N/jmON6zfJStdFTRylSCLXBBHtU93V31kV+8nxEwKEEKhCqdeageK/MGoRioFEjCNsyX8J8vPzrfFDlHnQ4qRUZuJbm9XatNPlGDLQRlfESFzlj0NzlX86rza2PlmuZpJJCT99i36m1aIXuo9LfFeq3SM7B4xzANbsOB0FYvesBbGnRJvrNeQazmpiAmnXs1whl2thAPuyNIfREY3+bD3pllatmwt75dnySPh1QyuuTO4zZBcE5V4XNudTLgaOpdqbWhwyd5iJUiTq7BR6C/GvOytsQYlc2HmjlHPIwNvUDUVyPj9sz4uXvcTK8r8i3ADyAsAPIWpfsXbs2AmTEYc2ZeIP0sp4qw5is9eCjqfbW2YMKgkxEixoWC5m4XbQVUm9vbLIsksOFiiKgsomzl7jk6BbDn1qptu7wYjGMZMRI0jEmwJOVb8lXgAOHCmqIki1IY8x43Mbtc35/uacYCOVMC3HDUVtw85vzHuP0q06Ex+kfrWlnrRFNfjXt2qiTJatUs1hevDyVqZb6nlw/vTAX7NxOXjzNz78vipjuxvXJs9y63aAkGWPjp+NOjD8+FQAGnUYn+GrHUA5JP6W0v7GpYHUWzcfHPEksTB0dQysOYP7+VKqr/sY2S8GBLOxIlkZ0XkEHhBX+qxb3qwKzKPNFFFAFeKPsuNHAKQ6sTwyWLD3BUVMkaojv/gMwYEkFvpYaEE6cfX9agh7UpcKDBJBI00QyEmXwEgWDWKlrHjxrDC6bideZbRjP+i65pFVSzMFUaliQAPMk1SPar2gwzxHDYJs4awklAIUJ+BL8STa7dBaoFtnbWJxjmTEyu9zotyEGt7BBoAPmmTEC3ub/HCuizlo15awEpUYayIjUFmuNKVohtTpszd7ETW7uGV79EYj5tUm/wD5xjRE8jRhQqMxDMMxCi5AUX1052oXZLIZgzdSOn71tzUkEuQk8RzHlSth04HUe9bWQz0pr3etSmvd6pEmwGs3rWK9A0wMSVG52ux9TUgmJqPDj7momVFC3BLSvFC4PpWnBrT7u/DmlLHUKD6a6f3pN0rBcsi0Oq2rCLaw8zUyxO6Jku2HAB/AdL+Sn9qj8mBaNykqlW5hhY+ovUJlM0xRn1pUoyi5rdHAF8zTdj4Xb06VQjbHjdSFI9+fpW9WJ/z/AGpiKlTrThh8R50JioWgdayWryrE1g1ViMk0r2dIASrfS4yn0OlI7X4Vuw6eIX9f7UmxnR/ZVMTsyBT/AMsNHfqEYgH4tUuqI9lkGXZ0R/GXb2JsP0qXVA0FFFFAEP31LuVjUWABbvLiwbSwtzNMeI3FXHLeVct9c40fMNL+YsBpwqynjB4gH1rKrYaCslj+e1nQ8/7ahRRu0OxnEgnupomXkGDKfci4prTsXx7OMxgVbG5zk/kFroi1FaUYWU/sjsVQW+0Ts/ki5R8tc/pU42NuLgsNbu4EuPvN42/6mvUooooLNCYZRXp4gQRbiLH0NbaKYjlDfbY5wuLnhIsFdsvmjHMhHsR8U3xxeBCOY/PhVsdv+yQO4xSjUhonNulmQk/9QqqMC14vRm/v+9XETC1ZvXm9F6sk9g16vWoNWb0wMzcKZ8TFY3HPjTtJSUpoaTBBhNRVxbi7j5sIkjghpfHb+XgvyBf3qvNwN3zjcXHEPo+uQjlGpGb5uB711FhogAAAAAAABwAGgFZz+i0QiDc8x/TrSbbO7scy5J4724Hgw/parIrVNArCzAGooDnLenct8MrSRsHjFuOjLc21HA+oqHFiONdRbW3cWRGS2ZWBDKeh86qLePs6kQkw3cfgawceQPBvyNUmBWeJQMjC2o1H70igUDmPfl6084/CPC+WRSp8xam+OCxZTw4imBtWK2ulei1uVaolINl4dKWjD214mmFHhTYeZrbg11vyv+S/71shwDMQNbnQKBcnyAHOrW7P+zMnJPjFKKpDJEfqaxuDJ0X+X5pNgWTubhDFgcMjCxESkjoSMxH509VhRWakAooooAKKKKACiiigAooooAKKKKAKk7ftqOsMGGCnu5SXke2h7sjKgPW5ufIVTOGl0K8r/sK6U7T93/tmAkRReRLSx/1JqV91uPeuZlBu62vZrjla4H9quPQjZesXrwxb0rINWSehWa831tXqmB6avKV6Wsga0AWF2I4+OLGSQlAGmTwP0KnMU9Dqf9NXzGKpjsM2SjzTYhhd41VE8s9yxt1soHuauoCsZdlozRRRSAK0YrCK4sw9630UAQrb26KzKVkjWReV+I9DxFQPEdkbEnu2YDkHGYjyzC1x61eNFAFGwdkWIv8A8q3ViR8ixqQ7L7I0BviJyeojAH/cwP5CrRotQAzbD3YwuEH8CJVPNz4nPqx1p4rNFABRRRQAUUUUAFFFFABRRRQAUUUUAFFFFAHkiqN7S+zmWOZ8Rg488Tku6KPEjaliBzQ8dOFzV6Vi1NOhHIRgPNbeZ0rW+nr1roTe/s0hxN5MPaGYkk6EoxP4gOHqPioBi+yXGrqqwufKT/8AQFWpIVFYq/jt5X/M0qC162hs545mV1IZCUYdCpsRppxr0qVaEzCitqQG9Pm6e6eJxr5YVsgPilb6F9+Z8hV27sdn2EwgBK99KLXkkAOvPKvBaTkkB47LN3/suCUsLSTfxHvxt9xfYfrUzrAFZrFuyw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341438"/>
            <a:ext cx="3257550" cy="2800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5" name="AutoShape 13" descr="data:image/jpeg;base64,/9j/4AAQSkZJRgABAQAAAQABAAD/2wCEAAkGBxQTEhQUEhQUFhUXFxcXFxcYGBgXGRwXFxcaFxcXFhcYHCggHBwlHBQXITEhJSkrLi4uGB8zODMsNygtLiwBCgoKDg0OGhAQGiwkHR8sLCwsLCwsLCwsLCwsLCwsLCwsLCwsLCwsLCwsLCwsLCwsLCwsLCwsLCwsLCwsLDc3N//AABEIANAA8gMBIgACEQEDEQH/xAAcAAABBAMBAAAAAAAAAAAAAAAABAUGBwEDCAL/xABAEAACAQIDBQcBBgUCBQUBAAABAgMAEQQSIQUGMUFRBxMiYXGBkTIUQlKhscEjYnLR8ILhM0OSorIVJETC0hf/xAAZAQADAQEBAAAAAAAAAAAAAAAAAQIDBAX/xAAlEQACAgICAgIBBQAAAAAAAAAAAQIRAxIhMRNBIlEEFCMyYYH/2gAMAwEAAhEDEQA/ALxooooAKKKKACiiigAooooAKKKwaACi9acVikjXM7BR51DN7t/kghJg1Y8GI09geNS5JDUW+ibF6yr1zfNvpjXJkM8n1AWBt7aaD4qztx99TiFCzG8htlsNSDoTpbUG19OdGxWjLForxG2le6ogKad6dqnDYWWYC7KvhH8x0H5mnUmqw7Qt7oppE2fE2Ys38VwfCuUEhR1149KTdDSt0VDtLasskjySMWdiSSepNzT3uVvRNhZ1dGcx2JkjJ8LD34Hoab8Tujii5VEBW+jXFj/al+F2C8ToGAIZSGPS31G/LQH4rNZIv2avDNdosLZ/bRh3YLJhp4x1BR/kXBqYbL30wc4BWULf8fh/PhXMdgHbKTa5y3/Dy/KlEGJZeBt+nvW9GHR1qrX4Vmqw7NN72Pc4aYgqyBY35h1GsbdQQCQfIjpVnVIzNFFFABRRRQAUUUUAFFFFABRRRQAUUGke09opBG0khCqo+fIedACu9Q7fDtBgwV0H8SUcVB0XXgxHPyqMYztQmMlo0iVNblgzHh1BA/I1UO0NoZ3YvqWYs1uZJN9aHwNKy39ndssZkAnhKpe2dCWtfmVI/SrPwGOjmQPE6uh4FTcVyjgsE8rfw0dhysL8BwNWl2ICZZ5wUdYygOoKguG5A87Go2V0W8bqy5KQ7VxvdoSPq5X4DzbyFG2NpLh4ZJpDZUUk/sPc2FR2TbBn2dHMtmLhAVva8hNih6AG9/IVT6JiuSI7e2k8kozy5tdLXUf9NRHeDEXBVj/nAceenPpU/n3XUxySO+QoCA9uL8GJ00UcLDpzqrcUZEYyyQs8SkLJcNl5EODbjpeuVp3ydq1rg1bD2XNOGVY2KMbZ+QYfSb9KedmYWbB4rDJKos8gRSp0JbiL1NNnSqqqYsndMAVs3EHXRffrTZt2JnxGEUZmZcSsjNYBVVVbReJ58fKiMnJ0VLGoxst/Zv8Aw1v06k/maV02DGpHGHlZUUC5ZjlA9zTPi+0TZ6KT9pRyPupqx8gDaus85jL2ob8fZf8A2sVxK6As/wCFWuAF/mNjVHrie6xEUxJyq4LcyBwJ/OnftJ3hTHYwzxIVUIqeL6mCknMRy+q1qj5kDrahq0NOuS3dl4kyxlkMbgDRtQCPMcQaWzgHB4lrq2SGS+XhmKkDjroCaqrdLajQMsZJKMwBte4ubDLbjrargx2GJwWIhUZXEb6j7wKnU+tre1ceix5FftnfPN5MbS7KJk0rzm0rQs1wDWrGS2Ww4m1/TyruPPJPsnaJR4wptlZW0PNBxB9TXSW7W0xicPHLpcizf1KbH9K5P2bN4geldA9jMkhwj5h4DISp11J+q3loNetJiLEooopDCiiigAooooAKKKKACiisUAacbiljRnc2VRcmqM7QN8+/ky2uF4Lfwrfr1a1TXtJ21qMOp0Fi/ryHsKpXaKASSE2NybA+Z4mqSEJIse5dmJATLfKB1NhbmeFbsfu5KuHjxSsHSQZiqg3T+rkeNr9TSPJbhw4WqY7s7yqMOYXA8GhUgEGM6EjzB4+WvKssrlHlHThjF2pD/wBmeAbC4cyzGNFlyspJtYW0uTw9BVj7tziSTNGQy5TduA/09daimzNoxNEqKiuoGi6ZQB5eVO24G88WImnhQZXhABFvCwzWzJ5A6Wrmh8p2dOVqOKhs7c8a64eCJPpkZ2f0QDKPlr+1VFu3vrPgWK/8SBmDNETpmBBDoSPC2noedTLtc213+KMYPghBQf1cXPzp7VVO0Vsa7DgReGyN9cNj3jiEjo7taNHFgGJJJuNGcg2F9BVgxbNVUyIoyEWI5HrmvxrljdmFmnjZSwKOrKVFznUgrb3ANdTbGx/fRK7KUY6lTyI0Ptz96I1ZVuirsRbBbQkw4X+G4DxoDorNfh0Btwpv3u3ybCq0cTDvnBudDkBHEX51Ke1rCNGgxiLmyKEbllF9GPUXI9K5/wAbOXdmYkljck8daxUHvZu8q8Wvsf8AG7x4mdEE08kioLIGN7f3Pmaa1lZzY8ON6SQP9349aU4NTe/LnWxyjlGprRKMsmnC2o9T/tSqPQdPWmHESlnYi/8AtTAle5sYmxsKclfO3ogzfqAPerpkxQyyE8CrA/FVB2TORNNf6QgvoL3LWGvHrUx352uYcG7IbOxVF9Sbn4ANefn+WaK+qOnHxjbKwxmyJ4pFQwuM5IiFr5tfDl605bT3LxeGRJZ0sj6BgbhW/A3Q1vw22oldcweRlsWxGYk5jqbdFHDTpU/3x3sybLaN1ErSERgngBowYnm45H+1dymrqjF4mo7Xf2VZDGFN3+mxB5Hyy3qzsD2viCCOOLCKFjQKt5Pwi1yAvP8Aeq2xWEVwhzZbgaHqRf8ASk//AKLY371coF76/pQ+SaL63P7Uo8UwWZFjuQA4Ylcx4BgQCPWrGDVyQZIoFIRiz3AJGgHP3q8+x/epsXA0Umrw2AJ4lTwv5i36UWFFi0Vi9ZpkhRRRQBiis0UAFI9q45YInkY6KL+p5D5pZVd9ru1ckaRA6m7H0Gg/f4oArvbW1S7u7HUkm/qaiWIOZs3Wt+0J7rbrTfHLbjwqrA9V4F1YOtgwNxcX9iOYPD3rwXJ8hXghuTCgYpw20pogzxSmMkkFByB6A8BcgCl+EwGOgjbFrFiIkAs0pDR3DG1tbMQTakGw8Q8eKjlULcNxNiAxFgwvpfh72qZb9bxYn7Nkd5WSbwEMQV0sx43104i1qz2SklXZooOUHK+iDYjGuwJJJJ1u2p96RSHMNa9qetecVhpIjlkjkRiLhXRlNjwIBFyPOmyELN3tuHCudGaMkZlDFTcfeBB4+R0PCrl3N7Q8NJNHBdv4gOUkWCvb6WJ62sLcxVCPCxGYKxHUAkfPCjDubi178rXvfytS1+WxayPXX0dcbSMUkDJNbK6shFrkgix08q5S2hsd4pZI2sAjlczHKDY6HXXUW+atnczauOns+MhlCoiokzRsisOjEixYnW441Ot3tg4OSeV5cPE8xAbOy5iQLC1jppYcBzqHl+erKeJePZFN9ju8OHwmNC4iKNhKQqTlbtGx0FieCkmx58Kzv53Z2jiu5jWNFlZbKLAsujtbldgTVqdpm7GAXDEjCJ9okYRwd0MjmVvp+niBYk35Cqqxu6ONgTPNh5VUcWtnHqxUn861RgRzaUuVNOJ09udMcUpU3UkGpe+7GLnZUiwc7lk7xGAIUoSAGufDbjzpVhOyrab3/wDalLa3d0F7XNhYkk+1Axh3f28+GMjBQc4HlZhwPpqdKT7R2pNOwMrkgagcAPQCkzKVJBBBBIIOhBGhB8xTrsDYM2LkEcCZmPPUKPNmtpUKEb2rkrZ1Qgw0xVgf8/zjVr7vbDTH4O04JjzXVgctiot4bcemopVul2Qxrd9ofxGvYRoxCADgWYWLX6cKnGMwYiWygKgUBVGgAAsB5CtljsjyVwvZUW++5zyDvcPdjEioyE3ZlQWDjqwAsarUTNqLnhb/AD4q8MRtoPLEuHMTFpu6ka98pys2pB14cKrnfXZoWZiQElFjIoFlIa5Dp1GhvWKjOP8ALo3k4Tpx7IulzfzFTXcTauJgYfZWAklbLbjfKLlcvO9Qk9Kt3sT2AO+bFv4hH4IvJiPGfOwsPeqUbM26Li3anxRiviwgfll6fzAaA+lPQNNySG2lbsHKbWa1/LpyOtW40ZbWxbRXlXFeqkoKKKKAMVQHattXvMZKL6KQgHko/ver/Ncvbytnxc4Nsxkk188xtQFWMUklJ5GrY9wbHjSj7DaxkJW/AAa2Ivf0osqMW+Br+1day2IvwNOc2yY3W6vqB1B+RamefZrrqLMOqm/yKSkmU4OPZ7OJ4A8On963jEkqFZmKZrhbmynUXA5aGmxLsQOZ0pQEIAvp+9jyoJ5oUvhzlNuh0511BNsmDaOBiJKljGmWRbMVbKLi/S/EVzCk/lT7sDeLEYRs+HlZDxIvdT/UvA0xF69m+6UuBjninaN0aTNGo1A08R1GmY62qWx7OhU3WKMHqEUH5Aqs92+2FHypjIirEgd5ECy3JsLoTmHterUVtKBCTa2C72J06jTyI1H5iolsnEZZInOmuRvLN4SD6G1Tmont7AiN2f7jjN6MOPzx9awzR6kvR0/jy7g/Y+bYeNVVpQNHGUlcxDHS400Nr60jxPd4uCSGOUjvEKMyGzqpFiRmHte1R/H7wGeCNQpHNydDcaC3kbX96WbounetmHjK2Vv5eJX5ANEc6c9V0KX4zWNyfaJRgcIkUaRoLKiqijyUWH6Vvatc86oMzEAedI2mzgE8DqB/euhcujmfCsg+3+z2DF4/v2SOOFV1EYAeaRjdnkI4AaC/E61LMFgooECRIqKBwUW+etKFDN9PzypVDggNWNz+XxV8RI5ZFd896UwEAmkjdwzZFCgasQTxPAWB1NUpvv2hTY4d2i9zDxKhiWfpnbTT+Ue9Xh2sbK+0bMxAAu0Y75fWPU/9txXMMiD2/Q1DmzSMUaUmZQUBsrWPupuCPPXjU43n2fJiMHh8YGzlUWJ72uB+K/PXTXrUMwkipIrSJ3iA+JOF1OhseR6GnGLeKZIXhXXDsWyq+rC+oswtqDSi17K59DXs3D95Ksf4jbqda6Q3awf2WBI0XWwvpw04etU32Wy4ZJnfENGHFu7zkacbkX58Ku/A7VidfBKrEclIP6VvjiqsynLmhzhxpCjMLedKIMRfUcOR/tTJMgd8wY3tbyt59ayC6G7MMp49BboKvUiyRR4vXU0uglvUXwOMLi9rDhf+45VINnxm1zzrPJFJFRbF16KLUViaGGNcsby4nu5ZmAzM0jG+hUeIjXSup2rmHfzBGKVwwKhpJTY3Ggc20+aTLh2RjDY8Zs0qlifp5A+Z6gUoxOOeaTvEBsAoK31sBYn/AGp+2jud9n2V9skcHOYTEgHDvFBbMx4EdBoah+GcAgqf8+almkX6HTDj69Tw06E9Ked29jpiJiilgAhsx5yEcvIGmOePhc3vqBzvUw3B2bN3rcNLXJ+6L9eulZTdI6ILZ0ytpAQ5NtQdfUHWvEsua3K1/wBSf3p/3xxglx0xWNUAYpYfeKEgsbc2t+lM0UN2A4i4+AdfyrdfZxy9pFk7mdj+LxKpLiJBBCwDLbxyMrC4sOC8uJ9qdttdi+JjucLMk4/DJ/DcehF1Pvarq2RiI3hjMTKyZVAKkEWsNBallMgojs63CxIxqvjIHjjgIezAEO4PgCkEggHU+gqdbxbRk+0N45oEuED5HIIAN2A56n8qntq1zRKwKsAQeR1qZKy4z1ZEtk7ZniXJNaa3CTVWK8swtxrZtvbCSwMCpVhqAdQSOV/PhSja2y44xm74RjkrHT25/rURxONKqSQhA0s1xe5suqkWufI3rlnKSdN9nbjx45LaK6EseKYsFGpY8f5ENpHA6XAUeS0p2fNLHiGZHGt1GgBRh92x0YWatGCjiYgiPL4WUKWDZVLXK3FgRcXHrSHbOPXDyKoJGfvJGsbm7vmJufO/sKx4XR1N3wye4HCyTtd2uR9420/pUaXp+i2WigC5txIJ4k8z/aohujvWzlYu7jIAuWDZTbTUi2prON7VsFFM8REpKMVLKoK3HG2t9DpXZhqrR5mfa9WTtVtwqJ74b9xYCRY3jdyUz3W1hckAG/XKaTQdqezm4yOv9Ubf/UGqz7YNp4fFyxYnCy58q91KMrLbUsh8QHVhWrMYq2SkdsUUiSJJhZBmDKLOrCxFvFwI41STw+KwIN9CAfi168tOQoOpDMSbdOGnxW3JY3NrWuOvpUWzSkJpVy3zX05GtAhvp868/IU8Y9BNGCpu0YGbTWw0sfTQ3ppi4efP1qkSzY+y7QpNe2ZmWx/lPFfLWnDY29EkBtlEgvcXJDD0I/Smxg1stzbX2vxtWYMOQQRxGvvVKTRLimWAnamVW0WGJbq7m3wov+dSTcnaGLxuebEsMhNo0VcoAFwx6/JPCo/uFjJ55ZO+YPGi80QHOx8OoAPAGrD2VhJTKqwABSwMpP0qg426u3AfJ4UR/Ie9MuX468eyZI9lYLh0sL+1SNEsK1YaAKNBSiqlK2YxVBRRRUlGudrCqo7adhyTyYQon8MtkkfozsgW/la4qzDNmI9Rp6GiTXz8qKKTojWF3VjlwMeDxC50VFUg9Vtax5EWqLy9h+FD3SadV6XRtfVl1FWgD00rKmikFsrLbm6X2aJnaBZkiQ2aNRnAGt2jtr6gmoJh9+fDaCJY73sWObXkSALX9a6NUnrVZ9onZomKb7RgwsWIv4x9KSDXUgcG8+fOs/DFM2/UTfBQDuzSOZDdyzFyeOYm5NemkyWbmCDVk4vsbxblXE2HBNg4Ofwm2pHh8XIedKx2NMAt8UhP3rqbX/lFaGI5dh29ES97hZJAoZs8ILeHUEyICRYNfW1XMGvVN4fschsCzGQk3sh7pR6k3JPoK3bYP/peGaCKSQElRrIz2uLm1zp4eQrKWTX0XDFv7HPejtEOd4cMLWJUyHnbQkdBe+vlUYfeecFcks4I5gtkJ9KjpicrdbEDV7asQRqfTrTnhRYJlNwwtZgb69PS4+awlJvk6YxSXBKNh7ROMkZXJablzuvUX4W5jlep5sfd1YxmkszaEKbWFtR6nzqnN0sY8e0cPYgZpcp1voRlPz+1dAirxY03bIzZZJarohm2ocBhpjJiJBEH+4ToW5lVAv8AtWrDbl7PxZ+0h2mVzpaS6WH3dBf2NVF2h4qSTamL703KuEUclQKMoHqDf1NPPY3i5htERRuRE8cjyppY5QAp/qzMuvlXR4o1dHP5ZdWWxNubh1u+GRYJLWBS4U+TLwPDjxrl/bSyQ4maKbSRZHDX65ib+hveuxRTftHYWGn/AOPBFIerorH5IvQlXRLbfZyKmJ5E+h6U+Q4eSXATMoNkmUv6ZLG3pcH3q+sd2WbLk/8AihD1jZ0/JWt+VMW0uzr7JhcQmEkdonue7cZitxlYhhqRYDSpneppia25KFw5I0J8J/zSt6+KTUadOvlTtvJux9nhSWJ2cZsrggXBte4ty5G/lUbTHkA/kf3pJ7LgqacHTHWPEZbuBlsMo68eDe9KnwUcsXfQqwYXDryNvqKgfPnUbkndrXNydPP3qYYVRFEqjRhYi3Xib1pGJjORHopVPA06bM2VJM2WJGc9FF/nkPel+0djrMoljssnEryY2/I1r3M2++ExCyC5W9pE/EnAgjrfh5im4C2ZaW5u5skSKHtHfVhozFja5JHkLDpVl7PwSxoFUWA/y9eNlSI6K6EFWAZT1B4UvrOMEnZcsspKmZFFFFWQFFFFADXg11JI4fqaUGkOxcWssZdHzgu2o4aaWpVfWhOxtUbK9itamsl7UxG0GtU0lhTNtvbvcRvISoVFLMxvoB6VSmO7UNoSMckiKCSVVYgWVbkrctpwtxoboqMbLtxWI6adPfS5/OkHfnkCT8+wrn3E764+QHNi5T1AIT/xFW52KbKlAfEzyyZpF8MTMWut7iRybm/QC1gdaWyHXFky2fNKSFyNr1BA+aYe0HdLPhp58zPKCH42VUFgQq/08zrVh0l2kY+6cSsqoVIYsQBYi3E0pLZUKMmnwc1YSEkKQ2Y629BqQfalEuKVfBGbkngSbDgdKa9v4MYWYLFPHIp0WRHutrnz+oDiKRYV4zYyswYE6i/iH+k3HThWGjOhZETDs9xhO0oUKqxLkaDXRWObysBeugsViFjRnc2VVLE9ABc/pXMu6m35cJO0scaHwuqFr+EtYBrXuxAB4241naG2p5iTLNK5PG7m3plBsB5AVvjxtGOXIpf4Nu28f3882IkLKJZGcDW4BPhuRztapH2OYll2tCA2ZJEmAJ4iyFrX/wBIpgdr/FOvZNjBBtaDMtxJnjH8rOpsw+Le9atUqMjpkUVis1mMxQRWawaAIzvfsHDyQSSOEjKIzF7C1lFzmHMaVy7i40eV3RGCFiVHlfQnp1q1O1HfWSaeTDQyFYEujZdO8a3jzEcVBuLcNKrxF1oUFdlObapibBYIE94RqPpUcB0p2wcUmbxKbdTwrRBGVv041vMrHTMbetapEMcMLJl05Un23s4EGaIeIfWo5j8Q8+tJ+9twNKcNj/PWmSWl2J7e7zDvAxuY/Gv9DGxA9G/8qs5WvXNu7G02ws5ngsCrFWU/SVYAkHpx4+ldB7Dx6TwpNGfC4uPI8CD5ggispIpDjRRRSGFFYooAjG5sWTBqOrOflzTwlRXcvEaTRk8Crr6NofzH51KkqMTTgjfMqmzYaTYh7Ct51pn25tBYYpJm4IrFR5qCf2rUwK97QR9rzYd2ZVU3GUkeK2mYc7Gqt25sXEYaBcyrkZrM6km55ZrgEXp9wG86PZpJFDnxNc28R1Opp5n3pwzRNHKY3RhYi4N/jmON6zfJStdFTRylSCLXBBHtU93V31kV+8nxEwKEEKhCqdeageK/MGoRioFEjCNsyX8J8vPzrfFDlHnQ4qRUZuJbm9XatNPlGDLQRlfESFzlj0NzlX86rza2PlmuZpJJCT99i36m1aIXuo9LfFeq3SM7B4xzANbsOB0FYvesBbGnRJvrNeQazmpiAmnXs1whl2thAPuyNIfREY3+bD3pllatmwt75dnySPh1QyuuTO4zZBcE5V4XNudTLgaOpdqbWhwyd5iJUiTq7BR6C/GvOytsQYlc2HmjlHPIwNvUDUVyPj9sz4uXvcTK8r8i3ADyAsAPIWpfsXbs2AmTEYc2ZeIP0sp4qw5is9eCjqfbW2YMKgkxEixoWC5m4XbQVUm9vbLIsksOFiiKgsomzl7jk6BbDn1qptu7wYjGMZMRI0jEmwJOVb8lXgAOHCmqIki1IY8x43Mbtc35/uacYCOVMC3HDUVtw85vzHuP0q06Ex+kfrWlnrRFNfjXt2qiTJatUs1hevDyVqZb6nlw/vTAX7NxOXjzNz78vipjuxvXJs9y63aAkGWPjp+NOjD8+FQAGnUYn+GrHUA5JP6W0v7GpYHUWzcfHPEksTB0dQysOYP7+VKqr/sY2S8GBLOxIlkZ0XkEHhBX+qxb3qwKzKPNFFFAFeKPsuNHAKQ6sTwyWLD3BUVMkaojv/gMwYEkFvpYaEE6cfX9agh7UpcKDBJBI00QyEmXwEgWDWKlrHjxrDC6bideZbRjP+i65pFVSzMFUaliQAPMk1SPar2gwzxHDYJs4awklAIUJ+BL8STa7dBaoFtnbWJxjmTEyu9zotyEGt7BBoAPmmTEC3ub/HCuizlo15awEpUYayIjUFmuNKVohtTpszd7ETW7uGV79EYj5tUm/wD5xjRE8jRhQqMxDMMxCi5AUX1052oXZLIZgzdSOn71tzUkEuQk8RzHlSth04HUe9bWQz0pr3etSmvd6pEmwGs3rWK9A0wMSVG52ux9TUgmJqPDj7momVFC3BLSvFC4PpWnBrT7u/DmlLHUKD6a6f3pN0rBcsi0Oq2rCLaw8zUyxO6Jku2HAB/AdL+Sn9qj8mBaNykqlW5hhY+ovUJlM0xRn1pUoyi5rdHAF8zTdj4Xb06VQjbHjdSFI9+fpW9WJ/z/AGpiKlTrThh8R50JioWgdayWryrE1g1ViMk0r2dIASrfS4yn0OlI7X4Vuw6eIX9f7UmxnR/ZVMTsyBT/AMsNHfqEYgH4tUuqI9lkGXZ0R/GXb2JsP0qXVA0FFFFAEP31LuVjUWABbvLiwbSwtzNMeI3FXHLeVct9c40fMNL+YsBpwqynjB4gH1rKrYaCslj+e1nQ8/7ahRRu0OxnEgnupomXkGDKfci4prTsXx7OMxgVbG5zk/kFroi1FaUYWU/sjsVQW+0Ts/ki5R8tc/pU42NuLgsNbu4EuPvN42/6mvUooooLNCYZRXp4gQRbiLH0NbaKYjlDfbY5wuLnhIsFdsvmjHMhHsR8U3xxeBCOY/PhVsdv+yQO4xSjUhonNulmQk/9QqqMC14vRm/v+9XETC1ZvXm9F6sk9g16vWoNWb0wMzcKZ8TFY3HPjTtJSUpoaTBBhNRVxbi7j5sIkjghpfHb+XgvyBf3qvNwN3zjcXHEPo+uQjlGpGb5uB711FhogAAAAAAABwAGgFZz+i0QiDc8x/TrSbbO7scy5J4724Hgw/parIrVNArCzAGooDnLenct8MrSRsHjFuOjLc21HA+oqHFiONdRbW3cWRGS2ZWBDKeh86qLePs6kQkw3cfgawceQPBvyNUmBWeJQMjC2o1H70igUDmPfl6084/CPC+WRSp8xam+OCxZTw4imBtWK2ulei1uVaolINl4dKWjD214mmFHhTYeZrbg11vyv+S/71shwDMQNbnQKBcnyAHOrW7P+zMnJPjFKKpDJEfqaxuDJ0X+X5pNgWTubhDFgcMjCxESkjoSMxH509VhRWakAooooAKKKKACiiigAooooAKKKKAKk7ftqOsMGGCnu5SXke2h7sjKgPW5ufIVTOGl0K8r/sK6U7T93/tmAkRReRLSx/1JqV91uPeuZlBu62vZrjla4H9quPQjZesXrwxb0rINWSehWa831tXqmB6avKV6Wsga0AWF2I4+OLGSQlAGmTwP0KnMU9Dqf9NXzGKpjsM2SjzTYhhd41VE8s9yxt1soHuauoCsZdlozRRRSAK0YrCK4sw9630UAQrb26KzKVkjWReV+I9DxFQPEdkbEnu2YDkHGYjyzC1x61eNFAFGwdkWIv8A8q3ViR8ixqQ7L7I0BviJyeojAH/cwP5CrRotQAzbD3YwuEH8CJVPNz4nPqx1p4rNFABRRRQAUUUUAFFFFABRRRQAUUUUAFFFFAHkiqN7S+zmWOZ8Rg488Tku6KPEjaliBzQ8dOFzV6Vi1NOhHIRgPNbeZ0rW+nr1roTe/s0hxN5MPaGYkk6EoxP4gOHqPioBi+yXGrqqwufKT/8AQFWpIVFYq/jt5X/M0qC162hs545mV1IZCUYdCpsRppxr0qVaEzCitqQG9Pm6e6eJxr5YVsgPilb6F9+Z8hV27sdn2EwgBK99KLXkkAOvPKvBaTkkB47LN3/suCUsLSTfxHvxt9xfYfrUzrAFZrFuyw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341438"/>
            <a:ext cx="3257550" cy="2800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6" name="AutoShape 15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7" name="AutoShape 17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8" name="AutoShape 19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  <p:sp>
        <p:nvSpPr>
          <p:cNvPr id="6159" name="AutoShape 21" descr="Hasil gambar untuk democratic leade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657600" y="0"/>
            <a:ext cx="5091113" cy="1828800"/>
          </a:xfrm>
        </p:spPr>
        <p:txBody>
          <a:bodyPr/>
          <a:lstStyle/>
          <a:p>
            <a:r>
              <a:rPr lang="en-US" altLang="en-US" smtClean="0"/>
              <a:t>Introduction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11350" y="1524000"/>
            <a:ext cx="6837363" cy="4945063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An organization or community will succeed or fail because of the determination by the leader 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 leader is responsible for the success of the implementation of a job in the organization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Leaders usually more work than talk , more giving examples in life, and more oriented towards subordinates  and the public interest in comparison of self-interest .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644900" y="666115"/>
            <a:ext cx="2762250" cy="792480"/>
          </a:xfrm>
        </p:spPr>
        <p:txBody>
          <a:bodyPr/>
          <a:lstStyle/>
          <a:p>
            <a:r>
              <a:rPr lang="en-US" altLang="en-US" smtClean="0"/>
              <a:t>Leadership 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11350" y="1855470"/>
            <a:ext cx="6821170" cy="469773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Hughes , RL : Leadership is the best way to understand what leadership is by looking at a variety of ways .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Leadership is an activity to influence the behavior of others so that they will be directed to achieve specific goals . If someone has begun to desire to influence the behavior of other people , then here it is leadership activities have been initiated 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196" name="AutoShape 5" descr="data:image/jpeg;base64,/9j/4AAQSkZJRgABAQAAAQABAAD/2wCEAAkGBxQTEhQUEhQUFhUXFxcXFxcYGBgXGRwXFxcaFxcXFhcYHCggHBwlHBQXITEhJSkrLi4uGB8zODMsNygtLiwBCgoKDg0OGhAQGiwkHR8sLCwsLCwsLCwsLCwsLCwsLCwsLCwsLCwsLCwsLCwsLCwsLCwsLCwsLCwsLCwsLDc3N//AABEIANAA8gMBIgACEQEDEQH/xAAcAAABBAMBAAAAAAAAAAAAAAAABAUGBwEDCAL/xABAEAACAQIDBQcBBgUCBQUBAAABAgMAEQQSIQUGMUFRBxMiYXGBkTIUQlKhscEjYnLR8ILhM0OSorIVJETC0hf/xAAZAQADAQEBAAAAAAAAAAAAAAAAAQIDBAX/xAAlEQACAgICAgIBBQAAAAAAAAAAAQIRAxIhMRNBIlEEFCMyYYH/2gAMAwEAAhEDEQA/ALxooooAKKKKACiiigAooooAKKKwaACi9acVikjXM7BR51DN7t/kghJg1Y8GI09geNS5JDUW+ibF6yr1zfNvpjXJkM8n1AWBt7aaD4qztx99TiFCzG8htlsNSDoTpbUG19OdGxWjLForxG2le6ogKad6dqnDYWWYC7KvhH8x0H5mnUmqw7Qt7oppE2fE2Ys38VwfCuUEhR1149KTdDSt0VDtLasskjySMWdiSSepNzT3uVvRNhZ1dGcx2JkjJ8LD34Hoab8Tujii5VEBW+jXFj/al+F2C8ToGAIZSGPS31G/LQH4rNZIv2avDNdosLZ/bRh3YLJhp4x1BR/kXBqYbL30wc4BWULf8fh/PhXMdgHbKTa5y3/Dy/KlEGJZeBt+nvW9GHR1qrX4Vmqw7NN72Pc4aYgqyBY35h1GsbdQQCQfIjpVnVIzNFFFABRRRQAUUUUAFFFFABRRRQAUUGke09opBG0khCqo+fIedACu9Q7fDtBgwV0H8SUcVB0XXgxHPyqMYztQmMlo0iVNblgzHh1BA/I1UO0NoZ3YvqWYs1uZJN9aHwNKy39ndssZkAnhKpe2dCWtfmVI/SrPwGOjmQPE6uh4FTcVyjgsE8rfw0dhysL8BwNWl2ICZZ5wUdYygOoKguG5A87Go2V0W8bqy5KQ7VxvdoSPq5X4DzbyFG2NpLh4ZJpDZUUk/sPc2FR2TbBn2dHMtmLhAVva8hNih6AG9/IVT6JiuSI7e2k8kozy5tdLXUf9NRHeDEXBVj/nAceenPpU/n3XUxySO+QoCA9uL8GJ00UcLDpzqrcUZEYyyQs8SkLJcNl5EODbjpeuVp3ydq1rg1bD2XNOGVY2KMbZ+QYfSb9KedmYWbB4rDJKos8gRSp0JbiL1NNnSqqqYsndMAVs3EHXRffrTZt2JnxGEUZmZcSsjNYBVVVbReJ58fKiMnJ0VLGoxst/Zv8Aw1v06k/maV02DGpHGHlZUUC5ZjlA9zTPi+0TZ6KT9pRyPupqx8gDaus85jL2ob8fZf8A2sVxK6As/wCFWuAF/mNjVHrie6xEUxJyq4LcyBwJ/OnftJ3hTHYwzxIVUIqeL6mCknMRy+q1qj5kDrahq0NOuS3dl4kyxlkMbgDRtQCPMcQaWzgHB4lrq2SGS+XhmKkDjroCaqrdLajQMsZJKMwBte4ubDLbjrargx2GJwWIhUZXEb6j7wKnU+tre1ceix5FftnfPN5MbS7KJk0rzm0rQs1wDWrGS2Ww4m1/TyruPPJPsnaJR4wptlZW0PNBxB9TXSW7W0xicPHLpcizf1KbH9K5P2bN4geldA9jMkhwj5h4DISp11J+q3loNetJiLEooopDCiiigAooooAKKKKACiisUAacbiljRnc2VRcmqM7QN8+/ky2uF4Lfwrfr1a1TXtJ21qMOp0Fi/ryHsKpXaKASSE2NybA+Z4mqSEJIse5dmJATLfKB1NhbmeFbsfu5KuHjxSsHSQZiqg3T+rkeNr9TSPJbhw4WqY7s7yqMOYXA8GhUgEGM6EjzB4+WvKssrlHlHThjF2pD/wBmeAbC4cyzGNFlyspJtYW0uTw9BVj7tziSTNGQy5TduA/09daimzNoxNEqKiuoGi6ZQB5eVO24G88WImnhQZXhABFvCwzWzJ5A6Wrmh8p2dOVqOKhs7c8a64eCJPpkZ2f0QDKPlr+1VFu3vrPgWK/8SBmDNETpmBBDoSPC2noedTLtc213+KMYPghBQf1cXPzp7VVO0Vsa7DgReGyN9cNj3jiEjo7taNHFgGJJJuNGcg2F9BVgxbNVUyIoyEWI5HrmvxrljdmFmnjZSwKOrKVFznUgrb3ANdTbGx/fRK7KUY6lTyI0Ptz96I1ZVuirsRbBbQkw4X+G4DxoDorNfh0Btwpv3u3ybCq0cTDvnBudDkBHEX51Ke1rCNGgxiLmyKEbllF9GPUXI9K5/wAbOXdmYkljck8daxUHvZu8q8Wvsf8AG7x4mdEE08kioLIGN7f3Pmaa1lZzY8ON6SQP9349aU4NTe/LnWxyjlGprRKMsmnC2o9T/tSqPQdPWmHESlnYi/8AtTAle5sYmxsKclfO3ogzfqAPerpkxQyyE8CrA/FVB2TORNNf6QgvoL3LWGvHrUx352uYcG7IbOxVF9Sbn4ANefn+WaK+qOnHxjbKwxmyJ4pFQwuM5IiFr5tfDl605bT3LxeGRJZ0sj6BgbhW/A3Q1vw22oldcweRlsWxGYk5jqbdFHDTpU/3x3sybLaN1ErSERgngBowYnm45H+1dymrqjF4mo7Xf2VZDGFN3+mxB5Hyy3qzsD2viCCOOLCKFjQKt5Pwi1yAvP8Aeq2xWEVwhzZbgaHqRf8ASk//AKLY371coF76/pQ+SaL63P7Uo8UwWZFjuQA4Ylcx4BgQCPWrGDVyQZIoFIRiz3AJGgHP3q8+x/epsXA0Umrw2AJ4lTwv5i36UWFFi0Vi9ZpkhRRRQBiis0UAFI9q45YInkY6KL+p5D5pZVd9ru1ckaRA6m7H0Gg/f4oArvbW1S7u7HUkm/qaiWIOZs3Wt+0J7rbrTfHLbjwqrA9V4F1YOtgwNxcX9iOYPD3rwXJ8hXghuTCgYpw20pogzxSmMkkFByB6A8BcgCl+EwGOgjbFrFiIkAs0pDR3DG1tbMQTakGw8Q8eKjlULcNxNiAxFgwvpfh72qZb9bxYn7Nkd5WSbwEMQV0sx43104i1qz2SklXZooOUHK+iDYjGuwJJJJ1u2p96RSHMNa9qetecVhpIjlkjkRiLhXRlNjwIBFyPOmyELN3tuHCudGaMkZlDFTcfeBB4+R0PCrl3N7Q8NJNHBdv4gOUkWCvb6WJ62sLcxVCPCxGYKxHUAkfPCjDubi178rXvfytS1+WxayPXX0dcbSMUkDJNbK6shFrkgix08q5S2hsd4pZI2sAjlczHKDY6HXXUW+atnczauOns+MhlCoiokzRsisOjEixYnW441Ot3tg4OSeV5cPE8xAbOy5iQLC1jppYcBzqHl+erKeJePZFN9ju8OHwmNC4iKNhKQqTlbtGx0FieCkmx58Kzv53Z2jiu5jWNFlZbKLAsujtbldgTVqdpm7GAXDEjCJ9okYRwd0MjmVvp+niBYk35Cqqxu6ONgTPNh5VUcWtnHqxUn861RgRzaUuVNOJ09udMcUpU3UkGpe+7GLnZUiwc7lk7xGAIUoSAGufDbjzpVhOyrab3/wDalLa3d0F7XNhYkk+1Axh3f28+GMjBQc4HlZhwPpqdKT7R2pNOwMrkgagcAPQCkzKVJBBBBIIOhBGhB8xTrsDYM2LkEcCZmPPUKPNmtpUKEb2rkrZ1Qgw0xVgf8/zjVr7vbDTH4O04JjzXVgctiot4bcemopVul2Qxrd9ofxGvYRoxCADgWYWLX6cKnGMwYiWygKgUBVGgAAsB5CtljsjyVwvZUW++5zyDvcPdjEioyE3ZlQWDjqwAsarUTNqLnhb/AD4q8MRtoPLEuHMTFpu6ka98pys2pB14cKrnfXZoWZiQElFjIoFlIa5Dp1GhvWKjOP8ALo3k4Tpx7IulzfzFTXcTauJgYfZWAklbLbjfKLlcvO9Qk9Kt3sT2AO+bFv4hH4IvJiPGfOwsPeqUbM26Li3anxRiviwgfll6fzAaA+lPQNNySG2lbsHKbWa1/LpyOtW40ZbWxbRXlXFeqkoKKKKAMVQHattXvMZKL6KQgHko/ver/Ncvbytnxc4Nsxkk188xtQFWMUklJ5GrY9wbHjSj7DaxkJW/AAa2Ivf0osqMW+Br+1day2IvwNOc2yY3W6vqB1B+RamefZrrqLMOqm/yKSkmU4OPZ7OJ4A8On963jEkqFZmKZrhbmynUXA5aGmxLsQOZ0pQEIAvp+9jyoJ5oUvhzlNuh0511BNsmDaOBiJKljGmWRbMVbKLi/S/EVzCk/lT7sDeLEYRs+HlZDxIvdT/UvA0xF69m+6UuBjninaN0aTNGo1A08R1GmY62qWx7OhU3WKMHqEUH5Aqs92+2FHypjIirEgd5ECy3JsLoTmHterUVtKBCTa2C72J06jTyI1H5iolsnEZZInOmuRvLN4SD6G1Tmont7AiN2f7jjN6MOPzx9awzR6kvR0/jy7g/Y+bYeNVVpQNHGUlcxDHS400Nr60jxPd4uCSGOUjvEKMyGzqpFiRmHte1R/H7wGeCNQpHNydDcaC3kbX96WbounetmHjK2Vv5eJX5ANEc6c9V0KX4zWNyfaJRgcIkUaRoLKiqijyUWH6Vvatc86oMzEAedI2mzgE8DqB/euhcujmfCsg+3+z2DF4/v2SOOFV1EYAeaRjdnkI4AaC/E61LMFgooECRIqKBwUW+etKFDN9PzypVDggNWNz+XxV8RI5ZFd896UwEAmkjdwzZFCgasQTxPAWB1NUpvv2hTY4d2i9zDxKhiWfpnbTT+Ue9Xh2sbK+0bMxAAu0Y75fWPU/9txXMMiD2/Q1DmzSMUaUmZQUBsrWPupuCPPXjU43n2fJiMHh8YGzlUWJ72uB+K/PXTXrUMwkipIrSJ3iA+JOF1OhseR6GnGLeKZIXhXXDsWyq+rC+oswtqDSi17K59DXs3D95Ksf4jbqda6Q3awf2WBI0XWwvpw04etU32Wy4ZJnfENGHFu7zkacbkX58Ku/A7VidfBKrEclIP6VvjiqsynLmhzhxpCjMLedKIMRfUcOR/tTJMgd8wY3tbyt59ayC6G7MMp49BboKvUiyRR4vXU0uglvUXwOMLi9rDhf+45VINnxm1zzrPJFJFRbF16KLUViaGGNcsby4nu5ZmAzM0jG+hUeIjXSup2rmHfzBGKVwwKhpJTY3Ggc20+aTLh2RjDY8Zs0qlifp5A+Z6gUoxOOeaTvEBsAoK31sBYn/AGp+2jud9n2V9skcHOYTEgHDvFBbMx4EdBoah+GcAgqf8+almkX6HTDj69Tw06E9Ked29jpiJiilgAhsx5yEcvIGmOePhc3vqBzvUw3B2bN3rcNLXJ+6L9eulZTdI6ILZ0ytpAQ5NtQdfUHWvEsua3K1/wBSf3p/3xxglx0xWNUAYpYfeKEgsbc2t+lM0UN2A4i4+AdfyrdfZxy9pFk7mdj+LxKpLiJBBCwDLbxyMrC4sOC8uJ9qdttdi+JjucLMk4/DJ/DcehF1Pvarq2RiI3hjMTKyZVAKkEWsNBallMgojs63CxIxqvjIHjjgIezAEO4PgCkEggHU+gqdbxbRk+0N45oEuED5HIIAN2A56n8qntq1zRKwKsAQeR1qZKy4z1ZEtk7ZniXJNaa3CTVWK8swtxrZtvbCSwMCpVhqAdQSOV/PhSja2y44xm74RjkrHT25/rURxONKqSQhA0s1xe5suqkWufI3rlnKSdN9nbjx45LaK6EseKYsFGpY8f5ENpHA6XAUeS0p2fNLHiGZHGt1GgBRh92x0YWatGCjiYgiPL4WUKWDZVLXK3FgRcXHrSHbOPXDyKoJGfvJGsbm7vmJufO/sKx4XR1N3wye4HCyTtd2uR9420/pUaXp+i2WigC5txIJ4k8z/aohujvWzlYu7jIAuWDZTbTUi2prON7VsFFM8REpKMVLKoK3HG2t9DpXZhqrR5mfa9WTtVtwqJ74b9xYCRY3jdyUz3W1hckAG/XKaTQdqezm4yOv9Ubf/UGqz7YNp4fFyxYnCy58q91KMrLbUsh8QHVhWrMYq2SkdsUUiSJJhZBmDKLOrCxFvFwI41STw+KwIN9CAfi168tOQoOpDMSbdOGnxW3JY3NrWuOvpUWzSkJpVy3zX05GtAhvp868/IU8Y9BNGCpu0YGbTWw0sfTQ3ppi4efP1qkSzY+y7QpNe2ZmWx/lPFfLWnDY29EkBtlEgvcXJDD0I/Smxg1stzbX2vxtWYMOQQRxGvvVKTRLimWAnamVW0WGJbq7m3wov+dSTcnaGLxuebEsMhNo0VcoAFwx6/JPCo/uFjJ55ZO+YPGi80QHOx8OoAPAGrD2VhJTKqwABSwMpP0qg426u3AfJ4UR/Ie9MuX468eyZI9lYLh0sL+1SNEsK1YaAKNBSiqlK2YxVBRRRUlGudrCqo7adhyTyYQon8MtkkfozsgW/la4qzDNmI9Rp6GiTXz8qKKTojWF3VjlwMeDxC50VFUg9Vtax5EWqLy9h+FD3SadV6XRtfVl1FWgD00rKmikFsrLbm6X2aJnaBZkiQ2aNRnAGt2jtr6gmoJh9+fDaCJY73sWObXkSALX9a6NUnrVZ9onZomKb7RgwsWIv4x9KSDXUgcG8+fOs/DFM2/UTfBQDuzSOZDdyzFyeOYm5NemkyWbmCDVk4vsbxblXE2HBNg4Ofwm2pHh8XIedKx2NMAt8UhP3rqbX/lFaGI5dh29ES97hZJAoZs8ILeHUEyICRYNfW1XMGvVN4fschsCzGQk3sh7pR6k3JPoK3bYP/peGaCKSQElRrIz2uLm1zp4eQrKWTX0XDFv7HPejtEOd4cMLWJUyHnbQkdBe+vlUYfeecFcks4I5gtkJ9KjpicrdbEDV7asQRqfTrTnhRYJlNwwtZgb69PS4+awlJvk6YxSXBKNh7ROMkZXJablzuvUX4W5jlep5sfd1YxmkszaEKbWFtR6nzqnN0sY8e0cPYgZpcp1voRlPz+1dAirxY03bIzZZJarohm2ocBhpjJiJBEH+4ToW5lVAv8AtWrDbl7PxZ+0h2mVzpaS6WH3dBf2NVF2h4qSTamL703KuEUclQKMoHqDf1NPPY3i5htERRuRE8cjyppY5QAp/qzMuvlXR4o1dHP5ZdWWxNubh1u+GRYJLWBS4U+TLwPDjxrl/bSyQ4maKbSRZHDX65ib+hveuxRTftHYWGn/AOPBFIerorH5IvQlXRLbfZyKmJ5E+h6U+Q4eSXATMoNkmUv6ZLG3pcH3q+sd2WbLk/8AihD1jZ0/JWt+VMW0uzr7JhcQmEkdonue7cZitxlYhhqRYDSpneppia25KFw5I0J8J/zSt6+KTUadOvlTtvJux9nhSWJ2cZsrggXBte4ty5G/lUbTHkA/kf3pJ7LgqacHTHWPEZbuBlsMo68eDe9KnwUcsXfQqwYXDryNvqKgfPnUbkndrXNydPP3qYYVRFEqjRhYi3Xib1pGJjORHopVPA06bM2VJM2WJGc9FF/nkPel+0djrMoljssnEryY2/I1r3M2++ExCyC5W9pE/EnAgjrfh5im4C2ZaW5u5skSKHtHfVhozFja5JHkLDpVl7PwSxoFUWA/y9eNlSI6K6EFWAZT1B4UvrOMEnZcsspKmZFFFFWQFFFFADXg11JI4fqaUGkOxcWssZdHzgu2o4aaWpVfWhOxtUbK9itamsl7UxG0GtU0lhTNtvbvcRvISoVFLMxvoB6VSmO7UNoSMckiKCSVVYgWVbkrctpwtxoboqMbLtxWI6adPfS5/OkHfnkCT8+wrn3E764+QHNi5T1AIT/xFW52KbKlAfEzyyZpF8MTMWut7iRybm/QC1gdaWyHXFky2fNKSFyNr1BA+aYe0HdLPhp58zPKCH42VUFgQq/08zrVh0l2kY+6cSsqoVIYsQBYi3E0pLZUKMmnwc1YSEkKQ2Y629BqQfalEuKVfBGbkngSbDgdKa9v4MYWYLFPHIp0WRHutrnz+oDiKRYV4zYyswYE6i/iH+k3HThWGjOhZETDs9xhO0oUKqxLkaDXRWObysBeugsViFjRnc2VVLE9ABc/pXMu6m35cJO0scaHwuqFr+EtYBrXuxAB4241naG2p5iTLNK5PG7m3plBsB5AVvjxtGOXIpf4Nu28f3882IkLKJZGcDW4BPhuRztapH2OYll2tCA2ZJEmAJ4iyFrX/wBIpgdr/FOvZNjBBtaDMtxJnjH8rOpsw+Le9atUqMjpkUVis1mMxQRWawaAIzvfsHDyQSSOEjKIzF7C1lFzmHMaVy7i40eV3RGCFiVHlfQnp1q1O1HfWSaeTDQyFYEujZdO8a3jzEcVBuLcNKrxF1oUFdlObapibBYIE94RqPpUcB0p2wcUmbxKbdTwrRBGVv041vMrHTMbetapEMcMLJl05Un23s4EGaIeIfWo5j8Q8+tJ+9twNKcNj/PWmSWl2J7e7zDvAxuY/Gv9DGxA9G/8qs5WvXNu7G02ws5ngsCrFWU/SVYAkHpx4+ldB7Dx6TwpNGfC4uPI8CD5ggispIpDjRRRSGFFYooAjG5sWTBqOrOflzTwlRXcvEaTRk8Crr6NofzH51KkqMTTgjfMqmzYaTYh7Ct51pn25tBYYpJm4IrFR5qCf2rUwK97QR9rzYd2ZVU3GUkeK2mYc7Gqt25sXEYaBcyrkZrM6km55ZrgEXp9wG86PZpJFDnxNc28R1Opp5n3pwzRNHKY3RhYi4N/jmON6zfJStdFTRylSCLXBBHtU93V31kV+8nxEwKEEKhCqdeageK/MGoRioFEjCNsyX8J8vPzrfFDlHnQ4qRUZuJbm9XatNPlGDLQRlfESFzlj0NzlX86rza2PlmuZpJJCT99i36m1aIXuo9LfFeq3SM7B4xzANbsOB0FYvesBbGnRJvrNeQazmpiAmnXs1whl2thAPuyNIfREY3+bD3pllatmwt75dnySPh1QyuuTO4zZBcE5V4XNudTLgaOpdqbWhwyd5iJUiTq7BR6C/GvOytsQYlc2HmjlHPIwNvUDUVyPj9sz4uXvcTK8r8i3ADyAsAPIWpfsXbs2AmTEYc2ZeIP0sp4qw5is9eCjqfbW2YMKgkxEixoWC5m4XbQVUm9vbLIsksOFiiKgsomzl7jk6BbDn1qptu7wYjGMZMRI0jEmwJOVb8lXgAOHCmqIki1IY8x43Mbtc35/uacYCOVMC3HDUVtw85vzHuP0q06Ex+kfrWlnrRFNfjXt2qiTJatUs1hevDyVqZb6nlw/vTAX7NxOXjzNz78vipjuxvXJs9y63aAkGWPjp+NOjD8+FQAGnUYn+GrHUA5JP6W0v7GpYHUWzcfHPEksTB0dQysOYP7+VKqr/sY2S8GBLOxIlkZ0XkEHhBX+qxb3qwKzKPNFFFAFeKPsuNHAKQ6sTwyWLD3BUVMkaojv/gMwYEkFvpYaEE6cfX9agh7UpcKDBJBI00QyEmXwEgWDWKlrHjxrDC6bideZbRjP+i65pFVSzMFUaliQAPMk1SPar2gwzxHDYJs4awklAIUJ+BL8STa7dBaoFtnbWJxjmTEyu9zotyEGt7BBoAPmmTEC3ub/HCuizlo15awEpUYayIjUFmuNKVohtTpszd7ETW7uGV79EYj5tUm/wD5xjRE8jRhQqMxDMMxCi5AUX1052oXZLIZgzdSOn71tzUkEuQk8RzHlSth04HUe9bWQz0pr3etSmvd6pEmwGs3rWK9A0wMSVG52ux9TUgmJqPDj7momVFC3BLSvFC4PpWnBrT7u/DmlLHUKD6a6f3pN0rBcsi0Oq2rCLaw8zUyxO6Jku2HAB/AdL+Sn9qj8mBaNykqlW5hhY+ovUJlM0xRn1pUoyi5rdHAF8zTdj4Xb06VQjbHjdSFI9+fpW9WJ/z/AGpiKlTrThh8R50JioWgdayWryrE1g1ViMk0r2dIASrfS4yn0OlI7X4Vuw6eIX9f7UmxnR/ZVMTsyBT/AMsNHfqEYgH4tUuqI9lkGXZ0R/GXb2JsP0qXVA0FFFFAEP31LuVjUWABbvLiwbSwtzNMeI3FXHLeVct9c40fMNL+YsBpwqynjB4gH1rKrYaCslj+e1nQ8/7ahRRu0OxnEgnupomXkGDKfci4prTsXx7OMxgVbG5zk/kFroi1FaUYWU/sjsVQW+0Ts/ki5R8tc/pU42NuLgsNbu4EuPvN42/6mvUooooLNCYZRXp4gQRbiLH0NbaKYjlDfbY5wuLnhIsFdsvmjHMhHsR8U3xxeBCOY/PhVsdv+yQO4xSjUhonNulmQk/9QqqMC14vRm/v+9XETC1ZvXm9F6sk9g16vWoNWb0wMzcKZ8TFY3HPjTtJSUpoaTBBhNRVxbi7j5sIkjghpfHb+XgvyBf3qvNwN3zjcXHEPo+uQjlGpGb5uB711FhogAAAAAAABwAGgFZz+i0QiDc8x/TrSbbO7scy5J4724Hgw/parIrVNArCzAGooDnLenct8MrSRsHjFuOjLc21HA+oqHFiONdRbW3cWRGS2ZWBDKeh86qLePs6kQkw3cfgawceQPBvyNUmBWeJQMjC2o1H70igUDmPfl6084/CPC+WRSp8xam+OCxZTw4imBtWK2ulei1uVaolINl4dKWjD214mmFHhTYeZrbg11vyv+S/71shwDMQNbnQKBcnyAHOrW7P+zMnJPjFKKpDJEfqaxuDJ0X+X5pNgWTubhDFgcMjCxESkjoSMxH509VhRWakAooooAKKKKACiiigAooooAKKKKAKk7ftqOsMGGCnu5SXke2h7sjKgPW5ufIVTOGl0K8r/sK6U7T93/tmAkRReRLSx/1JqV91uPeuZlBu62vZrjla4H9quPQjZesXrwxb0rINWSehWa831tXqmB6avKV6Wsga0AWF2I4+OLGSQlAGmTwP0KnMU9Dqf9NXzGKpjsM2SjzTYhhd41VE8s9yxt1soHuauoCsZdlozRRRSAK0YrCK4sw9630UAQrb26KzKVkjWReV+I9DxFQPEdkbEnu2YDkHGYjyzC1x61eNFAFGwdkWIv8A8q3ViR8ixqQ7L7I0BviJyeojAH/cwP5CrRotQAzbD3YwuEH8CJVPNz4nPqx1p4rNFABRRRQAUUUUAFFFFABRRRQAUUUUAFFFFAHkiqN7S+zmWOZ8Rg488Tku6KPEjaliBzQ8dOFzV6Vi1NOhHIRgPNbeZ0rW+nr1roTe/s0hxN5MPaGYkk6EoxP4gOHqPioBi+yXGrqqwufKT/8AQFWpIVFYq/jt5X/M0qC162hs545mV1IZCUYdCpsRppxr0qVaEzCitqQG9Pm6e6eJxr5YVsgPilb6F9+Z8hV27sdn2EwgBK99KLXkkAOvPKvBaTkkB47LN3/suCUsLSTfxHvxt9xfYfrUzrAFZrFuyw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341438"/>
            <a:ext cx="3257550" cy="2800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SG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911350" y="1752600"/>
            <a:ext cx="6837363" cy="4716463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Kusnadi states that : In developing the leadership profile , it is important to pay attention to the position of leader in the organization or community . What assumptions will be held by leaders in the community in the organization in order to work effectively and efficiently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5" y="776605"/>
            <a:ext cx="2466340" cy="791845"/>
          </a:xfrm>
        </p:spPr>
        <p:txBody>
          <a:bodyPr>
            <a:normAutofit/>
          </a:bodyPr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656080" y="2924175"/>
          <a:ext cx="68373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682"/>
                <a:gridCol w="3418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Leader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 the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Sets the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 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 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Instructs 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Encourages People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748790" y="1834515"/>
            <a:ext cx="6840855" cy="7429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Several Differences between a leader and a manager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133725" y="1019175"/>
            <a:ext cx="5233670" cy="1143000"/>
          </a:xfrm>
        </p:spPr>
        <p:txBody>
          <a:bodyPr/>
          <a:lstStyle/>
          <a:p>
            <a:r>
              <a:rPr lang="en-US" altLang="en-US" smtClean="0"/>
              <a:t>Democratic Leadership 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1593002" y="2161932"/>
            <a:ext cx="3456384" cy="3489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smtClean="0"/>
              <a:t>Leadership authority is not absolute 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smtClean="0"/>
              <a:t>Leaders are willing to share authority to subordinates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smtClean="0"/>
              <a:t>Policy decisions are made jointly between leaders and subordinates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smtClean="0"/>
              <a:t>A two-way communication 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smtClean="0"/>
              <a:t>Supervision is done fairly 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18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9639" y="2161932"/>
            <a:ext cx="3538736" cy="3489251"/>
          </a:xfrm>
        </p:spPr>
        <p:txBody>
          <a:bodyPr>
            <a:normAutofit fontScale="90000" lnSpcReduction="20000"/>
          </a:bodyPr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+mn-ea"/>
              </a:rPr>
              <a:t>Subordinates given the opportunity to give advices</a:t>
            </a:r>
            <a:endParaRPr lang="en-US" alt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+mn-ea"/>
              </a:rPr>
              <a:t>Tasks to subordinates are more requests than the instruction </a:t>
            </a:r>
            <a:endParaRPr lang="en-US" alt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+mn-ea"/>
              </a:rPr>
              <a:t>Praise and criticism to subordinates are given in balance</a:t>
            </a:r>
            <a:endParaRPr lang="en-US" alt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+mn-ea"/>
              </a:rPr>
              <a:t>There is an atmosphere of mutual trust and respect</a:t>
            </a:r>
            <a:endParaRPr lang="en-US" alt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>
                <a:sym typeface="+mn-ea"/>
              </a:rPr>
              <a:t>Responsibility be shared with subordinate</a:t>
            </a:r>
            <a:endParaRPr lang="en-US" alt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616325" y="1347470"/>
            <a:ext cx="3249930" cy="792480"/>
          </a:xfr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3200" smtClean="0"/>
              <a:t>Discussion</a:t>
            </a:r>
            <a:endParaRPr lang="en-US" altLang="en-US" sz="32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920365" y="2843530"/>
            <a:ext cx="4869815" cy="1790700"/>
          </a:xfrm>
          <a:ln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If you become Indonesian leader,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how do you lead democratically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smtClean="0"/>
              <a:t> </a:t>
            </a: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1648733"/>
            <a:ext cx="6837114" cy="792088"/>
          </a:xfrm>
        </p:spPr>
        <p:txBody>
          <a:bodyPr/>
          <a:p>
            <a:r>
              <a:rPr lang="en-US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965" y="3429000"/>
            <a:ext cx="6996430" cy="304038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https://nasional.sindonews.com/read/1207598/18/pilkada-jakarta-2017-dan-demokrasi-indonesia-1495559010/13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619250" y="2440305"/>
            <a:ext cx="6840855" cy="91757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Read the article based on the following link ….</a:t>
            </a:r>
            <a:r>
              <a:rPr lang="en-US" b="0">
                <a:sym typeface="+mn-ea"/>
              </a:rPr>
              <a:t> </a:t>
            </a:r>
            <a:endParaRPr lang="en-US"/>
          </a:p>
          <a:p>
            <a:r>
              <a:rPr lang="en-US">
                <a:sym typeface="+mn-ea"/>
              </a:rPr>
              <a:t>And give your opinion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115" y="3429000"/>
            <a:ext cx="2943860" cy="1619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2629</Words>
  <Application>WPS Presentation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Open Sans</vt:lpstr>
      <vt:lpstr>Segoe Print</vt:lpstr>
      <vt:lpstr>Microsoft YaHei</vt:lpstr>
      <vt:lpstr>Template PPT 2015</vt:lpstr>
      <vt:lpstr>Democratic Leadership  Session  11</vt:lpstr>
      <vt:lpstr>Student will be able to analyze the problems of democratic leadership  </vt:lpstr>
      <vt:lpstr>Introduction</vt:lpstr>
      <vt:lpstr>Leadership </vt:lpstr>
      <vt:lpstr>PowerPoint 演示文稿</vt:lpstr>
      <vt:lpstr>Leadership</vt:lpstr>
      <vt:lpstr>Democratic Leadership </vt:lpstr>
      <vt:lpstr>Discussion</vt:lpstr>
      <vt:lpstr>Case Study</vt:lpstr>
      <vt:lpstr>Question and Answer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84</cp:revision>
  <dcterms:created xsi:type="dcterms:W3CDTF">2015-05-04T03:33:00Z</dcterms:created>
  <dcterms:modified xsi:type="dcterms:W3CDTF">2017-06-06T15:27:04Z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